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theme/themeOverride1.xml" ContentType="application/vnd.openxmlformats-officedocument.themeOverr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8" r:id="rId4"/>
  </p:sldMasterIdLst>
  <p:notesMasterIdLst>
    <p:notesMasterId r:id="rId60"/>
  </p:notesMasterIdLst>
  <p:sldIdLst>
    <p:sldId id="256" r:id="rId5"/>
    <p:sldId id="258" r:id="rId6"/>
    <p:sldId id="257" r:id="rId7"/>
    <p:sldId id="299" r:id="rId8"/>
    <p:sldId id="264" r:id="rId9"/>
    <p:sldId id="263" r:id="rId10"/>
    <p:sldId id="259" r:id="rId11"/>
    <p:sldId id="260" r:id="rId12"/>
    <p:sldId id="301" r:id="rId13"/>
    <p:sldId id="300" r:id="rId14"/>
    <p:sldId id="261" r:id="rId15"/>
    <p:sldId id="298" r:id="rId16"/>
    <p:sldId id="302" r:id="rId17"/>
    <p:sldId id="297" r:id="rId18"/>
    <p:sldId id="303" r:id="rId19"/>
    <p:sldId id="304" r:id="rId20"/>
    <p:sldId id="305" r:id="rId21"/>
    <p:sldId id="306" r:id="rId22"/>
    <p:sldId id="307" r:id="rId23"/>
    <p:sldId id="308" r:id="rId24"/>
    <p:sldId id="309" r:id="rId25"/>
    <p:sldId id="310" r:id="rId26"/>
    <p:sldId id="311" r:id="rId27"/>
    <p:sldId id="313" r:id="rId28"/>
    <p:sldId id="312" r:id="rId29"/>
    <p:sldId id="314" r:id="rId30"/>
    <p:sldId id="315" r:id="rId31"/>
    <p:sldId id="316" r:id="rId32"/>
    <p:sldId id="317" r:id="rId33"/>
    <p:sldId id="318" r:id="rId34"/>
    <p:sldId id="325" r:id="rId35"/>
    <p:sldId id="321" r:id="rId36"/>
    <p:sldId id="322" r:id="rId37"/>
    <p:sldId id="323" r:id="rId38"/>
    <p:sldId id="324" r:id="rId39"/>
    <p:sldId id="338" r:id="rId40"/>
    <p:sldId id="327" r:id="rId41"/>
    <p:sldId id="326" r:id="rId42"/>
    <p:sldId id="328" r:id="rId43"/>
    <p:sldId id="329" r:id="rId44"/>
    <p:sldId id="339" r:id="rId45"/>
    <p:sldId id="344" r:id="rId46"/>
    <p:sldId id="331" r:id="rId47"/>
    <p:sldId id="335" r:id="rId48"/>
    <p:sldId id="336" r:id="rId49"/>
    <p:sldId id="332" r:id="rId50"/>
    <p:sldId id="345" r:id="rId51"/>
    <p:sldId id="330" r:id="rId52"/>
    <p:sldId id="337" r:id="rId53"/>
    <p:sldId id="341" r:id="rId54"/>
    <p:sldId id="346" r:id="rId55"/>
    <p:sldId id="348" r:id="rId56"/>
    <p:sldId id="340" r:id="rId57"/>
    <p:sldId id="342" r:id="rId58"/>
    <p:sldId id="343" r:id="rId59"/>
  </p:sldIdLst>
  <p:sldSz cx="9144000" cy="5143500" type="screen16x9"/>
  <p:notesSz cx="6858000" cy="9144000"/>
  <p:embeddedFontLst>
    <p:embeddedFont>
      <p:font typeface="Barlow" panose="00000500000000000000" pitchFamily="2" charset="0"/>
      <p:regular r:id="rId61"/>
      <p:bold r:id="rId62"/>
      <p:italic r:id="rId63"/>
      <p:boldItalic r:id="rId64"/>
    </p:embeddedFont>
    <p:embeddedFont>
      <p:font typeface="Barlow Light" panose="00000400000000000000" pitchFamily="2" charset="0"/>
      <p:regular r:id="rId65"/>
      <p:bold r:id="rId66"/>
      <p:italic r:id="rId67"/>
      <p:boldItalic r:id="rId68"/>
    </p:embeddedFont>
    <p:embeddedFont>
      <p:font typeface="Calibri" panose="020F0502020204030204" pitchFamily="34" charset="0"/>
      <p:regular r:id="rId69"/>
      <p:bold r:id="rId70"/>
      <p:italic r:id="rId71"/>
      <p:boldItalic r:id="rId72"/>
    </p:embeddedFont>
    <p:embeddedFont>
      <p:font typeface="Raleway" pitchFamily="2" charset="0"/>
      <p:regular r:id="rId73"/>
      <p:bold r:id="rId74"/>
      <p:italic r:id="rId75"/>
      <p:boldItalic r:id="rId76"/>
    </p:embeddedFont>
    <p:embeddedFont>
      <p:font typeface="Raleway Thin" pitchFamily="2" charset="0"/>
      <p:regular r:id="rId77"/>
      <p:bold r:id="rId78"/>
      <p:italic r:id="rId79"/>
      <p:boldItalic r:id="rId8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Intro" id="{2175BBF7-0449-4F19-A548-81ED765E4741}">
          <p14:sldIdLst>
            <p14:sldId id="256"/>
            <p14:sldId id="258"/>
          </p14:sldIdLst>
        </p14:section>
        <p14:section name="Course Objective" id="{A0AAFDCD-D9C7-4396-AAF2-A73FC57F21C9}">
          <p14:sldIdLst>
            <p14:sldId id="257"/>
            <p14:sldId id="299"/>
            <p14:sldId id="264"/>
            <p14:sldId id="263"/>
          </p14:sldIdLst>
        </p14:section>
        <p14:section name="Why Web Dev" id="{6BA31914-287C-4C62-8B6F-62B58256C915}">
          <p14:sldIdLst>
            <p14:sldId id="259"/>
            <p14:sldId id="260"/>
            <p14:sldId id="301"/>
            <p14:sldId id="300"/>
            <p14:sldId id="261"/>
            <p14:sldId id="298"/>
          </p14:sldIdLst>
        </p14:section>
        <p14:section name="HTML" id="{033627CB-C878-4910-A0C5-38EEDA18228F}">
          <p14:sldIdLst>
            <p14:sldId id="302"/>
            <p14:sldId id="297"/>
            <p14:sldId id="303"/>
          </p14:sldIdLst>
        </p14:section>
        <p14:section name="CSS" id="{01681705-65F3-4F3B-A61B-EA4CCF95A8A1}">
          <p14:sldIdLst>
            <p14:sldId id="304"/>
            <p14:sldId id="305"/>
            <p14:sldId id="306"/>
            <p14:sldId id="307"/>
            <p14:sldId id="308"/>
            <p14:sldId id="309"/>
            <p14:sldId id="310"/>
            <p14:sldId id="311"/>
            <p14:sldId id="313"/>
          </p14:sldIdLst>
        </p14:section>
        <p14:section name="Website Layout" id="{3ECC2B66-CF79-44C3-A573-71F731A1CC62}">
          <p14:sldIdLst>
            <p14:sldId id="312"/>
          </p14:sldIdLst>
        </p14:section>
        <p14:section name="JavaScript" id="{23C87A14-E401-43A6-8629-766FD8382FBF}">
          <p14:sldIdLst>
            <p14:sldId id="314"/>
            <p14:sldId id="315"/>
            <p14:sldId id="316"/>
            <p14:sldId id="317"/>
            <p14:sldId id="318"/>
            <p14:sldId id="325"/>
          </p14:sldIdLst>
        </p14:section>
        <p14:section name="JQUERY" id="{BFFC144C-B4BF-402C-B48E-8F0A6A9200FC}">
          <p14:sldIdLst>
            <p14:sldId id="321"/>
            <p14:sldId id="322"/>
            <p14:sldId id="323"/>
            <p14:sldId id="324"/>
          </p14:sldIdLst>
        </p14:section>
        <p14:section name="Bootstrap" id="{36E62751-32C6-499D-AEC3-C13038319307}">
          <p14:sldIdLst>
            <p14:sldId id="338"/>
            <p14:sldId id="327"/>
            <p14:sldId id="326"/>
            <p14:sldId id="328"/>
            <p14:sldId id="329"/>
            <p14:sldId id="339"/>
          </p14:sldIdLst>
        </p14:section>
        <p14:section name="Web Hosting" id="{2B62EBC4-7859-4EA7-9F70-6D0FF769562F}">
          <p14:sldIdLst>
            <p14:sldId id="344"/>
            <p14:sldId id="331"/>
            <p14:sldId id="335"/>
            <p14:sldId id="336"/>
            <p14:sldId id="332"/>
            <p14:sldId id="345"/>
          </p14:sldIdLst>
        </p14:section>
        <p14:section name="Netlify" id="{71CACC1F-B041-480B-A539-98355D1BBCE2}">
          <p14:sldIdLst>
            <p14:sldId id="330"/>
            <p14:sldId id="337"/>
          </p14:sldIdLst>
        </p14:section>
        <p14:section name="Appendix" id="{1FDB951D-DA77-4CEB-AFE5-8D2B380B7EA3}">
          <p14:sldIdLst>
            <p14:sldId id="341"/>
            <p14:sldId id="346"/>
            <p14:sldId id="348"/>
            <p14:sldId id="340"/>
            <p14:sldId id="342"/>
            <p14:sldId id="343"/>
          </p14:sldIdLst>
        </p14:section>
        <p14:section name="Untitled Section" id="{CF20B022-70DD-4F2E-AF36-07CC5CD78F3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CA36EF1-DE00-4B42-8228-ABE8C40AA744}" v="494" dt="2023-08-26T19:47:22.731"/>
  </p1510:revLst>
</p1510:revInfo>
</file>

<file path=ppt/tableStyles.xml><?xml version="1.0" encoding="utf-8"?>
<a:tblStyleLst xmlns:a="http://schemas.openxmlformats.org/drawingml/2006/main" def="{11E2214B-EEA6-4F0E-851E-DA328E0D34B4}">
  <a:tblStyle styleId="{11E2214B-EEA6-4F0E-851E-DA328E0D34B4}"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9E44D3EF-30E0-43DB-A017-93B0B98886E5}"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0" d="100"/>
          <a:sy n="80" d="100"/>
        </p:scale>
        <p:origin x="880" y="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font" Target="fonts/font3.fntdata"/><Relationship Id="rId68" Type="http://schemas.openxmlformats.org/officeDocument/2006/relationships/font" Target="fonts/font8.fntdata"/><Relationship Id="rId84" Type="http://schemas.openxmlformats.org/officeDocument/2006/relationships/tableStyles" Target="tableStyles.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font" Target="fonts/font14.fntdata"/><Relationship Id="rId79" Type="http://schemas.openxmlformats.org/officeDocument/2006/relationships/font" Target="fonts/font19.fntdata"/><Relationship Id="rId5" Type="http://schemas.openxmlformats.org/officeDocument/2006/relationships/slide" Target="slides/slide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font" Target="fonts/font4.fntdata"/><Relationship Id="rId69" Type="http://schemas.openxmlformats.org/officeDocument/2006/relationships/font" Target="fonts/font9.fntdata"/><Relationship Id="rId77" Type="http://schemas.openxmlformats.org/officeDocument/2006/relationships/font" Target="fonts/font17.fntdata"/><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font" Target="fonts/font12.fntdata"/><Relationship Id="rId80" Type="http://schemas.openxmlformats.org/officeDocument/2006/relationships/font" Target="fonts/font20.fntdata"/><Relationship Id="rId85" Type="http://schemas.microsoft.com/office/2015/10/relationships/revisionInfo" Target="revisionInfo.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font" Target="fonts/font7.fntdata"/><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font" Target="fonts/font2.fntdata"/><Relationship Id="rId70" Type="http://schemas.openxmlformats.org/officeDocument/2006/relationships/font" Target="fonts/font10.fntdata"/><Relationship Id="rId75" Type="http://schemas.openxmlformats.org/officeDocument/2006/relationships/font" Target="fonts/font15.fntdata"/><Relationship Id="rId83"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notesMaster" Target="notesMasters/notesMaster1.xml"/><Relationship Id="rId65" Type="http://schemas.openxmlformats.org/officeDocument/2006/relationships/font" Target="fonts/font5.fntdata"/><Relationship Id="rId73" Type="http://schemas.openxmlformats.org/officeDocument/2006/relationships/font" Target="fonts/font13.fntdata"/><Relationship Id="rId78" Type="http://schemas.openxmlformats.org/officeDocument/2006/relationships/font" Target="fonts/font18.fntdata"/><Relationship Id="rId8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font" Target="fonts/font16.fntdata"/><Relationship Id="rId7" Type="http://schemas.openxmlformats.org/officeDocument/2006/relationships/slide" Target="slides/slide3.xml"/><Relationship Id="rId71" Type="http://schemas.openxmlformats.org/officeDocument/2006/relationships/font" Target="fonts/font11.fntdata"/><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font" Target="fonts/font6.fntdata"/><Relationship Id="rId61" Type="http://schemas.openxmlformats.org/officeDocument/2006/relationships/font" Target="fonts/font1.fntdata"/><Relationship Id="rId8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4"/>
        <p:cNvGrpSpPr/>
        <p:nvPr/>
      </p:nvGrpSpPr>
      <p:grpSpPr>
        <a:xfrm>
          <a:off x="0" y="0"/>
          <a:ext cx="0" cy="0"/>
          <a:chOff x="0" y="0"/>
          <a:chExt cx="0" cy="0"/>
        </a:xfrm>
      </p:grpSpPr>
      <p:sp>
        <p:nvSpPr>
          <p:cNvPr id="515" name="Google Shape;515;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6" name="Google Shape;516;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162649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2" name="Google Shape;59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2" name="Google Shape;59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Why Learn .NET Core and </a:t>
            </a:r>
            <a:r>
              <a:rPr lang="en-US" err="1"/>
              <a:t>Blazor</a:t>
            </a:r>
            <a:r>
              <a:rPr lang="en-US"/>
              <a:t> as opposed to </a:t>
            </a:r>
            <a:endParaRPr/>
          </a:p>
        </p:txBody>
      </p:sp>
    </p:spTree>
    <p:extLst>
      <p:ext uri="{BB962C8B-B14F-4D97-AF65-F5344CB8AC3E}">
        <p14:creationId xmlns:p14="http://schemas.microsoft.com/office/powerpoint/2010/main" val="25103100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312908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2" name="Google Shape;59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154492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2" name="Google Shape;59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674407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152622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2" name="Google Shape;59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391232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2" name="Google Shape;59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961456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2" name="Google Shape;59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425009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 name="Google Shape;377;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1684071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2" name="Google Shape;59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006222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2" name="Google Shape;59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4997592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2" name="Google Shape;59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757841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2" name="Google Shape;59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1568470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2" name="Google Shape;59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8809160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0161710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err="1">
                <a:effectLst/>
              </a:rPr>
              <a:t>avaScript</a:t>
            </a:r>
            <a:r>
              <a:rPr lang="en-US">
                <a:effectLst/>
              </a:rPr>
              <a:t> is an essential language for web development for several reasons:</a:t>
            </a:r>
          </a:p>
          <a:p>
            <a:pPr>
              <a:buFont typeface="+mj-lt"/>
              <a:buAutoNum type="arabicPeriod"/>
            </a:pPr>
            <a:r>
              <a:rPr lang="en-US" b="1">
                <a:effectLst/>
              </a:rPr>
              <a:t>Client-Side Interactivity:</a:t>
            </a:r>
            <a:r>
              <a:rPr lang="en-US">
                <a:effectLst/>
              </a:rPr>
              <a:t> JavaScript is primarily used on the client-side, meaning it runs directly in the user's web browser. It allows developers to create dynamic and interactive web pages, enhancing the user experience.</a:t>
            </a:r>
          </a:p>
          <a:p>
            <a:pPr>
              <a:buFont typeface="+mj-lt"/>
              <a:buAutoNum type="arabicPeriod"/>
            </a:pPr>
            <a:r>
              <a:rPr lang="en-US" b="1">
                <a:effectLst/>
              </a:rPr>
              <a:t>Wide Adoption:</a:t>
            </a:r>
            <a:r>
              <a:rPr lang="en-US">
                <a:effectLst/>
              </a:rPr>
              <a:t> JavaScript is one of the most widely used programming languages in the world. Its popularity ensures a vast community of developers, extensive documentation, and numerous libraries and frameworks for easier development.</a:t>
            </a:r>
          </a:p>
          <a:p>
            <a:pPr>
              <a:buFont typeface="+mj-lt"/>
              <a:buAutoNum type="arabicPeriod"/>
            </a:pPr>
            <a:r>
              <a:rPr lang="en-US" b="1">
                <a:effectLst/>
              </a:rPr>
              <a:t>Versatility:</a:t>
            </a:r>
            <a:r>
              <a:rPr lang="en-US">
                <a:effectLst/>
              </a:rPr>
              <a:t> JavaScript is a versatile language that can be used for a wide range of applications. It is not limited to just web development; it can also be used for server-side development, desktop applications, mobile apps, game development, and even Internet of Things (IoT) projects.</a:t>
            </a:r>
          </a:p>
          <a:p>
            <a:pPr>
              <a:buFont typeface="+mj-lt"/>
              <a:buAutoNum type="arabicPeriod"/>
            </a:pPr>
            <a:r>
              <a:rPr lang="en-US" b="1">
                <a:effectLst/>
              </a:rPr>
              <a:t>Asynchronous Programming:</a:t>
            </a:r>
            <a:r>
              <a:rPr lang="en-US">
                <a:effectLst/>
              </a:rPr>
              <a:t> JavaScript's asynchronous nature enables developers to build responsive and efficient applications. It uses features like callbacks, promises, and async/await to handle time-consuming tasks without blocking the main thread.</a:t>
            </a:r>
          </a:p>
          <a:p>
            <a:pPr>
              <a:buFont typeface="+mj-lt"/>
              <a:buAutoNum type="arabicPeriod"/>
            </a:pPr>
            <a:r>
              <a:rPr lang="en-US" b="1">
                <a:effectLst/>
              </a:rPr>
              <a:t>Browser Support:</a:t>
            </a:r>
            <a:r>
              <a:rPr lang="en-US">
                <a:effectLst/>
              </a:rPr>
              <a:t> All modern web browsers support JavaScript, making it a universal language for web development. This cross-browser compatibility ensures that your code will work consistently across various platforms.</a:t>
            </a:r>
          </a:p>
          <a:p>
            <a:pPr>
              <a:buFont typeface="+mj-lt"/>
              <a:buAutoNum type="arabicPeriod"/>
            </a:pPr>
            <a:r>
              <a:rPr lang="en-US" b="1">
                <a:effectLst/>
              </a:rPr>
              <a:t>Open Source Community:</a:t>
            </a:r>
            <a:r>
              <a:rPr lang="en-US">
                <a:effectLst/>
              </a:rPr>
              <a:t> JavaScript has a vibrant open-source community, contributing to numerous libraries, frameworks, and tools. Developers can leverage these resources to accelerate development and solve common problems.</a:t>
            </a:r>
          </a:p>
          <a:p>
            <a:pPr>
              <a:buFont typeface="+mj-lt"/>
              <a:buAutoNum type="arabicPeriod"/>
            </a:pPr>
            <a:r>
              <a:rPr lang="en-US" b="1">
                <a:effectLst/>
              </a:rPr>
              <a:t>Frameworks and Libraries:</a:t>
            </a:r>
            <a:r>
              <a:rPr lang="en-US">
                <a:effectLst/>
              </a:rPr>
              <a:t> JavaScript has a plethora of powerful frameworks and libraries, such as React, Angular, and Vue.js, which streamline the development of complex web applications and provide a solid foundation for building modern user interfaces.</a:t>
            </a:r>
          </a:p>
          <a:p>
            <a:pPr>
              <a:buFont typeface="+mj-lt"/>
              <a:buAutoNum type="arabicPeriod"/>
            </a:pPr>
            <a:r>
              <a:rPr lang="en-US" b="1">
                <a:effectLst/>
              </a:rPr>
              <a:t>Easy to Learn:</a:t>
            </a:r>
            <a:r>
              <a:rPr lang="en-US">
                <a:effectLst/>
              </a:rPr>
              <a:t> JavaScript has a relatively simple syntax, making it accessible to beginners. It is an excellent language for those starting their programming journey.</a:t>
            </a:r>
          </a:p>
          <a:p>
            <a:pPr>
              <a:buFont typeface="+mj-lt"/>
              <a:buAutoNum type="arabicPeriod"/>
            </a:pPr>
            <a:r>
              <a:rPr lang="en-US" b="1">
                <a:effectLst/>
              </a:rPr>
              <a:t>Integration with HTML and CSS:</a:t>
            </a:r>
            <a:r>
              <a:rPr lang="en-US">
                <a:effectLst/>
              </a:rPr>
              <a:t> JavaScript seamlessly integrates with HTML and CSS, allowing developers to manipulate the DOM (Document Object Model) and apply changes to the webpage's structure and style in real-time.</a:t>
            </a:r>
          </a:p>
          <a:p>
            <a:pPr>
              <a:buFont typeface="+mj-lt"/>
              <a:buAutoNum type="arabicPeriod"/>
            </a:pPr>
            <a:r>
              <a:rPr lang="en-US" b="1">
                <a:effectLst/>
              </a:rPr>
              <a:t>Continuous Improvement:</a:t>
            </a:r>
            <a:r>
              <a:rPr lang="en-US">
                <a:effectLst/>
              </a:rPr>
              <a:t> JavaScript is continually evolving. New language features and improvements are regularly introduced through ECMAScript specifications, ensuring the language remains relevant and up-to-date.</a:t>
            </a:r>
          </a:p>
          <a:p>
            <a:r>
              <a:rPr lang="en-US">
                <a:effectLst/>
              </a:rPr>
              <a:t>Overall, JavaScript's flexibility, wide adoption, and powerful capabilities make it a fundamental language for building dynamic and interactive web applications, making it a top choice for web developers worldwide.</a:t>
            </a:r>
            <a:br>
              <a:rPr lang="en-US" b="0" i="0">
                <a:solidFill>
                  <a:srgbClr val="FFFFFF"/>
                </a:solidFill>
                <a:effectLst/>
                <a:latin typeface="Söhne"/>
              </a:rPr>
            </a:br>
            <a:endParaRPr lang="en-US"/>
          </a:p>
        </p:txBody>
      </p:sp>
    </p:spTree>
    <p:extLst>
      <p:ext uri="{BB962C8B-B14F-4D97-AF65-F5344CB8AC3E}">
        <p14:creationId xmlns:p14="http://schemas.microsoft.com/office/powerpoint/2010/main" val="90912269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err="1">
                <a:effectLst/>
              </a:rPr>
              <a:t>avaScript</a:t>
            </a:r>
            <a:r>
              <a:rPr lang="en-US">
                <a:effectLst/>
              </a:rPr>
              <a:t> is an essential language for web development for several reasons:</a:t>
            </a:r>
          </a:p>
          <a:p>
            <a:pPr>
              <a:buFont typeface="+mj-lt"/>
              <a:buAutoNum type="arabicPeriod"/>
            </a:pPr>
            <a:r>
              <a:rPr lang="en-US" b="1">
                <a:effectLst/>
              </a:rPr>
              <a:t>Client-Side Interactivity:</a:t>
            </a:r>
            <a:r>
              <a:rPr lang="en-US">
                <a:effectLst/>
              </a:rPr>
              <a:t> JavaScript is primarily used on the client-side, meaning it runs directly in the user's web browser. It allows developers to create dynamic and interactive web pages, enhancing the user experience.</a:t>
            </a:r>
          </a:p>
          <a:p>
            <a:pPr>
              <a:buFont typeface="+mj-lt"/>
              <a:buAutoNum type="arabicPeriod"/>
            </a:pPr>
            <a:r>
              <a:rPr lang="en-US" b="1">
                <a:effectLst/>
              </a:rPr>
              <a:t>Wide Adoption:</a:t>
            </a:r>
            <a:r>
              <a:rPr lang="en-US">
                <a:effectLst/>
              </a:rPr>
              <a:t> JavaScript is one of the most widely used programming languages in the world. Its popularity ensures a vast community of developers, extensive documentation, and numerous libraries and frameworks for easier development.</a:t>
            </a:r>
          </a:p>
          <a:p>
            <a:pPr>
              <a:buFont typeface="+mj-lt"/>
              <a:buAutoNum type="arabicPeriod"/>
            </a:pPr>
            <a:r>
              <a:rPr lang="en-US" b="1">
                <a:effectLst/>
              </a:rPr>
              <a:t>Versatility:</a:t>
            </a:r>
            <a:r>
              <a:rPr lang="en-US">
                <a:effectLst/>
              </a:rPr>
              <a:t> JavaScript is a versatile language that can be used for a wide range of applications. It is not limited to just web development; it can also be used for server-side development, desktop applications, mobile apps, game development, and even Internet of Things (IoT) projects.</a:t>
            </a:r>
          </a:p>
          <a:p>
            <a:pPr>
              <a:buFont typeface="+mj-lt"/>
              <a:buAutoNum type="arabicPeriod"/>
            </a:pPr>
            <a:r>
              <a:rPr lang="en-US" b="1">
                <a:effectLst/>
              </a:rPr>
              <a:t>Asynchronous Programming:</a:t>
            </a:r>
            <a:r>
              <a:rPr lang="en-US">
                <a:effectLst/>
              </a:rPr>
              <a:t> JavaScript's asynchronous nature enables developers to build responsive and efficient applications. It uses features like callbacks, promises, and async/await to handle time-consuming tasks without blocking the main thread.</a:t>
            </a:r>
          </a:p>
          <a:p>
            <a:pPr>
              <a:buFont typeface="+mj-lt"/>
              <a:buAutoNum type="arabicPeriod"/>
            </a:pPr>
            <a:r>
              <a:rPr lang="en-US" b="1">
                <a:effectLst/>
              </a:rPr>
              <a:t>Browser Support:</a:t>
            </a:r>
            <a:r>
              <a:rPr lang="en-US">
                <a:effectLst/>
              </a:rPr>
              <a:t> All modern web browsers support JavaScript, making it a universal language for web development. This cross-browser compatibility ensures that your code will work consistently across various platforms.</a:t>
            </a:r>
          </a:p>
          <a:p>
            <a:pPr>
              <a:buFont typeface="+mj-lt"/>
              <a:buAutoNum type="arabicPeriod"/>
            </a:pPr>
            <a:r>
              <a:rPr lang="en-US" b="1">
                <a:effectLst/>
              </a:rPr>
              <a:t>Open Source Community:</a:t>
            </a:r>
            <a:r>
              <a:rPr lang="en-US">
                <a:effectLst/>
              </a:rPr>
              <a:t> JavaScript has a vibrant open-source community, contributing to numerous libraries, frameworks, and tools. Developers can leverage these resources to accelerate development and solve common problems.</a:t>
            </a:r>
          </a:p>
          <a:p>
            <a:pPr>
              <a:buFont typeface="+mj-lt"/>
              <a:buAutoNum type="arabicPeriod"/>
            </a:pPr>
            <a:r>
              <a:rPr lang="en-US" b="1">
                <a:effectLst/>
              </a:rPr>
              <a:t>Frameworks and Libraries:</a:t>
            </a:r>
            <a:r>
              <a:rPr lang="en-US">
                <a:effectLst/>
              </a:rPr>
              <a:t> JavaScript has a plethora of powerful frameworks and libraries, such as React, Angular, and Vue.js, which streamline the development of complex web applications and provide a solid foundation for building modern user interfaces.</a:t>
            </a:r>
          </a:p>
          <a:p>
            <a:pPr>
              <a:buFont typeface="+mj-lt"/>
              <a:buAutoNum type="arabicPeriod"/>
            </a:pPr>
            <a:r>
              <a:rPr lang="en-US" b="1">
                <a:effectLst/>
              </a:rPr>
              <a:t>Easy to Learn:</a:t>
            </a:r>
            <a:r>
              <a:rPr lang="en-US">
                <a:effectLst/>
              </a:rPr>
              <a:t> JavaScript has a relatively simple syntax, making it accessible to beginners. It is an excellent language for those starting their programming journey.</a:t>
            </a:r>
          </a:p>
          <a:p>
            <a:pPr>
              <a:buFont typeface="+mj-lt"/>
              <a:buAutoNum type="arabicPeriod"/>
            </a:pPr>
            <a:r>
              <a:rPr lang="en-US" b="1">
                <a:effectLst/>
              </a:rPr>
              <a:t>Integration with HTML and CSS:</a:t>
            </a:r>
            <a:r>
              <a:rPr lang="en-US">
                <a:effectLst/>
              </a:rPr>
              <a:t> JavaScript seamlessly integrates with HTML and CSS, allowing developers to manipulate the DOM (Document Object Model) and apply changes to the webpage's structure and style in real-time.</a:t>
            </a:r>
          </a:p>
          <a:p>
            <a:pPr>
              <a:buFont typeface="+mj-lt"/>
              <a:buAutoNum type="arabicPeriod"/>
            </a:pPr>
            <a:r>
              <a:rPr lang="en-US" b="1">
                <a:effectLst/>
              </a:rPr>
              <a:t>Continuous Improvement:</a:t>
            </a:r>
            <a:r>
              <a:rPr lang="en-US">
                <a:effectLst/>
              </a:rPr>
              <a:t> JavaScript is continually evolving. New language features and improvements are regularly introduced through ECMAScript specifications, ensuring the language remains relevant and up-to-date.</a:t>
            </a:r>
          </a:p>
          <a:p>
            <a:r>
              <a:rPr lang="en-US">
                <a:effectLst/>
              </a:rPr>
              <a:t>Overall, JavaScript's flexibility, wide adoption, and powerful capabilities make it a fundamental language for building dynamic and interactive web applications, making it a top choice for web developers worldwide.</a:t>
            </a:r>
            <a:br>
              <a:rPr lang="en-US" b="0" i="0">
                <a:solidFill>
                  <a:srgbClr val="FFFFFF"/>
                </a:solidFill>
                <a:effectLst/>
                <a:latin typeface="Söhne"/>
              </a:rPr>
            </a:br>
            <a:endParaRPr lang="en-US"/>
          </a:p>
        </p:txBody>
      </p:sp>
    </p:spTree>
    <p:extLst>
      <p:ext uri="{BB962C8B-B14F-4D97-AF65-F5344CB8AC3E}">
        <p14:creationId xmlns:p14="http://schemas.microsoft.com/office/powerpoint/2010/main" val="353774201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17132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br>
              <a:rPr lang="en-US" b="0" i="0">
                <a:solidFill>
                  <a:srgbClr val="FFFFFF"/>
                </a:solidFill>
                <a:effectLst/>
                <a:latin typeface="Söhne"/>
              </a:rPr>
            </a:br>
            <a:r>
              <a:rPr lang="en-US" b="0" i="0">
                <a:solidFill>
                  <a:srgbClr val="FFFFFF"/>
                </a:solidFill>
                <a:effectLst/>
                <a:latin typeface="Söhne"/>
              </a:rPr>
              <a:t>Bootstrap is a popular choice for web developers for several compelling reasons:</a:t>
            </a:r>
          </a:p>
          <a:p>
            <a:pPr algn="l">
              <a:buFont typeface="+mj-lt"/>
              <a:buAutoNum type="arabicPeriod"/>
            </a:pPr>
            <a:r>
              <a:rPr lang="en-US" b="1" i="0">
                <a:solidFill>
                  <a:srgbClr val="FFFFFF"/>
                </a:solidFill>
                <a:effectLst/>
                <a:latin typeface="Söhne"/>
              </a:rPr>
              <a:t>Rapid Development:</a:t>
            </a:r>
            <a:r>
              <a:rPr lang="en-US" b="0" i="0">
                <a:solidFill>
                  <a:srgbClr val="FFFFFF"/>
                </a:solidFill>
                <a:effectLst/>
                <a:latin typeface="Söhne"/>
              </a:rPr>
              <a:t> Bootstrap provides a robust set of pre-designed HTML, CSS, and JavaScript components, as well as a responsive grid system. This allows developers to quickly build and prototype websites and web applications without starting from scratch. It significantly speeds up the development process.</a:t>
            </a:r>
          </a:p>
          <a:p>
            <a:pPr algn="l">
              <a:buFont typeface="+mj-lt"/>
              <a:buAutoNum type="arabicPeriod"/>
            </a:pPr>
            <a:r>
              <a:rPr lang="en-US" b="1" i="0">
                <a:solidFill>
                  <a:srgbClr val="FFFFFF"/>
                </a:solidFill>
                <a:effectLst/>
                <a:latin typeface="Söhne"/>
              </a:rPr>
              <a:t>Responsive Design:</a:t>
            </a:r>
            <a:r>
              <a:rPr lang="en-US" b="0" i="0">
                <a:solidFill>
                  <a:srgbClr val="FFFFFF"/>
                </a:solidFill>
                <a:effectLst/>
                <a:latin typeface="Söhne"/>
              </a:rPr>
              <a:t> In today's mobile-first world, responsive design is crucial. Bootstrap is built with a mobile-first approach, ensuring that websites and applications automatically adapt to various screen sizes and devices. It eliminates the need for developers to create separate codebases for different devices.</a:t>
            </a:r>
          </a:p>
          <a:p>
            <a:pPr algn="l">
              <a:buFont typeface="+mj-lt"/>
              <a:buAutoNum type="arabicPeriod"/>
            </a:pPr>
            <a:r>
              <a:rPr lang="en-US" b="1" i="0">
                <a:solidFill>
                  <a:srgbClr val="FFFFFF"/>
                </a:solidFill>
                <a:effectLst/>
                <a:latin typeface="Söhne"/>
              </a:rPr>
              <a:t>Consistency and Uniformity:</a:t>
            </a:r>
            <a:r>
              <a:rPr lang="en-US" b="0" i="0">
                <a:solidFill>
                  <a:srgbClr val="FFFFFF"/>
                </a:solidFill>
                <a:effectLst/>
                <a:latin typeface="Söhne"/>
              </a:rPr>
              <a:t> Bootstrap enforces a consistent and uniform design across the entire project. By using standardized components and styles, developers can maintain a cohesive and professional appearance for the website or application.</a:t>
            </a:r>
          </a:p>
          <a:p>
            <a:pPr algn="l">
              <a:buFont typeface="+mj-lt"/>
              <a:buAutoNum type="arabicPeriod"/>
            </a:pPr>
            <a:r>
              <a:rPr lang="en-US" b="1" i="0">
                <a:solidFill>
                  <a:srgbClr val="FFFFFF"/>
                </a:solidFill>
                <a:effectLst/>
                <a:latin typeface="Söhne"/>
              </a:rPr>
              <a:t>Cross-Browser Compatibility:</a:t>
            </a:r>
            <a:r>
              <a:rPr lang="en-US" b="0" i="0">
                <a:solidFill>
                  <a:srgbClr val="FFFFFF"/>
                </a:solidFill>
                <a:effectLst/>
                <a:latin typeface="Söhne"/>
              </a:rPr>
              <a:t> Bootstrap is designed to work seamlessly across all modern web browsers. It handles the intricacies of browser-specific CSS, ensuring consistent behavior and appearance for users.</a:t>
            </a:r>
          </a:p>
          <a:p>
            <a:pPr algn="l">
              <a:buFont typeface="+mj-lt"/>
              <a:buAutoNum type="arabicPeriod"/>
            </a:pPr>
            <a:r>
              <a:rPr lang="en-US" b="1" i="0">
                <a:solidFill>
                  <a:srgbClr val="FFFFFF"/>
                </a:solidFill>
                <a:effectLst/>
                <a:latin typeface="Söhne"/>
              </a:rPr>
              <a:t>Customization Options:</a:t>
            </a:r>
            <a:r>
              <a:rPr lang="en-US" b="0" i="0">
                <a:solidFill>
                  <a:srgbClr val="FFFFFF"/>
                </a:solidFill>
                <a:effectLst/>
                <a:latin typeface="Söhne"/>
              </a:rPr>
              <a:t> While Bootstrap provides a default set of styles and components, it is highly customizable. Developers can tailor the framework to match the specific design and branding requirements of their project. Customization options include using different themes, adjusting variables, and selectively including or excluding components.</a:t>
            </a:r>
          </a:p>
          <a:p>
            <a:pPr algn="l">
              <a:buFont typeface="+mj-lt"/>
              <a:buAutoNum type="arabicPeriod"/>
            </a:pPr>
            <a:r>
              <a:rPr lang="en-US" b="1" i="0">
                <a:solidFill>
                  <a:srgbClr val="FFFFFF"/>
                </a:solidFill>
                <a:effectLst/>
                <a:latin typeface="Söhne"/>
              </a:rPr>
              <a:t>Community and Support:</a:t>
            </a:r>
            <a:r>
              <a:rPr lang="en-US" b="0" i="0">
                <a:solidFill>
                  <a:srgbClr val="FFFFFF"/>
                </a:solidFill>
                <a:effectLst/>
                <a:latin typeface="Söhne"/>
              </a:rPr>
              <a:t> Bootstrap has a large and active community of developers, which means there are plenty of resources, documentation, and tutorials available. This community support makes it easier for developers to learn and troubleshoot any issues they may encounter.</a:t>
            </a:r>
          </a:p>
          <a:p>
            <a:pPr algn="l">
              <a:buFont typeface="+mj-lt"/>
              <a:buAutoNum type="arabicPeriod"/>
            </a:pPr>
            <a:r>
              <a:rPr lang="en-US" b="1" i="0">
                <a:solidFill>
                  <a:srgbClr val="FFFFFF"/>
                </a:solidFill>
                <a:effectLst/>
                <a:latin typeface="Söhne"/>
              </a:rPr>
              <a:t>Accessibility:</a:t>
            </a:r>
            <a:r>
              <a:rPr lang="en-US" b="0" i="0">
                <a:solidFill>
                  <a:srgbClr val="FFFFFF"/>
                </a:solidFill>
                <a:effectLst/>
                <a:latin typeface="Söhne"/>
              </a:rPr>
              <a:t> Bootstrap includes features and practices that make web applications more accessible to users with disabilities. This adherence to accessibility standards helps developers create inclusive and user-friendly experiences.</a:t>
            </a:r>
          </a:p>
          <a:p>
            <a:pPr algn="l">
              <a:buFont typeface="+mj-lt"/>
              <a:buAutoNum type="arabicPeriod"/>
            </a:pPr>
            <a:r>
              <a:rPr lang="en-US" b="1" i="0">
                <a:solidFill>
                  <a:srgbClr val="FFFFFF"/>
                </a:solidFill>
                <a:effectLst/>
                <a:latin typeface="Söhne"/>
              </a:rPr>
              <a:t>Integration with JavaScript Libraries:</a:t>
            </a:r>
            <a:r>
              <a:rPr lang="en-US" b="0" i="0">
                <a:solidFill>
                  <a:srgbClr val="FFFFFF"/>
                </a:solidFill>
                <a:effectLst/>
                <a:latin typeface="Söhne"/>
              </a:rPr>
              <a:t> Bootstrap seamlessly integrates with popular JavaScript libraries and frameworks, such as jQuery. This allows developers to add interactive features and functionality to their projects easily.</a:t>
            </a:r>
          </a:p>
          <a:p>
            <a:pPr algn="l">
              <a:buFont typeface="+mj-lt"/>
              <a:buAutoNum type="arabicPeriod"/>
            </a:pPr>
            <a:r>
              <a:rPr lang="en-US" b="1" i="0">
                <a:solidFill>
                  <a:srgbClr val="FFFFFF"/>
                </a:solidFill>
                <a:effectLst/>
                <a:latin typeface="Söhne"/>
              </a:rPr>
              <a:t>Time-Tested and Proven:</a:t>
            </a:r>
            <a:r>
              <a:rPr lang="en-US" b="0" i="0">
                <a:solidFill>
                  <a:srgbClr val="FFFFFF"/>
                </a:solidFill>
                <a:effectLst/>
                <a:latin typeface="Söhne"/>
              </a:rPr>
              <a:t> Bootstrap has been around for several years and is widely used by many websites and web applications. Its stability and reliability make it a trusted choice for developers.</a:t>
            </a:r>
          </a:p>
          <a:p>
            <a:pPr algn="l">
              <a:buFont typeface="+mj-lt"/>
              <a:buAutoNum type="arabicPeriod"/>
            </a:pPr>
            <a:r>
              <a:rPr lang="en-US" b="1" i="0">
                <a:solidFill>
                  <a:srgbClr val="FFFFFF"/>
                </a:solidFill>
                <a:effectLst/>
                <a:latin typeface="Söhne"/>
              </a:rPr>
              <a:t>Continued Development and Improvement:</a:t>
            </a:r>
            <a:r>
              <a:rPr lang="en-US" b="0" i="0">
                <a:solidFill>
                  <a:srgbClr val="FFFFFF"/>
                </a:solidFill>
                <a:effectLst/>
                <a:latin typeface="Söhne"/>
              </a:rPr>
              <a:t> Bootstrap is actively maintained and updated, ensuring that it remains relevant and up-to-date with the latest trends and best practices in web development.</a:t>
            </a:r>
          </a:p>
          <a:p>
            <a:pPr algn="l"/>
            <a:r>
              <a:rPr lang="en-US" b="0" i="0">
                <a:solidFill>
                  <a:srgbClr val="FFFFFF"/>
                </a:solidFill>
                <a:effectLst/>
                <a:latin typeface="Söhne"/>
              </a:rPr>
              <a:t>Overall, Bootstrap provides developers with a powerful toolkit to create responsive, visually appealing, and user-friendly web applications with less effort. Its flexibility, ease of use, and adaptability have contributed to its popularity and wide adoption in the web development community.</a:t>
            </a:r>
          </a:p>
          <a:p>
            <a:br>
              <a:rPr lang="en-US" b="0" i="0">
                <a:solidFill>
                  <a:srgbClr val="FFFFFF"/>
                </a:solidFill>
                <a:effectLst/>
                <a:latin typeface="Söhne"/>
              </a:rPr>
            </a:br>
            <a:endParaRPr lang="en-US"/>
          </a:p>
        </p:txBody>
      </p:sp>
    </p:spTree>
    <p:extLst>
      <p:ext uri="{BB962C8B-B14F-4D97-AF65-F5344CB8AC3E}">
        <p14:creationId xmlns:p14="http://schemas.microsoft.com/office/powerpoint/2010/main" val="97173262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br>
              <a:rPr lang="en-US" b="0" i="0">
                <a:solidFill>
                  <a:srgbClr val="FFFFFF"/>
                </a:solidFill>
                <a:effectLst/>
                <a:latin typeface="Söhne"/>
              </a:rPr>
            </a:br>
            <a:r>
              <a:rPr lang="en-US" b="0" i="0">
                <a:solidFill>
                  <a:srgbClr val="FFFFFF"/>
                </a:solidFill>
                <a:effectLst/>
                <a:latin typeface="Söhne"/>
              </a:rPr>
              <a:t>Bootstrap is a popular choice for web developers for several compelling reasons:</a:t>
            </a:r>
          </a:p>
          <a:p>
            <a:pPr algn="l">
              <a:buFont typeface="+mj-lt"/>
              <a:buAutoNum type="arabicPeriod"/>
            </a:pPr>
            <a:r>
              <a:rPr lang="en-US" b="1" i="0">
                <a:solidFill>
                  <a:srgbClr val="FFFFFF"/>
                </a:solidFill>
                <a:effectLst/>
                <a:latin typeface="Söhne"/>
              </a:rPr>
              <a:t>Rapid Development:</a:t>
            </a:r>
            <a:r>
              <a:rPr lang="en-US" b="0" i="0">
                <a:solidFill>
                  <a:srgbClr val="FFFFFF"/>
                </a:solidFill>
                <a:effectLst/>
                <a:latin typeface="Söhne"/>
              </a:rPr>
              <a:t> Bootstrap provides a robust set of pre-designed HTML, CSS, and JavaScript components, as well as a responsive grid system. This allows developers to quickly build and prototype websites and web applications without starting from scratch. It significantly speeds up the development process.</a:t>
            </a:r>
          </a:p>
          <a:p>
            <a:pPr algn="l">
              <a:buFont typeface="+mj-lt"/>
              <a:buAutoNum type="arabicPeriod"/>
            </a:pPr>
            <a:r>
              <a:rPr lang="en-US" b="1" i="0">
                <a:solidFill>
                  <a:srgbClr val="FFFFFF"/>
                </a:solidFill>
                <a:effectLst/>
                <a:latin typeface="Söhne"/>
              </a:rPr>
              <a:t>Responsive Design:</a:t>
            </a:r>
            <a:r>
              <a:rPr lang="en-US" b="0" i="0">
                <a:solidFill>
                  <a:srgbClr val="FFFFFF"/>
                </a:solidFill>
                <a:effectLst/>
                <a:latin typeface="Söhne"/>
              </a:rPr>
              <a:t> In today's mobile-first world, responsive design is crucial. Bootstrap is built with a mobile-first approach, ensuring that websites and applications automatically adapt to various screen sizes and devices. It eliminates the need for developers to create separate codebases for different devices.</a:t>
            </a:r>
          </a:p>
          <a:p>
            <a:pPr algn="l">
              <a:buFont typeface="+mj-lt"/>
              <a:buAutoNum type="arabicPeriod"/>
            </a:pPr>
            <a:r>
              <a:rPr lang="en-US" b="1" i="0">
                <a:solidFill>
                  <a:srgbClr val="FFFFFF"/>
                </a:solidFill>
                <a:effectLst/>
                <a:latin typeface="Söhne"/>
              </a:rPr>
              <a:t>Consistency and Uniformity:</a:t>
            </a:r>
            <a:r>
              <a:rPr lang="en-US" b="0" i="0">
                <a:solidFill>
                  <a:srgbClr val="FFFFFF"/>
                </a:solidFill>
                <a:effectLst/>
                <a:latin typeface="Söhne"/>
              </a:rPr>
              <a:t> Bootstrap enforces a consistent and uniform design across the entire project. By using standardized components and styles, developers can maintain a cohesive and professional appearance for the website or application.</a:t>
            </a:r>
          </a:p>
          <a:p>
            <a:pPr algn="l">
              <a:buFont typeface="+mj-lt"/>
              <a:buAutoNum type="arabicPeriod"/>
            </a:pPr>
            <a:r>
              <a:rPr lang="en-US" b="1" i="0">
                <a:solidFill>
                  <a:srgbClr val="FFFFFF"/>
                </a:solidFill>
                <a:effectLst/>
                <a:latin typeface="Söhne"/>
              </a:rPr>
              <a:t>Cross-Browser Compatibility:</a:t>
            </a:r>
            <a:r>
              <a:rPr lang="en-US" b="0" i="0">
                <a:solidFill>
                  <a:srgbClr val="FFFFFF"/>
                </a:solidFill>
                <a:effectLst/>
                <a:latin typeface="Söhne"/>
              </a:rPr>
              <a:t> Bootstrap is designed to work seamlessly across all modern web browsers. It handles the intricacies of browser-specific CSS, ensuring consistent behavior and appearance for users.</a:t>
            </a:r>
          </a:p>
          <a:p>
            <a:pPr algn="l">
              <a:buFont typeface="+mj-lt"/>
              <a:buAutoNum type="arabicPeriod"/>
            </a:pPr>
            <a:r>
              <a:rPr lang="en-US" b="1" i="0">
                <a:solidFill>
                  <a:srgbClr val="FFFFFF"/>
                </a:solidFill>
                <a:effectLst/>
                <a:latin typeface="Söhne"/>
              </a:rPr>
              <a:t>Customization Options:</a:t>
            </a:r>
            <a:r>
              <a:rPr lang="en-US" b="0" i="0">
                <a:solidFill>
                  <a:srgbClr val="FFFFFF"/>
                </a:solidFill>
                <a:effectLst/>
                <a:latin typeface="Söhne"/>
              </a:rPr>
              <a:t> While Bootstrap provides a default set of styles and components, it is highly customizable. Developers can tailor the framework to match the specific design and branding requirements of their project. Customization options include using different themes, adjusting variables, and selectively including or excluding components.</a:t>
            </a:r>
          </a:p>
          <a:p>
            <a:pPr algn="l">
              <a:buFont typeface="+mj-lt"/>
              <a:buAutoNum type="arabicPeriod"/>
            </a:pPr>
            <a:r>
              <a:rPr lang="en-US" b="1" i="0">
                <a:solidFill>
                  <a:srgbClr val="FFFFFF"/>
                </a:solidFill>
                <a:effectLst/>
                <a:latin typeface="Söhne"/>
              </a:rPr>
              <a:t>Community and Support:</a:t>
            </a:r>
            <a:r>
              <a:rPr lang="en-US" b="0" i="0">
                <a:solidFill>
                  <a:srgbClr val="FFFFFF"/>
                </a:solidFill>
                <a:effectLst/>
                <a:latin typeface="Söhne"/>
              </a:rPr>
              <a:t> Bootstrap has a large and active community of developers, which means there are plenty of resources, documentation, and tutorials available. This community support makes it easier for developers to learn and troubleshoot any issues they may encounter.</a:t>
            </a:r>
          </a:p>
          <a:p>
            <a:pPr algn="l">
              <a:buFont typeface="+mj-lt"/>
              <a:buAutoNum type="arabicPeriod"/>
            </a:pPr>
            <a:r>
              <a:rPr lang="en-US" b="1" i="0">
                <a:solidFill>
                  <a:srgbClr val="FFFFFF"/>
                </a:solidFill>
                <a:effectLst/>
                <a:latin typeface="Söhne"/>
              </a:rPr>
              <a:t>Accessibility:</a:t>
            </a:r>
            <a:r>
              <a:rPr lang="en-US" b="0" i="0">
                <a:solidFill>
                  <a:srgbClr val="FFFFFF"/>
                </a:solidFill>
                <a:effectLst/>
                <a:latin typeface="Söhne"/>
              </a:rPr>
              <a:t> Bootstrap includes features and practices that make web applications more accessible to users with disabilities. This adherence to accessibility standards helps developers create inclusive and user-friendly experiences.</a:t>
            </a:r>
          </a:p>
          <a:p>
            <a:pPr algn="l">
              <a:buFont typeface="+mj-lt"/>
              <a:buAutoNum type="arabicPeriod"/>
            </a:pPr>
            <a:r>
              <a:rPr lang="en-US" b="1" i="0">
                <a:solidFill>
                  <a:srgbClr val="FFFFFF"/>
                </a:solidFill>
                <a:effectLst/>
                <a:latin typeface="Söhne"/>
              </a:rPr>
              <a:t>Integration with JavaScript Libraries:</a:t>
            </a:r>
            <a:r>
              <a:rPr lang="en-US" b="0" i="0">
                <a:solidFill>
                  <a:srgbClr val="FFFFFF"/>
                </a:solidFill>
                <a:effectLst/>
                <a:latin typeface="Söhne"/>
              </a:rPr>
              <a:t> Bootstrap seamlessly integrates with popular JavaScript libraries and frameworks, such as jQuery. This allows developers to add interactive features and functionality to their projects easily.</a:t>
            </a:r>
          </a:p>
          <a:p>
            <a:pPr algn="l">
              <a:buFont typeface="+mj-lt"/>
              <a:buAutoNum type="arabicPeriod"/>
            </a:pPr>
            <a:r>
              <a:rPr lang="en-US" b="1" i="0">
                <a:solidFill>
                  <a:srgbClr val="FFFFFF"/>
                </a:solidFill>
                <a:effectLst/>
                <a:latin typeface="Söhne"/>
              </a:rPr>
              <a:t>Time-Tested and Proven:</a:t>
            </a:r>
            <a:r>
              <a:rPr lang="en-US" b="0" i="0">
                <a:solidFill>
                  <a:srgbClr val="FFFFFF"/>
                </a:solidFill>
                <a:effectLst/>
                <a:latin typeface="Söhne"/>
              </a:rPr>
              <a:t> Bootstrap has been around for several years and is widely used by many websites and web applications. Its stability and reliability make it a trusted choice for developers.</a:t>
            </a:r>
          </a:p>
          <a:p>
            <a:pPr algn="l">
              <a:buFont typeface="+mj-lt"/>
              <a:buAutoNum type="arabicPeriod"/>
            </a:pPr>
            <a:r>
              <a:rPr lang="en-US" b="1" i="0">
                <a:solidFill>
                  <a:srgbClr val="FFFFFF"/>
                </a:solidFill>
                <a:effectLst/>
                <a:latin typeface="Söhne"/>
              </a:rPr>
              <a:t>Continued Development and Improvement:</a:t>
            </a:r>
            <a:r>
              <a:rPr lang="en-US" b="0" i="0">
                <a:solidFill>
                  <a:srgbClr val="FFFFFF"/>
                </a:solidFill>
                <a:effectLst/>
                <a:latin typeface="Söhne"/>
              </a:rPr>
              <a:t> Bootstrap is actively maintained and updated, ensuring that it remains relevant and up-to-date with the latest trends and best practices in web development.</a:t>
            </a:r>
          </a:p>
          <a:p>
            <a:pPr algn="l"/>
            <a:r>
              <a:rPr lang="en-US" b="0" i="0">
                <a:solidFill>
                  <a:srgbClr val="FFFFFF"/>
                </a:solidFill>
                <a:effectLst/>
                <a:latin typeface="Söhne"/>
              </a:rPr>
              <a:t>Overall, Bootstrap provides developers with a powerful toolkit to create responsive, visually appealing, and user-friendly web applications with less effort. Its flexibility, ease of use, and adaptability have contributed to its popularity and wide adoption in the web development community.</a:t>
            </a:r>
          </a:p>
          <a:p>
            <a:br>
              <a:rPr lang="en-US" b="0" i="0">
                <a:solidFill>
                  <a:srgbClr val="FFFFFF"/>
                </a:solidFill>
                <a:effectLst/>
                <a:latin typeface="Söhne"/>
              </a:rPr>
            </a:br>
            <a:endParaRPr lang="en-US"/>
          </a:p>
        </p:txBody>
      </p:sp>
    </p:spTree>
    <p:extLst>
      <p:ext uri="{BB962C8B-B14F-4D97-AF65-F5344CB8AC3E}">
        <p14:creationId xmlns:p14="http://schemas.microsoft.com/office/powerpoint/2010/main" val="275221757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0748928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0"/>
        <p:cNvGrpSpPr/>
        <p:nvPr/>
      </p:nvGrpSpPr>
      <p:grpSpPr>
        <a:xfrm>
          <a:off x="0" y="0"/>
          <a:ext cx="0" cy="0"/>
          <a:chOff x="0" y="0"/>
          <a:chExt cx="0" cy="0"/>
        </a:xfrm>
      </p:grpSpPr>
      <p:sp>
        <p:nvSpPr>
          <p:cNvPr id="1731" name="Google Shape;1731;g35ed75ccf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2" name="Google Shape;1732;g35ed75ccf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2854857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7"/>
        <p:cNvGrpSpPr/>
        <p:nvPr/>
      </p:nvGrpSpPr>
      <p:grpSpPr>
        <a:xfrm>
          <a:off x="0" y="0"/>
          <a:ext cx="0" cy="0"/>
          <a:chOff x="0" y="0"/>
          <a:chExt cx="0" cy="0"/>
        </a:xfrm>
      </p:grpSpPr>
      <p:sp>
        <p:nvSpPr>
          <p:cNvPr id="2248" name="Google Shape;2248;gc620bbb036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9" name="Google Shape;2249;gc620bbb036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8135036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br>
              <a:rPr lang="en-US" b="0" i="0">
                <a:solidFill>
                  <a:srgbClr val="FFFFFF"/>
                </a:solidFill>
                <a:effectLst/>
                <a:latin typeface="Söhne"/>
              </a:rPr>
            </a:br>
            <a:r>
              <a:rPr lang="en-US" b="0" i="0">
                <a:solidFill>
                  <a:srgbClr val="FFFFFF"/>
                </a:solidFill>
                <a:effectLst/>
                <a:latin typeface="Söhne"/>
              </a:rPr>
              <a:t>Bootstrap is a popular choice for web developers for several compelling reasons:</a:t>
            </a:r>
          </a:p>
          <a:p>
            <a:pPr algn="l">
              <a:buFont typeface="+mj-lt"/>
              <a:buAutoNum type="arabicPeriod"/>
            </a:pPr>
            <a:r>
              <a:rPr lang="en-US" b="1" i="0">
                <a:solidFill>
                  <a:srgbClr val="FFFFFF"/>
                </a:solidFill>
                <a:effectLst/>
                <a:latin typeface="Söhne"/>
              </a:rPr>
              <a:t>Rapid Development:</a:t>
            </a:r>
            <a:r>
              <a:rPr lang="en-US" b="0" i="0">
                <a:solidFill>
                  <a:srgbClr val="FFFFFF"/>
                </a:solidFill>
                <a:effectLst/>
                <a:latin typeface="Söhne"/>
              </a:rPr>
              <a:t> Bootstrap provides a robust set of pre-designed HTML, CSS, and JavaScript components, as well as a responsive grid system. This allows developers to quickly build and prototype websites and web applications without starting from scratch. It significantly speeds up the development process.</a:t>
            </a:r>
          </a:p>
          <a:p>
            <a:pPr algn="l">
              <a:buFont typeface="+mj-lt"/>
              <a:buAutoNum type="arabicPeriod"/>
            </a:pPr>
            <a:r>
              <a:rPr lang="en-US" b="1" i="0">
                <a:solidFill>
                  <a:srgbClr val="FFFFFF"/>
                </a:solidFill>
                <a:effectLst/>
                <a:latin typeface="Söhne"/>
              </a:rPr>
              <a:t>Responsive Design:</a:t>
            </a:r>
            <a:r>
              <a:rPr lang="en-US" b="0" i="0">
                <a:solidFill>
                  <a:srgbClr val="FFFFFF"/>
                </a:solidFill>
                <a:effectLst/>
                <a:latin typeface="Söhne"/>
              </a:rPr>
              <a:t> In today's mobile-first world, responsive design is crucial. Bootstrap is built with a mobile-first approach, ensuring that websites and applications automatically adapt to various screen sizes and devices. It eliminates the need for developers to create separate codebases for different devices.</a:t>
            </a:r>
          </a:p>
          <a:p>
            <a:pPr algn="l">
              <a:buFont typeface="+mj-lt"/>
              <a:buAutoNum type="arabicPeriod"/>
            </a:pPr>
            <a:r>
              <a:rPr lang="en-US" b="1" i="0">
                <a:solidFill>
                  <a:srgbClr val="FFFFFF"/>
                </a:solidFill>
                <a:effectLst/>
                <a:latin typeface="Söhne"/>
              </a:rPr>
              <a:t>Consistency and Uniformity:</a:t>
            </a:r>
            <a:r>
              <a:rPr lang="en-US" b="0" i="0">
                <a:solidFill>
                  <a:srgbClr val="FFFFFF"/>
                </a:solidFill>
                <a:effectLst/>
                <a:latin typeface="Söhne"/>
              </a:rPr>
              <a:t> Bootstrap enforces a consistent and uniform design across the entire project. By using standardized components and styles, developers can maintain a cohesive and professional appearance for the website or application.</a:t>
            </a:r>
          </a:p>
          <a:p>
            <a:pPr algn="l">
              <a:buFont typeface="+mj-lt"/>
              <a:buAutoNum type="arabicPeriod"/>
            </a:pPr>
            <a:r>
              <a:rPr lang="en-US" b="1" i="0">
                <a:solidFill>
                  <a:srgbClr val="FFFFFF"/>
                </a:solidFill>
                <a:effectLst/>
                <a:latin typeface="Söhne"/>
              </a:rPr>
              <a:t>Cross-Browser Compatibility:</a:t>
            </a:r>
            <a:r>
              <a:rPr lang="en-US" b="0" i="0">
                <a:solidFill>
                  <a:srgbClr val="FFFFFF"/>
                </a:solidFill>
                <a:effectLst/>
                <a:latin typeface="Söhne"/>
              </a:rPr>
              <a:t> Bootstrap is designed to work seamlessly across all modern web browsers. It handles the intricacies of browser-specific CSS, ensuring consistent behavior and appearance for users.</a:t>
            </a:r>
          </a:p>
          <a:p>
            <a:pPr algn="l">
              <a:buFont typeface="+mj-lt"/>
              <a:buAutoNum type="arabicPeriod"/>
            </a:pPr>
            <a:r>
              <a:rPr lang="en-US" b="1" i="0">
                <a:solidFill>
                  <a:srgbClr val="FFFFFF"/>
                </a:solidFill>
                <a:effectLst/>
                <a:latin typeface="Söhne"/>
              </a:rPr>
              <a:t>Customization Options:</a:t>
            </a:r>
            <a:r>
              <a:rPr lang="en-US" b="0" i="0">
                <a:solidFill>
                  <a:srgbClr val="FFFFFF"/>
                </a:solidFill>
                <a:effectLst/>
                <a:latin typeface="Söhne"/>
              </a:rPr>
              <a:t> While Bootstrap provides a default set of styles and components, it is highly customizable. Developers can tailor the framework to match the specific design and branding requirements of their project. Customization options include using different themes, adjusting variables, and selectively including or excluding components.</a:t>
            </a:r>
          </a:p>
          <a:p>
            <a:pPr algn="l">
              <a:buFont typeface="+mj-lt"/>
              <a:buAutoNum type="arabicPeriod"/>
            </a:pPr>
            <a:r>
              <a:rPr lang="en-US" b="1" i="0">
                <a:solidFill>
                  <a:srgbClr val="FFFFFF"/>
                </a:solidFill>
                <a:effectLst/>
                <a:latin typeface="Söhne"/>
              </a:rPr>
              <a:t>Community and Support:</a:t>
            </a:r>
            <a:r>
              <a:rPr lang="en-US" b="0" i="0">
                <a:solidFill>
                  <a:srgbClr val="FFFFFF"/>
                </a:solidFill>
                <a:effectLst/>
                <a:latin typeface="Söhne"/>
              </a:rPr>
              <a:t> Bootstrap has a large and active community of developers, which means there are plenty of resources, documentation, and tutorials available. This community support makes it easier for developers to learn and troubleshoot any issues they may encounter.</a:t>
            </a:r>
          </a:p>
          <a:p>
            <a:pPr algn="l">
              <a:buFont typeface="+mj-lt"/>
              <a:buAutoNum type="arabicPeriod"/>
            </a:pPr>
            <a:r>
              <a:rPr lang="en-US" b="1" i="0">
                <a:solidFill>
                  <a:srgbClr val="FFFFFF"/>
                </a:solidFill>
                <a:effectLst/>
                <a:latin typeface="Söhne"/>
              </a:rPr>
              <a:t>Accessibility:</a:t>
            </a:r>
            <a:r>
              <a:rPr lang="en-US" b="0" i="0">
                <a:solidFill>
                  <a:srgbClr val="FFFFFF"/>
                </a:solidFill>
                <a:effectLst/>
                <a:latin typeface="Söhne"/>
              </a:rPr>
              <a:t> Bootstrap includes features and practices that make web applications more accessible to users with disabilities. This adherence to accessibility standards helps developers create inclusive and user-friendly experiences.</a:t>
            </a:r>
          </a:p>
          <a:p>
            <a:pPr algn="l">
              <a:buFont typeface="+mj-lt"/>
              <a:buAutoNum type="arabicPeriod"/>
            </a:pPr>
            <a:r>
              <a:rPr lang="en-US" b="1" i="0">
                <a:solidFill>
                  <a:srgbClr val="FFFFFF"/>
                </a:solidFill>
                <a:effectLst/>
                <a:latin typeface="Söhne"/>
              </a:rPr>
              <a:t>Integration with JavaScript Libraries:</a:t>
            </a:r>
            <a:r>
              <a:rPr lang="en-US" b="0" i="0">
                <a:solidFill>
                  <a:srgbClr val="FFFFFF"/>
                </a:solidFill>
                <a:effectLst/>
                <a:latin typeface="Söhne"/>
              </a:rPr>
              <a:t> Bootstrap seamlessly integrates with popular JavaScript libraries and frameworks, such as jQuery. This allows developers to add interactive features and functionality to their projects easily.</a:t>
            </a:r>
          </a:p>
          <a:p>
            <a:pPr algn="l">
              <a:buFont typeface="+mj-lt"/>
              <a:buAutoNum type="arabicPeriod"/>
            </a:pPr>
            <a:r>
              <a:rPr lang="en-US" b="1" i="0">
                <a:solidFill>
                  <a:srgbClr val="FFFFFF"/>
                </a:solidFill>
                <a:effectLst/>
                <a:latin typeface="Söhne"/>
              </a:rPr>
              <a:t>Time-Tested and Proven:</a:t>
            </a:r>
            <a:r>
              <a:rPr lang="en-US" b="0" i="0">
                <a:solidFill>
                  <a:srgbClr val="FFFFFF"/>
                </a:solidFill>
                <a:effectLst/>
                <a:latin typeface="Söhne"/>
              </a:rPr>
              <a:t> Bootstrap has been around for several years and is widely used by many websites and web applications. Its stability and reliability make it a trusted choice for developers.</a:t>
            </a:r>
          </a:p>
          <a:p>
            <a:pPr algn="l">
              <a:buFont typeface="+mj-lt"/>
              <a:buAutoNum type="arabicPeriod"/>
            </a:pPr>
            <a:r>
              <a:rPr lang="en-US" b="1" i="0">
                <a:solidFill>
                  <a:srgbClr val="FFFFFF"/>
                </a:solidFill>
                <a:effectLst/>
                <a:latin typeface="Söhne"/>
              </a:rPr>
              <a:t>Continued Development and Improvement:</a:t>
            </a:r>
            <a:r>
              <a:rPr lang="en-US" b="0" i="0">
                <a:solidFill>
                  <a:srgbClr val="FFFFFF"/>
                </a:solidFill>
                <a:effectLst/>
                <a:latin typeface="Söhne"/>
              </a:rPr>
              <a:t> Bootstrap is actively maintained and updated, ensuring that it remains relevant and up-to-date with the latest trends and best practices in web development.</a:t>
            </a:r>
          </a:p>
          <a:p>
            <a:pPr algn="l"/>
            <a:r>
              <a:rPr lang="en-US" b="0" i="0">
                <a:solidFill>
                  <a:srgbClr val="FFFFFF"/>
                </a:solidFill>
                <a:effectLst/>
                <a:latin typeface="Söhne"/>
              </a:rPr>
              <a:t>Overall, Bootstrap provides developers with a powerful toolkit to create responsive, visually appealing, and user-friendly web applications with less effort. Its flexibility, ease of use, and adaptability have contributed to its popularity and wide adoption in the web development community.</a:t>
            </a:r>
          </a:p>
          <a:p>
            <a:br>
              <a:rPr lang="en-US" b="0" i="0">
                <a:solidFill>
                  <a:srgbClr val="FFFFFF"/>
                </a:solidFill>
                <a:effectLst/>
                <a:latin typeface="Söhne"/>
              </a:rPr>
            </a:br>
            <a:endParaRPr lang="en-US"/>
          </a:p>
        </p:txBody>
      </p:sp>
    </p:spTree>
    <p:extLst>
      <p:ext uri="{BB962C8B-B14F-4D97-AF65-F5344CB8AC3E}">
        <p14:creationId xmlns:p14="http://schemas.microsoft.com/office/powerpoint/2010/main" val="394868438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br>
              <a:rPr lang="en-US" b="0" i="0">
                <a:solidFill>
                  <a:srgbClr val="FFFFFF"/>
                </a:solidFill>
                <a:effectLst/>
                <a:latin typeface="Söhne"/>
              </a:rPr>
            </a:br>
            <a:r>
              <a:rPr lang="en-US" b="0" i="0">
                <a:solidFill>
                  <a:srgbClr val="FFFFFF"/>
                </a:solidFill>
                <a:effectLst/>
                <a:latin typeface="Söhne"/>
              </a:rPr>
              <a:t>Bootstrap is a popular choice for web developers for several compelling reasons:</a:t>
            </a:r>
          </a:p>
          <a:p>
            <a:pPr algn="l">
              <a:buFont typeface="+mj-lt"/>
              <a:buAutoNum type="arabicPeriod"/>
            </a:pPr>
            <a:r>
              <a:rPr lang="en-US" b="1" i="0">
                <a:solidFill>
                  <a:srgbClr val="FFFFFF"/>
                </a:solidFill>
                <a:effectLst/>
                <a:latin typeface="Söhne"/>
              </a:rPr>
              <a:t>Rapid Development:</a:t>
            </a:r>
            <a:r>
              <a:rPr lang="en-US" b="0" i="0">
                <a:solidFill>
                  <a:srgbClr val="FFFFFF"/>
                </a:solidFill>
                <a:effectLst/>
                <a:latin typeface="Söhne"/>
              </a:rPr>
              <a:t> Bootstrap provides a robust set of pre-designed HTML, CSS, and JavaScript components, as well as a responsive grid system. This allows developers to quickly build and prototype websites and web applications without starting from scratch. It significantly speeds up the development process.</a:t>
            </a:r>
          </a:p>
          <a:p>
            <a:pPr algn="l">
              <a:buFont typeface="+mj-lt"/>
              <a:buAutoNum type="arabicPeriod"/>
            </a:pPr>
            <a:r>
              <a:rPr lang="en-US" b="1" i="0">
                <a:solidFill>
                  <a:srgbClr val="FFFFFF"/>
                </a:solidFill>
                <a:effectLst/>
                <a:latin typeface="Söhne"/>
              </a:rPr>
              <a:t>Responsive Design:</a:t>
            </a:r>
            <a:r>
              <a:rPr lang="en-US" b="0" i="0">
                <a:solidFill>
                  <a:srgbClr val="FFFFFF"/>
                </a:solidFill>
                <a:effectLst/>
                <a:latin typeface="Söhne"/>
              </a:rPr>
              <a:t> In today's mobile-first world, responsive design is crucial. Bootstrap is built with a mobile-first approach, ensuring that websites and applications automatically adapt to various screen sizes and devices. It eliminates the need for developers to create separate codebases for different devices.</a:t>
            </a:r>
          </a:p>
          <a:p>
            <a:pPr algn="l">
              <a:buFont typeface="+mj-lt"/>
              <a:buAutoNum type="arabicPeriod"/>
            </a:pPr>
            <a:r>
              <a:rPr lang="en-US" b="1" i="0">
                <a:solidFill>
                  <a:srgbClr val="FFFFFF"/>
                </a:solidFill>
                <a:effectLst/>
                <a:latin typeface="Söhne"/>
              </a:rPr>
              <a:t>Consistency and Uniformity:</a:t>
            </a:r>
            <a:r>
              <a:rPr lang="en-US" b="0" i="0">
                <a:solidFill>
                  <a:srgbClr val="FFFFFF"/>
                </a:solidFill>
                <a:effectLst/>
                <a:latin typeface="Söhne"/>
              </a:rPr>
              <a:t> Bootstrap enforces a consistent and uniform design across the entire project. By using standardized components and styles, developers can maintain a cohesive and professional appearance for the website or application.</a:t>
            </a:r>
          </a:p>
          <a:p>
            <a:pPr algn="l">
              <a:buFont typeface="+mj-lt"/>
              <a:buAutoNum type="arabicPeriod"/>
            </a:pPr>
            <a:r>
              <a:rPr lang="en-US" b="1" i="0">
                <a:solidFill>
                  <a:srgbClr val="FFFFFF"/>
                </a:solidFill>
                <a:effectLst/>
                <a:latin typeface="Söhne"/>
              </a:rPr>
              <a:t>Cross-Browser Compatibility:</a:t>
            </a:r>
            <a:r>
              <a:rPr lang="en-US" b="0" i="0">
                <a:solidFill>
                  <a:srgbClr val="FFFFFF"/>
                </a:solidFill>
                <a:effectLst/>
                <a:latin typeface="Söhne"/>
              </a:rPr>
              <a:t> Bootstrap is designed to work seamlessly across all modern web browsers. It handles the intricacies of browser-specific CSS, ensuring consistent behavior and appearance for users.</a:t>
            </a:r>
          </a:p>
          <a:p>
            <a:pPr algn="l">
              <a:buFont typeface="+mj-lt"/>
              <a:buAutoNum type="arabicPeriod"/>
            </a:pPr>
            <a:r>
              <a:rPr lang="en-US" b="1" i="0">
                <a:solidFill>
                  <a:srgbClr val="FFFFFF"/>
                </a:solidFill>
                <a:effectLst/>
                <a:latin typeface="Söhne"/>
              </a:rPr>
              <a:t>Customization Options:</a:t>
            </a:r>
            <a:r>
              <a:rPr lang="en-US" b="0" i="0">
                <a:solidFill>
                  <a:srgbClr val="FFFFFF"/>
                </a:solidFill>
                <a:effectLst/>
                <a:latin typeface="Söhne"/>
              </a:rPr>
              <a:t> While Bootstrap provides a default set of styles and components, it is highly customizable. Developers can tailor the framework to match the specific design and branding requirements of their project. Customization options include using different themes, adjusting variables, and selectively including or excluding components.</a:t>
            </a:r>
          </a:p>
          <a:p>
            <a:pPr algn="l">
              <a:buFont typeface="+mj-lt"/>
              <a:buAutoNum type="arabicPeriod"/>
            </a:pPr>
            <a:r>
              <a:rPr lang="en-US" b="1" i="0">
                <a:solidFill>
                  <a:srgbClr val="FFFFFF"/>
                </a:solidFill>
                <a:effectLst/>
                <a:latin typeface="Söhne"/>
              </a:rPr>
              <a:t>Community and Support:</a:t>
            </a:r>
            <a:r>
              <a:rPr lang="en-US" b="0" i="0">
                <a:solidFill>
                  <a:srgbClr val="FFFFFF"/>
                </a:solidFill>
                <a:effectLst/>
                <a:latin typeface="Söhne"/>
              </a:rPr>
              <a:t> Bootstrap has a large and active community of developers, which means there are plenty of resources, documentation, and tutorials available. This community support makes it easier for developers to learn and troubleshoot any issues they may encounter.</a:t>
            </a:r>
          </a:p>
          <a:p>
            <a:pPr algn="l">
              <a:buFont typeface="+mj-lt"/>
              <a:buAutoNum type="arabicPeriod"/>
            </a:pPr>
            <a:r>
              <a:rPr lang="en-US" b="1" i="0">
                <a:solidFill>
                  <a:srgbClr val="FFFFFF"/>
                </a:solidFill>
                <a:effectLst/>
                <a:latin typeface="Söhne"/>
              </a:rPr>
              <a:t>Accessibility:</a:t>
            </a:r>
            <a:r>
              <a:rPr lang="en-US" b="0" i="0">
                <a:solidFill>
                  <a:srgbClr val="FFFFFF"/>
                </a:solidFill>
                <a:effectLst/>
                <a:latin typeface="Söhne"/>
              </a:rPr>
              <a:t> Bootstrap includes features and practices that make web applications more accessible to users with disabilities. This adherence to accessibility standards helps developers create inclusive and user-friendly experiences.</a:t>
            </a:r>
          </a:p>
          <a:p>
            <a:pPr algn="l">
              <a:buFont typeface="+mj-lt"/>
              <a:buAutoNum type="arabicPeriod"/>
            </a:pPr>
            <a:r>
              <a:rPr lang="en-US" b="1" i="0">
                <a:solidFill>
                  <a:srgbClr val="FFFFFF"/>
                </a:solidFill>
                <a:effectLst/>
                <a:latin typeface="Söhne"/>
              </a:rPr>
              <a:t>Integration with JavaScript Libraries:</a:t>
            </a:r>
            <a:r>
              <a:rPr lang="en-US" b="0" i="0">
                <a:solidFill>
                  <a:srgbClr val="FFFFFF"/>
                </a:solidFill>
                <a:effectLst/>
                <a:latin typeface="Söhne"/>
              </a:rPr>
              <a:t> Bootstrap seamlessly integrates with popular JavaScript libraries and frameworks, such as jQuery. This allows developers to add interactive features and functionality to their projects easily.</a:t>
            </a:r>
          </a:p>
          <a:p>
            <a:pPr algn="l">
              <a:buFont typeface="+mj-lt"/>
              <a:buAutoNum type="arabicPeriod"/>
            </a:pPr>
            <a:r>
              <a:rPr lang="en-US" b="1" i="0">
                <a:solidFill>
                  <a:srgbClr val="FFFFFF"/>
                </a:solidFill>
                <a:effectLst/>
                <a:latin typeface="Söhne"/>
              </a:rPr>
              <a:t>Time-Tested and Proven:</a:t>
            </a:r>
            <a:r>
              <a:rPr lang="en-US" b="0" i="0">
                <a:solidFill>
                  <a:srgbClr val="FFFFFF"/>
                </a:solidFill>
                <a:effectLst/>
                <a:latin typeface="Söhne"/>
              </a:rPr>
              <a:t> Bootstrap has been around for several years and is widely used by many websites and web applications. Its stability and reliability make it a trusted choice for developers.</a:t>
            </a:r>
          </a:p>
          <a:p>
            <a:pPr algn="l">
              <a:buFont typeface="+mj-lt"/>
              <a:buAutoNum type="arabicPeriod"/>
            </a:pPr>
            <a:r>
              <a:rPr lang="en-US" b="1" i="0">
                <a:solidFill>
                  <a:srgbClr val="FFFFFF"/>
                </a:solidFill>
                <a:effectLst/>
                <a:latin typeface="Söhne"/>
              </a:rPr>
              <a:t>Continued Development and Improvement:</a:t>
            </a:r>
            <a:r>
              <a:rPr lang="en-US" b="0" i="0">
                <a:solidFill>
                  <a:srgbClr val="FFFFFF"/>
                </a:solidFill>
                <a:effectLst/>
                <a:latin typeface="Söhne"/>
              </a:rPr>
              <a:t> Bootstrap is actively maintained and updated, ensuring that it remains relevant and up-to-date with the latest trends and best practices in web development.</a:t>
            </a:r>
          </a:p>
          <a:p>
            <a:pPr algn="l"/>
            <a:r>
              <a:rPr lang="en-US" b="0" i="0">
                <a:solidFill>
                  <a:srgbClr val="FFFFFF"/>
                </a:solidFill>
                <a:effectLst/>
                <a:latin typeface="Söhne"/>
              </a:rPr>
              <a:t>Overall, Bootstrap provides developers with a powerful toolkit to create responsive, visually appealing, and user-friendly web applications with less effort. Its flexibility, ease of use, and adaptability have contributed to its popularity and wide adoption in the web development community.</a:t>
            </a:r>
          </a:p>
          <a:p>
            <a:br>
              <a:rPr lang="en-US" b="0" i="0">
                <a:solidFill>
                  <a:srgbClr val="FFFFFF"/>
                </a:solidFill>
                <a:effectLst/>
                <a:latin typeface="Söhne"/>
              </a:rPr>
            </a:br>
            <a:endParaRPr lang="en-US"/>
          </a:p>
        </p:txBody>
      </p:sp>
    </p:spTree>
    <p:extLst>
      <p:ext uri="{BB962C8B-B14F-4D97-AF65-F5344CB8AC3E}">
        <p14:creationId xmlns:p14="http://schemas.microsoft.com/office/powerpoint/2010/main" val="277154228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err="1">
                <a:effectLst/>
              </a:rPr>
              <a:t>avaScript</a:t>
            </a:r>
            <a:r>
              <a:rPr lang="en-US">
                <a:effectLst/>
              </a:rPr>
              <a:t> is an essential language for web development for several reasons:</a:t>
            </a:r>
          </a:p>
          <a:p>
            <a:pPr>
              <a:buFont typeface="+mj-lt"/>
              <a:buAutoNum type="arabicPeriod"/>
            </a:pPr>
            <a:r>
              <a:rPr lang="en-US" b="1">
                <a:effectLst/>
              </a:rPr>
              <a:t>Client-Side Interactivity:</a:t>
            </a:r>
            <a:r>
              <a:rPr lang="en-US">
                <a:effectLst/>
              </a:rPr>
              <a:t> JavaScript is primarily used on the client-side, meaning it runs directly in the user's web browser. It allows developers to create dynamic and interactive web pages, enhancing the user experience.</a:t>
            </a:r>
          </a:p>
          <a:p>
            <a:pPr>
              <a:buFont typeface="+mj-lt"/>
              <a:buAutoNum type="arabicPeriod"/>
            </a:pPr>
            <a:r>
              <a:rPr lang="en-US" b="1">
                <a:effectLst/>
              </a:rPr>
              <a:t>Wide Adoption:</a:t>
            </a:r>
            <a:r>
              <a:rPr lang="en-US">
                <a:effectLst/>
              </a:rPr>
              <a:t> JavaScript is one of the most widely used programming languages in the world. Its popularity ensures a vast community of developers, extensive documentation, and numerous libraries and frameworks for easier development.</a:t>
            </a:r>
          </a:p>
          <a:p>
            <a:pPr>
              <a:buFont typeface="+mj-lt"/>
              <a:buAutoNum type="arabicPeriod"/>
            </a:pPr>
            <a:r>
              <a:rPr lang="en-US" b="1">
                <a:effectLst/>
              </a:rPr>
              <a:t>Versatility:</a:t>
            </a:r>
            <a:r>
              <a:rPr lang="en-US">
                <a:effectLst/>
              </a:rPr>
              <a:t> JavaScript is a versatile language that can be used for a wide range of applications. It is not limited to just web development; it can also be used for server-side development, desktop applications, mobile apps, game development, and even Internet of Things (IoT) projects.</a:t>
            </a:r>
          </a:p>
          <a:p>
            <a:pPr>
              <a:buFont typeface="+mj-lt"/>
              <a:buAutoNum type="arabicPeriod"/>
            </a:pPr>
            <a:r>
              <a:rPr lang="en-US" b="1">
                <a:effectLst/>
              </a:rPr>
              <a:t>Asynchronous Programming:</a:t>
            </a:r>
            <a:r>
              <a:rPr lang="en-US">
                <a:effectLst/>
              </a:rPr>
              <a:t> JavaScript's asynchronous nature enables developers to build responsive and efficient applications. It uses features like callbacks, promises, and async/await to handle time-consuming tasks without blocking the main thread.</a:t>
            </a:r>
          </a:p>
          <a:p>
            <a:pPr>
              <a:buFont typeface="+mj-lt"/>
              <a:buAutoNum type="arabicPeriod"/>
            </a:pPr>
            <a:r>
              <a:rPr lang="en-US" b="1">
                <a:effectLst/>
              </a:rPr>
              <a:t>Browser Support:</a:t>
            </a:r>
            <a:r>
              <a:rPr lang="en-US">
                <a:effectLst/>
              </a:rPr>
              <a:t> All modern web browsers support JavaScript, making it a universal language for web development. This cross-browser compatibility ensures that your code will work consistently across various platforms.</a:t>
            </a:r>
          </a:p>
          <a:p>
            <a:pPr>
              <a:buFont typeface="+mj-lt"/>
              <a:buAutoNum type="arabicPeriod"/>
            </a:pPr>
            <a:r>
              <a:rPr lang="en-US" b="1">
                <a:effectLst/>
              </a:rPr>
              <a:t>Open Source Community:</a:t>
            </a:r>
            <a:r>
              <a:rPr lang="en-US">
                <a:effectLst/>
              </a:rPr>
              <a:t> JavaScript has a vibrant open-source community, contributing to numerous libraries, frameworks, and tools. Developers can leverage these resources to accelerate development and solve common problems.</a:t>
            </a:r>
          </a:p>
          <a:p>
            <a:pPr>
              <a:buFont typeface="+mj-lt"/>
              <a:buAutoNum type="arabicPeriod"/>
            </a:pPr>
            <a:r>
              <a:rPr lang="en-US" b="1">
                <a:effectLst/>
              </a:rPr>
              <a:t>Frameworks and Libraries:</a:t>
            </a:r>
            <a:r>
              <a:rPr lang="en-US">
                <a:effectLst/>
              </a:rPr>
              <a:t> JavaScript has a plethora of powerful frameworks and libraries, such as React, Angular, and Vue.js, which streamline the development of complex web applications and provide a solid foundation for building modern user interfaces.</a:t>
            </a:r>
          </a:p>
          <a:p>
            <a:pPr>
              <a:buFont typeface="+mj-lt"/>
              <a:buAutoNum type="arabicPeriod"/>
            </a:pPr>
            <a:r>
              <a:rPr lang="en-US" b="1">
                <a:effectLst/>
              </a:rPr>
              <a:t>Easy to Learn:</a:t>
            </a:r>
            <a:r>
              <a:rPr lang="en-US">
                <a:effectLst/>
              </a:rPr>
              <a:t> JavaScript has a relatively simple syntax, making it accessible to beginners. It is an excellent language for those starting their programming journey.</a:t>
            </a:r>
          </a:p>
          <a:p>
            <a:pPr>
              <a:buFont typeface="+mj-lt"/>
              <a:buAutoNum type="arabicPeriod"/>
            </a:pPr>
            <a:r>
              <a:rPr lang="en-US" b="1">
                <a:effectLst/>
              </a:rPr>
              <a:t>Integration with HTML and CSS:</a:t>
            </a:r>
            <a:r>
              <a:rPr lang="en-US">
                <a:effectLst/>
              </a:rPr>
              <a:t> JavaScript seamlessly integrates with HTML and CSS, allowing developers to manipulate the DOM (Document Object Model) and apply changes to the webpage's structure and style in real-time.</a:t>
            </a:r>
          </a:p>
          <a:p>
            <a:pPr>
              <a:buFont typeface="+mj-lt"/>
              <a:buAutoNum type="arabicPeriod"/>
            </a:pPr>
            <a:r>
              <a:rPr lang="en-US" b="1">
                <a:effectLst/>
              </a:rPr>
              <a:t>Continuous Improvement:</a:t>
            </a:r>
            <a:r>
              <a:rPr lang="en-US">
                <a:effectLst/>
              </a:rPr>
              <a:t> JavaScript is continually evolving. New language features and improvements are regularly introduced through ECMAScript specifications, ensuring the language remains relevant and up-to-date.</a:t>
            </a:r>
          </a:p>
          <a:p>
            <a:r>
              <a:rPr lang="en-US">
                <a:effectLst/>
              </a:rPr>
              <a:t>Overall, JavaScript's flexibility, wide adoption, and powerful capabilities make it a fundamental language for building dynamic and interactive web applications, making it a top choice for web developers worldwide.</a:t>
            </a:r>
            <a:br>
              <a:rPr lang="en-US" b="0" i="0">
                <a:solidFill>
                  <a:srgbClr val="FFFFFF"/>
                </a:solidFill>
                <a:effectLst/>
                <a:latin typeface="Söhne"/>
              </a:rPr>
            </a:br>
            <a:endParaRPr lang="en-US"/>
          </a:p>
        </p:txBody>
      </p:sp>
    </p:spTree>
    <p:extLst>
      <p:ext uri="{BB962C8B-B14F-4D97-AF65-F5344CB8AC3E}">
        <p14:creationId xmlns:p14="http://schemas.microsoft.com/office/powerpoint/2010/main" val="233862379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856590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875342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7122715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777981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3574264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8265400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 name="Google Shape;377;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716595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3"/>
        <p:cNvGrpSpPr/>
        <p:nvPr/>
      </p:nvGrpSpPr>
      <p:grpSpPr>
        <a:xfrm>
          <a:off x="0" y="0"/>
          <a:ext cx="0" cy="0"/>
          <a:chOff x="0" y="0"/>
          <a:chExt cx="0" cy="0"/>
        </a:xfrm>
      </p:grpSpPr>
      <p:sp>
        <p:nvSpPr>
          <p:cNvPr id="994" name="Google Shape;994;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5" name="Google Shape;995;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3"/>
        <p:cNvGrpSpPr/>
        <p:nvPr/>
      </p:nvGrpSpPr>
      <p:grpSpPr>
        <a:xfrm>
          <a:off x="0" y="0"/>
          <a:ext cx="0" cy="0"/>
          <a:chOff x="0" y="0"/>
          <a:chExt cx="0" cy="0"/>
        </a:xfrm>
      </p:grpSpPr>
      <p:sp>
        <p:nvSpPr>
          <p:cNvPr id="854" name="Google Shape;85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5" name="Google Shape;85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sz="2400"/>
              <a:t>Source or Version Control is a system that records changes to files over time so that you can recall specific versions later</a:t>
            </a:r>
          </a:p>
          <a:p>
            <a:r>
              <a:rPr lang="en-US" sz="2400"/>
              <a:t>GitHub brings teams together to work through problems, move ideas forward, and learn from each other along the way.</a:t>
            </a:r>
          </a:p>
          <a:p>
            <a:r>
              <a:rPr lang="en-US" sz="2400"/>
              <a:t>Allows you to:</a:t>
            </a:r>
          </a:p>
          <a:p>
            <a:pPr lvl="1"/>
            <a:r>
              <a:rPr lang="en-US" sz="2400"/>
              <a:t>Track Changes to your project</a:t>
            </a:r>
          </a:p>
          <a:p>
            <a:pPr lvl="1"/>
            <a:r>
              <a:rPr lang="en-US" sz="2400"/>
              <a:t>Collaborate with a team member </a:t>
            </a:r>
          </a:p>
          <a:p>
            <a:pPr lvl="1"/>
            <a:r>
              <a:rPr lang="en-US" sz="2400"/>
              <a:t>Centrally host your code for your team</a:t>
            </a:r>
          </a:p>
          <a:p>
            <a:pPr lvl="1"/>
            <a:r>
              <a:rPr lang="en-US" sz="2400"/>
              <a:t>Manage project documentation</a:t>
            </a:r>
          </a:p>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4"/>
        <p:cNvGrpSpPr/>
        <p:nvPr/>
      </p:nvGrpSpPr>
      <p:grpSpPr>
        <a:xfrm>
          <a:off x="0" y="0"/>
          <a:ext cx="0" cy="0"/>
          <a:chOff x="0" y="0"/>
          <a:chExt cx="0" cy="0"/>
        </a:xfrm>
      </p:grpSpPr>
      <p:sp>
        <p:nvSpPr>
          <p:cNvPr id="515" name="Google Shape;515;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6" name="Google Shape;516;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5" name="Google Shape;105;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516806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1076325" y="1863600"/>
            <a:ext cx="4962600" cy="1416300"/>
          </a:xfrm>
          <a:prstGeom prst="rect">
            <a:avLst/>
          </a:prstGeom>
        </p:spPr>
        <p:txBody>
          <a:bodyPr spcFirstLastPara="1" wrap="square" lIns="0" tIns="0" rIns="0" bIns="0" anchor="ctr" anchorCtr="0">
            <a:noAutofit/>
          </a:bodyPr>
          <a:lstStyle>
            <a:lvl1pPr lvl="0">
              <a:lnSpc>
                <a:spcPct val="90000"/>
              </a:lnSpc>
              <a:spcBef>
                <a:spcPts val="0"/>
              </a:spcBef>
              <a:spcAft>
                <a:spcPts val="0"/>
              </a:spcAft>
              <a:buSzPts val="4800"/>
              <a:buNone/>
              <a:defRPr/>
            </a:lvl1pPr>
            <a:lvl2pPr lvl="1">
              <a:lnSpc>
                <a:spcPct val="90000"/>
              </a:lnSpc>
              <a:spcBef>
                <a:spcPts val="0"/>
              </a:spcBef>
              <a:spcAft>
                <a:spcPts val="0"/>
              </a:spcAft>
              <a:buSzPts val="4800"/>
              <a:buNone/>
              <a:defRPr/>
            </a:lvl2pPr>
            <a:lvl3pPr lvl="2">
              <a:lnSpc>
                <a:spcPct val="90000"/>
              </a:lnSpc>
              <a:spcBef>
                <a:spcPts val="0"/>
              </a:spcBef>
              <a:spcAft>
                <a:spcPts val="0"/>
              </a:spcAft>
              <a:buSzPts val="4800"/>
              <a:buNone/>
              <a:defRPr/>
            </a:lvl3pPr>
            <a:lvl4pPr lvl="3">
              <a:lnSpc>
                <a:spcPct val="90000"/>
              </a:lnSpc>
              <a:spcBef>
                <a:spcPts val="0"/>
              </a:spcBef>
              <a:spcAft>
                <a:spcPts val="0"/>
              </a:spcAft>
              <a:buSzPts val="4800"/>
              <a:buNone/>
              <a:defRPr/>
            </a:lvl4pPr>
            <a:lvl5pPr lvl="4">
              <a:lnSpc>
                <a:spcPct val="90000"/>
              </a:lnSpc>
              <a:spcBef>
                <a:spcPts val="0"/>
              </a:spcBef>
              <a:spcAft>
                <a:spcPts val="0"/>
              </a:spcAft>
              <a:buSzPts val="4800"/>
              <a:buNone/>
              <a:defRPr/>
            </a:lvl5pPr>
            <a:lvl6pPr lvl="5">
              <a:lnSpc>
                <a:spcPct val="90000"/>
              </a:lnSpc>
              <a:spcBef>
                <a:spcPts val="0"/>
              </a:spcBef>
              <a:spcAft>
                <a:spcPts val="0"/>
              </a:spcAft>
              <a:buSzPts val="4800"/>
              <a:buNone/>
              <a:defRPr/>
            </a:lvl6pPr>
            <a:lvl7pPr lvl="6">
              <a:lnSpc>
                <a:spcPct val="90000"/>
              </a:lnSpc>
              <a:spcBef>
                <a:spcPts val="0"/>
              </a:spcBef>
              <a:spcAft>
                <a:spcPts val="0"/>
              </a:spcAft>
              <a:buSzPts val="4800"/>
              <a:buNone/>
              <a:defRPr/>
            </a:lvl7pPr>
            <a:lvl8pPr lvl="7">
              <a:lnSpc>
                <a:spcPct val="90000"/>
              </a:lnSpc>
              <a:spcBef>
                <a:spcPts val="0"/>
              </a:spcBef>
              <a:spcAft>
                <a:spcPts val="0"/>
              </a:spcAft>
              <a:buSzPts val="4800"/>
              <a:buNone/>
              <a:defRPr/>
            </a:lvl8pPr>
            <a:lvl9pPr lvl="8">
              <a:lnSpc>
                <a:spcPct val="90000"/>
              </a:lnSpc>
              <a:spcBef>
                <a:spcPts val="0"/>
              </a:spcBef>
              <a:spcAft>
                <a:spcPts val="0"/>
              </a:spcAft>
              <a:buSzPts val="4800"/>
              <a:buNone/>
              <a:defRPr/>
            </a:lvl9pPr>
          </a:lstStyle>
          <a:p>
            <a:endParaRPr/>
          </a:p>
        </p:txBody>
      </p:sp>
      <p:sp>
        <p:nvSpPr>
          <p:cNvPr id="11" name="Google Shape;11;p2"/>
          <p:cNvSpPr/>
          <p:nvPr/>
        </p:nvSpPr>
        <p:spPr>
          <a:xfrm rot="5400000">
            <a:off x="-303375" y="2166905"/>
            <a:ext cx="1416300" cy="8097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12"/>
        <p:cNvGrpSpPr/>
        <p:nvPr/>
      </p:nvGrpSpPr>
      <p:grpSpPr>
        <a:xfrm>
          <a:off x="0" y="0"/>
          <a:ext cx="0" cy="0"/>
          <a:chOff x="0" y="0"/>
          <a:chExt cx="0" cy="0"/>
        </a:xfrm>
      </p:grpSpPr>
      <p:sp>
        <p:nvSpPr>
          <p:cNvPr id="13" name="Google Shape;13;p3"/>
          <p:cNvSpPr txBox="1">
            <a:spLocks noGrp="1"/>
          </p:cNvSpPr>
          <p:nvPr>
            <p:ph type="ctrTitle"/>
          </p:nvPr>
        </p:nvSpPr>
        <p:spPr>
          <a:xfrm>
            <a:off x="1085850" y="2031025"/>
            <a:ext cx="4676700" cy="1159800"/>
          </a:xfrm>
          <a:prstGeom prst="rect">
            <a:avLst/>
          </a:prstGeom>
        </p:spPr>
        <p:txBody>
          <a:bodyPr spcFirstLastPara="1" wrap="square" lIns="0" tIns="0" rIns="0" bIns="0" anchor="b"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14" name="Google Shape;14;p3"/>
          <p:cNvSpPr txBox="1">
            <a:spLocks noGrp="1"/>
          </p:cNvSpPr>
          <p:nvPr>
            <p:ph type="subTitle" idx="1"/>
          </p:nvPr>
        </p:nvSpPr>
        <p:spPr>
          <a:xfrm>
            <a:off x="1085850" y="3287726"/>
            <a:ext cx="4676700" cy="383700"/>
          </a:xfrm>
          <a:prstGeom prst="rect">
            <a:avLst/>
          </a:prstGeom>
        </p:spPr>
        <p:txBody>
          <a:bodyPr spcFirstLastPara="1" wrap="square" lIns="0" tIns="0" rIns="0" bIns="0" anchor="t" anchorCtr="0">
            <a:noAutofit/>
          </a:bodyPr>
          <a:lstStyle>
            <a:lvl1pPr lvl="0" rtl="0">
              <a:spcBef>
                <a:spcPts val="0"/>
              </a:spcBef>
              <a:spcAft>
                <a:spcPts val="0"/>
              </a:spcAft>
              <a:buClr>
                <a:schemeClr val="dk2"/>
              </a:buClr>
              <a:buSzPts val="1800"/>
              <a:buNone/>
              <a:defRPr>
                <a:solidFill>
                  <a:schemeClr val="dk2"/>
                </a:solidFill>
              </a:defRPr>
            </a:lvl1pPr>
            <a:lvl2pPr lvl="1" rtl="0">
              <a:spcBef>
                <a:spcPts val="0"/>
              </a:spcBef>
              <a:spcAft>
                <a:spcPts val="0"/>
              </a:spcAft>
              <a:buClr>
                <a:schemeClr val="dk2"/>
              </a:buClr>
              <a:buSzPts val="3000"/>
              <a:buNone/>
              <a:defRPr sz="3000">
                <a:solidFill>
                  <a:schemeClr val="dk2"/>
                </a:solidFill>
              </a:defRPr>
            </a:lvl2pPr>
            <a:lvl3pPr lvl="2" rtl="0">
              <a:spcBef>
                <a:spcPts val="0"/>
              </a:spcBef>
              <a:spcAft>
                <a:spcPts val="0"/>
              </a:spcAft>
              <a:buClr>
                <a:schemeClr val="dk2"/>
              </a:buClr>
              <a:buSzPts val="3000"/>
              <a:buNone/>
              <a:defRPr sz="3000">
                <a:solidFill>
                  <a:schemeClr val="dk2"/>
                </a:solidFill>
              </a:defRPr>
            </a:lvl3pPr>
            <a:lvl4pPr lvl="3" rtl="0">
              <a:spcBef>
                <a:spcPts val="0"/>
              </a:spcBef>
              <a:spcAft>
                <a:spcPts val="0"/>
              </a:spcAft>
              <a:buClr>
                <a:schemeClr val="dk2"/>
              </a:buClr>
              <a:buSzPts val="3000"/>
              <a:buNone/>
              <a:defRPr sz="3000">
                <a:solidFill>
                  <a:schemeClr val="dk2"/>
                </a:solidFill>
              </a:defRPr>
            </a:lvl4pPr>
            <a:lvl5pPr lvl="4" rtl="0">
              <a:spcBef>
                <a:spcPts val="0"/>
              </a:spcBef>
              <a:spcAft>
                <a:spcPts val="0"/>
              </a:spcAft>
              <a:buClr>
                <a:schemeClr val="dk2"/>
              </a:buClr>
              <a:buSzPts val="3000"/>
              <a:buNone/>
              <a:defRPr sz="3000">
                <a:solidFill>
                  <a:schemeClr val="dk2"/>
                </a:solidFill>
              </a:defRPr>
            </a:lvl5pPr>
            <a:lvl6pPr lvl="5" rtl="0">
              <a:spcBef>
                <a:spcPts val="0"/>
              </a:spcBef>
              <a:spcAft>
                <a:spcPts val="0"/>
              </a:spcAft>
              <a:buClr>
                <a:schemeClr val="dk2"/>
              </a:buClr>
              <a:buSzPts val="3000"/>
              <a:buNone/>
              <a:defRPr sz="3000">
                <a:solidFill>
                  <a:schemeClr val="dk2"/>
                </a:solidFill>
              </a:defRPr>
            </a:lvl6pPr>
            <a:lvl7pPr lvl="6" rtl="0">
              <a:spcBef>
                <a:spcPts val="0"/>
              </a:spcBef>
              <a:spcAft>
                <a:spcPts val="0"/>
              </a:spcAft>
              <a:buClr>
                <a:schemeClr val="dk2"/>
              </a:buClr>
              <a:buSzPts val="3000"/>
              <a:buNone/>
              <a:defRPr sz="3000">
                <a:solidFill>
                  <a:schemeClr val="dk2"/>
                </a:solidFill>
              </a:defRPr>
            </a:lvl7pPr>
            <a:lvl8pPr lvl="7" rtl="0">
              <a:spcBef>
                <a:spcPts val="0"/>
              </a:spcBef>
              <a:spcAft>
                <a:spcPts val="0"/>
              </a:spcAft>
              <a:buClr>
                <a:schemeClr val="dk2"/>
              </a:buClr>
              <a:buSzPts val="3000"/>
              <a:buNone/>
              <a:defRPr sz="3000">
                <a:solidFill>
                  <a:schemeClr val="dk2"/>
                </a:solidFill>
              </a:defRPr>
            </a:lvl8pPr>
            <a:lvl9pPr lvl="8" rtl="0">
              <a:spcBef>
                <a:spcPts val="0"/>
              </a:spcBef>
              <a:spcAft>
                <a:spcPts val="0"/>
              </a:spcAft>
              <a:buClr>
                <a:schemeClr val="dk2"/>
              </a:buClr>
              <a:buSzPts val="3000"/>
              <a:buNone/>
              <a:defRPr sz="3000">
                <a:solidFill>
                  <a:schemeClr val="dk2"/>
                </a:solidFill>
              </a:defRPr>
            </a:lvl9pPr>
          </a:lstStyle>
          <a:p>
            <a:endParaRPr/>
          </a:p>
        </p:txBody>
      </p:sp>
      <p:sp>
        <p:nvSpPr>
          <p:cNvPr id="15" name="Google Shape;15;p3"/>
          <p:cNvSpPr/>
          <p:nvPr/>
        </p:nvSpPr>
        <p:spPr>
          <a:xfrm rot="5400000">
            <a:off x="-303375" y="2166905"/>
            <a:ext cx="1416300" cy="8097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TITLE_1_1">
    <p:bg>
      <p:bgPr>
        <a:gradFill>
          <a:gsLst>
            <a:gs pos="0">
              <a:schemeClr val="accent1"/>
            </a:gs>
            <a:gs pos="50000">
              <a:schemeClr val="accent1"/>
            </a:gs>
            <a:gs pos="100000">
              <a:schemeClr val="accent2"/>
            </a:gs>
          </a:gsLst>
          <a:lin ang="16200038" scaled="0"/>
        </a:gradFill>
        <a:effectLst/>
      </p:bgPr>
    </p:bg>
    <p:spTree>
      <p:nvGrpSpPr>
        <p:cNvPr id="1" name="Shape 16"/>
        <p:cNvGrpSpPr/>
        <p:nvPr/>
      </p:nvGrpSpPr>
      <p:grpSpPr>
        <a:xfrm>
          <a:off x="0" y="0"/>
          <a:ext cx="0" cy="0"/>
          <a:chOff x="0" y="0"/>
          <a:chExt cx="0" cy="0"/>
        </a:xfrm>
      </p:grpSpPr>
      <p:sp>
        <p:nvSpPr>
          <p:cNvPr id="17" name="Google Shape;17;p4"/>
          <p:cNvSpPr/>
          <p:nvPr/>
        </p:nvSpPr>
        <p:spPr>
          <a:xfrm flipH="1">
            <a:off x="8686800" y="4674850"/>
            <a:ext cx="468600" cy="468600"/>
          </a:xfrm>
          <a:prstGeom prst="rtTriangl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4"/>
          <p:cNvSpPr/>
          <p:nvPr/>
        </p:nvSpPr>
        <p:spPr>
          <a:xfrm rot="5400000">
            <a:off x="-303375" y="927405"/>
            <a:ext cx="1416300" cy="809700"/>
          </a:xfrm>
          <a:prstGeom prst="triangle">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4"/>
          <p:cNvSpPr txBox="1">
            <a:spLocks noGrp="1"/>
          </p:cNvSpPr>
          <p:nvPr>
            <p:ph type="body" idx="1"/>
          </p:nvPr>
        </p:nvSpPr>
        <p:spPr>
          <a:xfrm>
            <a:off x="1039050" y="1028325"/>
            <a:ext cx="4742700" cy="3579900"/>
          </a:xfrm>
          <a:prstGeom prst="rect">
            <a:avLst/>
          </a:prstGeom>
        </p:spPr>
        <p:txBody>
          <a:bodyPr spcFirstLastPara="1" wrap="square" lIns="0" tIns="0" rIns="0" bIns="0" anchor="t" anchorCtr="0">
            <a:noAutofit/>
          </a:bodyPr>
          <a:lstStyle>
            <a:lvl1pPr marL="457200" lvl="0" indent="-431800" rtl="0">
              <a:spcBef>
                <a:spcPts val="600"/>
              </a:spcBef>
              <a:spcAft>
                <a:spcPts val="0"/>
              </a:spcAft>
              <a:buClr>
                <a:schemeClr val="lt1"/>
              </a:buClr>
              <a:buSzPts val="3200"/>
              <a:buChar char="▸"/>
              <a:defRPr sz="3200">
                <a:solidFill>
                  <a:schemeClr val="lt1"/>
                </a:solidFill>
              </a:defRPr>
            </a:lvl1pPr>
            <a:lvl2pPr marL="914400" lvl="1" indent="-431800" rtl="0">
              <a:spcBef>
                <a:spcPts val="600"/>
              </a:spcBef>
              <a:spcAft>
                <a:spcPts val="0"/>
              </a:spcAft>
              <a:buClr>
                <a:schemeClr val="lt1"/>
              </a:buClr>
              <a:buSzPts val="3200"/>
              <a:buChar char="▹"/>
              <a:defRPr sz="3200">
                <a:solidFill>
                  <a:schemeClr val="lt1"/>
                </a:solidFill>
              </a:defRPr>
            </a:lvl2pPr>
            <a:lvl3pPr marL="1371600" lvl="2" indent="-431800" rtl="0">
              <a:spcBef>
                <a:spcPts val="600"/>
              </a:spcBef>
              <a:spcAft>
                <a:spcPts val="0"/>
              </a:spcAft>
              <a:buClr>
                <a:schemeClr val="lt1"/>
              </a:buClr>
              <a:buSzPts val="3200"/>
              <a:buChar char="▹"/>
              <a:defRPr sz="3200">
                <a:solidFill>
                  <a:schemeClr val="lt1"/>
                </a:solidFill>
              </a:defRPr>
            </a:lvl3pPr>
            <a:lvl4pPr marL="1828800" lvl="3" indent="-431800" rtl="0">
              <a:spcBef>
                <a:spcPts val="600"/>
              </a:spcBef>
              <a:spcAft>
                <a:spcPts val="0"/>
              </a:spcAft>
              <a:buClr>
                <a:schemeClr val="lt1"/>
              </a:buClr>
              <a:buSzPts val="3200"/>
              <a:buChar char="▹"/>
              <a:defRPr sz="3200">
                <a:solidFill>
                  <a:schemeClr val="lt1"/>
                </a:solidFill>
              </a:defRPr>
            </a:lvl4pPr>
            <a:lvl5pPr marL="2286000" lvl="4" indent="-431800" rtl="0">
              <a:spcBef>
                <a:spcPts val="600"/>
              </a:spcBef>
              <a:spcAft>
                <a:spcPts val="0"/>
              </a:spcAft>
              <a:buClr>
                <a:schemeClr val="lt1"/>
              </a:buClr>
              <a:buSzPts val="3200"/>
              <a:buChar char="▹"/>
              <a:defRPr sz="3200">
                <a:solidFill>
                  <a:schemeClr val="lt1"/>
                </a:solidFill>
              </a:defRPr>
            </a:lvl5pPr>
            <a:lvl6pPr marL="2743200" lvl="5" indent="-431800" rtl="0">
              <a:spcBef>
                <a:spcPts val="600"/>
              </a:spcBef>
              <a:spcAft>
                <a:spcPts val="0"/>
              </a:spcAft>
              <a:buClr>
                <a:schemeClr val="lt1"/>
              </a:buClr>
              <a:buSzPts val="3200"/>
              <a:buChar char="▹"/>
              <a:defRPr sz="3200">
                <a:solidFill>
                  <a:schemeClr val="lt1"/>
                </a:solidFill>
              </a:defRPr>
            </a:lvl6pPr>
            <a:lvl7pPr marL="3200400" lvl="6" indent="-431800" rtl="0">
              <a:spcBef>
                <a:spcPts val="600"/>
              </a:spcBef>
              <a:spcAft>
                <a:spcPts val="0"/>
              </a:spcAft>
              <a:buClr>
                <a:schemeClr val="lt1"/>
              </a:buClr>
              <a:buSzPts val="3200"/>
              <a:buChar char="▹"/>
              <a:defRPr sz="3200">
                <a:solidFill>
                  <a:schemeClr val="lt1"/>
                </a:solidFill>
              </a:defRPr>
            </a:lvl7pPr>
            <a:lvl8pPr marL="3657600" lvl="7" indent="-431800" rtl="0">
              <a:spcBef>
                <a:spcPts val="600"/>
              </a:spcBef>
              <a:spcAft>
                <a:spcPts val="0"/>
              </a:spcAft>
              <a:buClr>
                <a:schemeClr val="lt1"/>
              </a:buClr>
              <a:buSzPts val="3200"/>
              <a:buChar char="▹"/>
              <a:defRPr sz="3200">
                <a:solidFill>
                  <a:schemeClr val="lt1"/>
                </a:solidFill>
              </a:defRPr>
            </a:lvl8pPr>
            <a:lvl9pPr marL="4114800" lvl="8" indent="-431800">
              <a:spcBef>
                <a:spcPts val="600"/>
              </a:spcBef>
              <a:spcAft>
                <a:spcPts val="0"/>
              </a:spcAft>
              <a:buClr>
                <a:schemeClr val="lt1"/>
              </a:buClr>
              <a:buSzPts val="3200"/>
              <a:buChar char="▹"/>
              <a:defRPr sz="3200">
                <a:solidFill>
                  <a:schemeClr val="lt1"/>
                </a:solidFill>
              </a:defRPr>
            </a:lvl9pPr>
          </a:lstStyle>
          <a:p>
            <a:endParaRPr/>
          </a:p>
        </p:txBody>
      </p:sp>
      <p:sp>
        <p:nvSpPr>
          <p:cNvPr id="20" name="Google Shape;20;p4"/>
          <p:cNvSpPr txBox="1"/>
          <p:nvPr/>
        </p:nvSpPr>
        <p:spPr>
          <a:xfrm>
            <a:off x="19050" y="933775"/>
            <a:ext cx="531000" cy="653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8600" b="1">
                <a:solidFill>
                  <a:schemeClr val="accent2"/>
                </a:solidFill>
                <a:latin typeface="Raleway"/>
                <a:ea typeface="Raleway"/>
                <a:cs typeface="Raleway"/>
                <a:sym typeface="Raleway"/>
              </a:rPr>
              <a:t>“</a:t>
            </a:r>
            <a:endParaRPr sz="8600" b="1">
              <a:solidFill>
                <a:schemeClr val="accent2"/>
              </a:solidFill>
              <a:latin typeface="Raleway"/>
              <a:ea typeface="Raleway"/>
              <a:cs typeface="Raleway"/>
              <a:sym typeface="Raleway"/>
            </a:endParaRPr>
          </a:p>
        </p:txBody>
      </p:sp>
      <p:sp>
        <p:nvSpPr>
          <p:cNvPr id="21" name="Google Shape;21;p4"/>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lvl1pPr lvl="0">
              <a:buNone/>
              <a:defRPr>
                <a:solidFill>
                  <a:schemeClr val="accent2"/>
                </a:solidFill>
              </a:defRPr>
            </a:lvl1pPr>
            <a:lvl2pPr lvl="1">
              <a:buNone/>
              <a:defRPr>
                <a:solidFill>
                  <a:schemeClr val="accent2"/>
                </a:solidFill>
              </a:defRPr>
            </a:lvl2pPr>
            <a:lvl3pPr lvl="2">
              <a:buNone/>
              <a:defRPr>
                <a:solidFill>
                  <a:schemeClr val="accent2"/>
                </a:solidFill>
              </a:defRPr>
            </a:lvl3pPr>
            <a:lvl4pPr lvl="3">
              <a:buNone/>
              <a:defRPr>
                <a:solidFill>
                  <a:schemeClr val="accent2"/>
                </a:solidFill>
              </a:defRPr>
            </a:lvl4pPr>
            <a:lvl5pPr lvl="4">
              <a:buNone/>
              <a:defRPr>
                <a:solidFill>
                  <a:schemeClr val="accent2"/>
                </a:solidFill>
              </a:defRPr>
            </a:lvl5pPr>
            <a:lvl6pPr lvl="5">
              <a:buNone/>
              <a:defRPr>
                <a:solidFill>
                  <a:schemeClr val="accent2"/>
                </a:solidFill>
              </a:defRPr>
            </a:lvl6pPr>
            <a:lvl7pPr lvl="6">
              <a:buNone/>
              <a:defRPr>
                <a:solidFill>
                  <a:schemeClr val="accent2"/>
                </a:solidFill>
              </a:defRPr>
            </a:lvl7pPr>
            <a:lvl8pPr lvl="7">
              <a:buNone/>
              <a:defRPr>
                <a:solidFill>
                  <a:schemeClr val="accent2"/>
                </a:solidFill>
              </a:defRPr>
            </a:lvl8pPr>
            <a:lvl9pPr lvl="8">
              <a:buNone/>
              <a:defRPr>
                <a:solidFill>
                  <a:schemeClr val="accent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22"/>
        <p:cNvGrpSpPr/>
        <p:nvPr/>
      </p:nvGrpSpPr>
      <p:grpSpPr>
        <a:xfrm>
          <a:off x="0" y="0"/>
          <a:ext cx="0" cy="0"/>
          <a:chOff x="0" y="0"/>
          <a:chExt cx="0" cy="0"/>
        </a:xfrm>
      </p:grpSpPr>
      <p:sp>
        <p:nvSpPr>
          <p:cNvPr id="23" name="Google Shape;23;p5"/>
          <p:cNvSpPr/>
          <p:nvPr/>
        </p:nvSpPr>
        <p:spPr>
          <a:xfrm flipH="1">
            <a:off x="8686800" y="4674850"/>
            <a:ext cx="468600" cy="4686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5"/>
          <p:cNvSpPr/>
          <p:nvPr/>
        </p:nvSpPr>
        <p:spPr>
          <a:xfrm rot="5400000">
            <a:off x="-100350" y="724485"/>
            <a:ext cx="468600" cy="2679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5"/>
          <p:cNvSpPr txBox="1">
            <a:spLocks noGrp="1"/>
          </p:cNvSpPr>
          <p:nvPr>
            <p:ph type="title"/>
          </p:nvPr>
        </p:nvSpPr>
        <p:spPr>
          <a:xfrm>
            <a:off x="457200" y="605600"/>
            <a:ext cx="5640900" cy="1082700"/>
          </a:xfrm>
          <a:prstGeom prst="rect">
            <a:avLst/>
          </a:prstGeom>
        </p:spPr>
        <p:txBody>
          <a:bodyPr spcFirstLastPara="1" wrap="square" lIns="0" tIns="0" rIns="0" bIns="0" anchor="t" anchorCtr="0">
            <a:noAutofit/>
          </a:bodyPr>
          <a:lstStyle>
            <a:lvl1pPr lvl="0">
              <a:spcBef>
                <a:spcPts val="0"/>
              </a:spcBef>
              <a:spcAft>
                <a:spcPts val="0"/>
              </a:spcAft>
              <a:buSzPts val="4800"/>
              <a:buNone/>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a:endParaRPr/>
          </a:p>
        </p:txBody>
      </p:sp>
      <p:sp>
        <p:nvSpPr>
          <p:cNvPr id="26" name="Google Shape;26;p5"/>
          <p:cNvSpPr txBox="1">
            <a:spLocks noGrp="1"/>
          </p:cNvSpPr>
          <p:nvPr>
            <p:ph type="body" idx="1"/>
          </p:nvPr>
        </p:nvSpPr>
        <p:spPr>
          <a:xfrm>
            <a:off x="457200" y="1995750"/>
            <a:ext cx="5640900" cy="2640900"/>
          </a:xfrm>
          <a:prstGeom prst="rect">
            <a:avLst/>
          </a:prstGeom>
        </p:spPr>
        <p:txBody>
          <a:bodyPr spcFirstLastPara="1" wrap="square" lIns="0" tIns="0" rIns="0" bIns="0" anchor="t" anchorCtr="0">
            <a:noAutofit/>
          </a:bodyPr>
          <a:lstStyle>
            <a:lvl1pPr marL="457200" lvl="0" indent="-342900">
              <a:spcBef>
                <a:spcPts val="600"/>
              </a:spcBef>
              <a:spcAft>
                <a:spcPts val="0"/>
              </a:spcAft>
              <a:buSzPts val="1800"/>
              <a:buChar char="▸"/>
              <a:defRPr/>
            </a:lvl1pPr>
            <a:lvl2pPr marL="914400" lvl="1" indent="-342900">
              <a:spcBef>
                <a:spcPts val="600"/>
              </a:spcBef>
              <a:spcAft>
                <a:spcPts val="0"/>
              </a:spcAft>
              <a:buSzPts val="1800"/>
              <a:buChar char="▹"/>
              <a:defRPr/>
            </a:lvl2pPr>
            <a:lvl3pPr marL="1371600" lvl="2" indent="-342900">
              <a:spcBef>
                <a:spcPts val="600"/>
              </a:spcBef>
              <a:spcAft>
                <a:spcPts val="0"/>
              </a:spcAft>
              <a:buSzPts val="1800"/>
              <a:buChar char="▹"/>
              <a:defRPr/>
            </a:lvl3pPr>
            <a:lvl4pPr marL="1828800" lvl="3" indent="-355600">
              <a:spcBef>
                <a:spcPts val="600"/>
              </a:spcBef>
              <a:spcAft>
                <a:spcPts val="0"/>
              </a:spcAft>
              <a:buSzPts val="2000"/>
              <a:buChar char="▹"/>
              <a:defRPr/>
            </a:lvl4pPr>
            <a:lvl5pPr marL="2286000" lvl="4" indent="-355600">
              <a:spcBef>
                <a:spcPts val="600"/>
              </a:spcBef>
              <a:spcAft>
                <a:spcPts val="0"/>
              </a:spcAft>
              <a:buSzPts val="2000"/>
              <a:buChar char="▹"/>
              <a:defRPr/>
            </a:lvl5pPr>
            <a:lvl6pPr marL="2743200" lvl="5" indent="-355600">
              <a:spcBef>
                <a:spcPts val="600"/>
              </a:spcBef>
              <a:spcAft>
                <a:spcPts val="0"/>
              </a:spcAft>
              <a:buSzPts val="2000"/>
              <a:buChar char="▹"/>
              <a:defRPr/>
            </a:lvl6pPr>
            <a:lvl7pPr marL="3200400" lvl="6" indent="-355600">
              <a:spcBef>
                <a:spcPts val="600"/>
              </a:spcBef>
              <a:spcAft>
                <a:spcPts val="0"/>
              </a:spcAft>
              <a:buSzPts val="2000"/>
              <a:buChar char="▹"/>
              <a:defRPr/>
            </a:lvl7pPr>
            <a:lvl8pPr marL="3657600" lvl="7" indent="-355600">
              <a:spcBef>
                <a:spcPts val="600"/>
              </a:spcBef>
              <a:spcAft>
                <a:spcPts val="0"/>
              </a:spcAft>
              <a:buSzPts val="2000"/>
              <a:buChar char="▹"/>
              <a:defRPr/>
            </a:lvl8pPr>
            <a:lvl9pPr marL="4114800" lvl="8" indent="-355600">
              <a:spcBef>
                <a:spcPts val="600"/>
              </a:spcBef>
              <a:spcAft>
                <a:spcPts val="0"/>
              </a:spcAft>
              <a:buSzPts val="2000"/>
              <a:buChar char="▹"/>
              <a:defRPr/>
            </a:lvl9pPr>
          </a:lstStyle>
          <a:p>
            <a:endParaRPr/>
          </a:p>
        </p:txBody>
      </p:sp>
      <p:sp>
        <p:nvSpPr>
          <p:cNvPr id="27" name="Google Shape;27;p5"/>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28"/>
        <p:cNvGrpSpPr/>
        <p:nvPr/>
      </p:nvGrpSpPr>
      <p:grpSpPr>
        <a:xfrm>
          <a:off x="0" y="0"/>
          <a:ext cx="0" cy="0"/>
          <a:chOff x="0" y="0"/>
          <a:chExt cx="0" cy="0"/>
        </a:xfrm>
      </p:grpSpPr>
      <p:sp>
        <p:nvSpPr>
          <p:cNvPr id="29" name="Google Shape;29;p6"/>
          <p:cNvSpPr/>
          <p:nvPr/>
        </p:nvSpPr>
        <p:spPr>
          <a:xfrm flipH="1">
            <a:off x="8686800" y="4674850"/>
            <a:ext cx="468600" cy="4686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6"/>
          <p:cNvSpPr/>
          <p:nvPr/>
        </p:nvSpPr>
        <p:spPr>
          <a:xfrm rot="5400000">
            <a:off x="-100350" y="724485"/>
            <a:ext cx="468600" cy="2679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6"/>
          <p:cNvSpPr txBox="1">
            <a:spLocks noGrp="1"/>
          </p:cNvSpPr>
          <p:nvPr>
            <p:ph type="title"/>
          </p:nvPr>
        </p:nvSpPr>
        <p:spPr>
          <a:xfrm>
            <a:off x="457200" y="605600"/>
            <a:ext cx="5640900" cy="1082700"/>
          </a:xfrm>
          <a:prstGeom prst="rect">
            <a:avLst/>
          </a:prstGeom>
        </p:spPr>
        <p:txBody>
          <a:bodyPr spcFirstLastPara="1" wrap="square" lIns="0" tIns="0" rIns="0" bIns="0" anchor="t" anchorCtr="0">
            <a:noAutofit/>
          </a:bodyPr>
          <a:lstStyle>
            <a:lvl1pPr lvl="0">
              <a:spcBef>
                <a:spcPts val="0"/>
              </a:spcBef>
              <a:spcAft>
                <a:spcPts val="0"/>
              </a:spcAft>
              <a:buSzPts val="4800"/>
              <a:buNone/>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a:endParaRPr/>
          </a:p>
        </p:txBody>
      </p:sp>
      <p:sp>
        <p:nvSpPr>
          <p:cNvPr id="32" name="Google Shape;32;p6"/>
          <p:cNvSpPr txBox="1">
            <a:spLocks noGrp="1"/>
          </p:cNvSpPr>
          <p:nvPr>
            <p:ph type="body" idx="1"/>
          </p:nvPr>
        </p:nvSpPr>
        <p:spPr>
          <a:xfrm>
            <a:off x="457200" y="1995750"/>
            <a:ext cx="2682600" cy="2679000"/>
          </a:xfrm>
          <a:prstGeom prst="rect">
            <a:avLst/>
          </a:prstGeom>
        </p:spPr>
        <p:txBody>
          <a:bodyPr spcFirstLastPara="1" wrap="square" lIns="0" tIns="0" rIns="0" bIns="0" anchor="t" anchorCtr="0">
            <a:noAutofit/>
          </a:bodyPr>
          <a:lstStyle>
            <a:lvl1pPr marL="457200" lvl="0" indent="-342900">
              <a:spcBef>
                <a:spcPts val="600"/>
              </a:spcBef>
              <a:spcAft>
                <a:spcPts val="0"/>
              </a:spcAft>
              <a:buSzPts val="1800"/>
              <a:buChar char="▸"/>
              <a:defRPr sz="1800"/>
            </a:lvl1pPr>
            <a:lvl2pPr marL="914400" lvl="1" indent="-342900">
              <a:spcBef>
                <a:spcPts val="600"/>
              </a:spcBef>
              <a:spcAft>
                <a:spcPts val="0"/>
              </a:spcAft>
              <a:buSzPts val="1800"/>
              <a:buChar char="▹"/>
              <a:defRPr sz="1800"/>
            </a:lvl2pPr>
            <a:lvl3pPr marL="1371600" lvl="2" indent="-342900">
              <a:spcBef>
                <a:spcPts val="600"/>
              </a:spcBef>
              <a:spcAft>
                <a:spcPts val="0"/>
              </a:spcAft>
              <a:buSzPts val="1800"/>
              <a:buChar char="▹"/>
              <a:defRPr sz="1800"/>
            </a:lvl3pPr>
            <a:lvl4pPr marL="1828800" lvl="3" indent="-342900">
              <a:spcBef>
                <a:spcPts val="600"/>
              </a:spcBef>
              <a:spcAft>
                <a:spcPts val="0"/>
              </a:spcAft>
              <a:buSzPts val="1800"/>
              <a:buChar char="▹"/>
              <a:defRPr sz="1800"/>
            </a:lvl4pPr>
            <a:lvl5pPr marL="2286000" lvl="4" indent="-342900">
              <a:spcBef>
                <a:spcPts val="600"/>
              </a:spcBef>
              <a:spcAft>
                <a:spcPts val="0"/>
              </a:spcAft>
              <a:buSzPts val="1800"/>
              <a:buChar char="▹"/>
              <a:defRPr sz="1800"/>
            </a:lvl5pPr>
            <a:lvl6pPr marL="2743200" lvl="5" indent="-342900">
              <a:spcBef>
                <a:spcPts val="600"/>
              </a:spcBef>
              <a:spcAft>
                <a:spcPts val="0"/>
              </a:spcAft>
              <a:buSzPts val="1800"/>
              <a:buChar char="▹"/>
              <a:defRPr sz="1800"/>
            </a:lvl6pPr>
            <a:lvl7pPr marL="3200400" lvl="6" indent="-342900">
              <a:spcBef>
                <a:spcPts val="600"/>
              </a:spcBef>
              <a:spcAft>
                <a:spcPts val="0"/>
              </a:spcAft>
              <a:buSzPts val="1800"/>
              <a:buChar char="▹"/>
              <a:defRPr sz="1800"/>
            </a:lvl7pPr>
            <a:lvl8pPr marL="3657600" lvl="7" indent="-342900">
              <a:spcBef>
                <a:spcPts val="600"/>
              </a:spcBef>
              <a:spcAft>
                <a:spcPts val="0"/>
              </a:spcAft>
              <a:buSzPts val="1800"/>
              <a:buChar char="▹"/>
              <a:defRPr sz="1800"/>
            </a:lvl8pPr>
            <a:lvl9pPr marL="4114800" lvl="8" indent="-342900">
              <a:spcBef>
                <a:spcPts val="600"/>
              </a:spcBef>
              <a:spcAft>
                <a:spcPts val="0"/>
              </a:spcAft>
              <a:buSzPts val="1800"/>
              <a:buChar char="▹"/>
              <a:defRPr sz="1800"/>
            </a:lvl9pPr>
          </a:lstStyle>
          <a:p>
            <a:endParaRPr/>
          </a:p>
        </p:txBody>
      </p:sp>
      <p:sp>
        <p:nvSpPr>
          <p:cNvPr id="33" name="Google Shape;33;p6"/>
          <p:cNvSpPr txBox="1">
            <a:spLocks noGrp="1"/>
          </p:cNvSpPr>
          <p:nvPr>
            <p:ph type="body" idx="2"/>
          </p:nvPr>
        </p:nvSpPr>
        <p:spPr>
          <a:xfrm>
            <a:off x="3415578" y="1995750"/>
            <a:ext cx="2682600" cy="2679000"/>
          </a:xfrm>
          <a:prstGeom prst="rect">
            <a:avLst/>
          </a:prstGeom>
        </p:spPr>
        <p:txBody>
          <a:bodyPr spcFirstLastPara="1" wrap="square" lIns="0" tIns="0" rIns="0" bIns="0" anchor="t" anchorCtr="0">
            <a:noAutofit/>
          </a:bodyPr>
          <a:lstStyle>
            <a:lvl1pPr marL="457200" lvl="0" indent="-342900">
              <a:spcBef>
                <a:spcPts val="600"/>
              </a:spcBef>
              <a:spcAft>
                <a:spcPts val="0"/>
              </a:spcAft>
              <a:buSzPts val="1800"/>
              <a:buChar char="▸"/>
              <a:defRPr sz="1800"/>
            </a:lvl1pPr>
            <a:lvl2pPr marL="914400" lvl="1" indent="-342900">
              <a:spcBef>
                <a:spcPts val="600"/>
              </a:spcBef>
              <a:spcAft>
                <a:spcPts val="0"/>
              </a:spcAft>
              <a:buSzPts val="1800"/>
              <a:buChar char="▹"/>
              <a:defRPr sz="1800"/>
            </a:lvl2pPr>
            <a:lvl3pPr marL="1371600" lvl="2" indent="-342900">
              <a:spcBef>
                <a:spcPts val="600"/>
              </a:spcBef>
              <a:spcAft>
                <a:spcPts val="0"/>
              </a:spcAft>
              <a:buSzPts val="1800"/>
              <a:buChar char="▹"/>
              <a:defRPr sz="1800"/>
            </a:lvl3pPr>
            <a:lvl4pPr marL="1828800" lvl="3" indent="-342900">
              <a:spcBef>
                <a:spcPts val="600"/>
              </a:spcBef>
              <a:spcAft>
                <a:spcPts val="0"/>
              </a:spcAft>
              <a:buSzPts val="1800"/>
              <a:buChar char="▹"/>
              <a:defRPr sz="1800"/>
            </a:lvl4pPr>
            <a:lvl5pPr marL="2286000" lvl="4" indent="-342900">
              <a:spcBef>
                <a:spcPts val="600"/>
              </a:spcBef>
              <a:spcAft>
                <a:spcPts val="0"/>
              </a:spcAft>
              <a:buSzPts val="1800"/>
              <a:buChar char="▹"/>
              <a:defRPr sz="1800"/>
            </a:lvl5pPr>
            <a:lvl6pPr marL="2743200" lvl="5" indent="-342900">
              <a:spcBef>
                <a:spcPts val="600"/>
              </a:spcBef>
              <a:spcAft>
                <a:spcPts val="0"/>
              </a:spcAft>
              <a:buSzPts val="1800"/>
              <a:buChar char="▹"/>
              <a:defRPr sz="1800"/>
            </a:lvl6pPr>
            <a:lvl7pPr marL="3200400" lvl="6" indent="-342900">
              <a:spcBef>
                <a:spcPts val="600"/>
              </a:spcBef>
              <a:spcAft>
                <a:spcPts val="0"/>
              </a:spcAft>
              <a:buSzPts val="1800"/>
              <a:buChar char="▹"/>
              <a:defRPr sz="1800"/>
            </a:lvl7pPr>
            <a:lvl8pPr marL="3657600" lvl="7" indent="-342900">
              <a:spcBef>
                <a:spcPts val="600"/>
              </a:spcBef>
              <a:spcAft>
                <a:spcPts val="0"/>
              </a:spcAft>
              <a:buSzPts val="1800"/>
              <a:buChar char="▹"/>
              <a:defRPr sz="1800"/>
            </a:lvl8pPr>
            <a:lvl9pPr marL="4114800" lvl="8" indent="-342900">
              <a:spcBef>
                <a:spcPts val="600"/>
              </a:spcBef>
              <a:spcAft>
                <a:spcPts val="0"/>
              </a:spcAft>
              <a:buSzPts val="1800"/>
              <a:buChar char="▹"/>
              <a:defRPr sz="1800"/>
            </a:lvl9pPr>
          </a:lstStyle>
          <a:p>
            <a:endParaRPr/>
          </a:p>
        </p:txBody>
      </p:sp>
      <p:sp>
        <p:nvSpPr>
          <p:cNvPr id="34" name="Google Shape;34;p6"/>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35"/>
        <p:cNvGrpSpPr/>
        <p:nvPr/>
      </p:nvGrpSpPr>
      <p:grpSpPr>
        <a:xfrm>
          <a:off x="0" y="0"/>
          <a:ext cx="0" cy="0"/>
          <a:chOff x="0" y="0"/>
          <a:chExt cx="0" cy="0"/>
        </a:xfrm>
      </p:grpSpPr>
      <p:sp>
        <p:nvSpPr>
          <p:cNvPr id="36" name="Google Shape;36;p7"/>
          <p:cNvSpPr/>
          <p:nvPr/>
        </p:nvSpPr>
        <p:spPr>
          <a:xfrm flipH="1">
            <a:off x="8686800" y="4674850"/>
            <a:ext cx="468600" cy="4686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7"/>
          <p:cNvSpPr/>
          <p:nvPr/>
        </p:nvSpPr>
        <p:spPr>
          <a:xfrm rot="5400000">
            <a:off x="-100350" y="724485"/>
            <a:ext cx="468600" cy="2679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7"/>
          <p:cNvSpPr txBox="1">
            <a:spLocks noGrp="1"/>
          </p:cNvSpPr>
          <p:nvPr>
            <p:ph type="title"/>
          </p:nvPr>
        </p:nvSpPr>
        <p:spPr>
          <a:xfrm>
            <a:off x="457200" y="605600"/>
            <a:ext cx="5640900" cy="1082700"/>
          </a:xfrm>
          <a:prstGeom prst="rect">
            <a:avLst/>
          </a:prstGeom>
        </p:spPr>
        <p:txBody>
          <a:bodyPr spcFirstLastPara="1" wrap="square" lIns="0" tIns="0" rIns="0" bIns="0" anchor="t" anchorCtr="0">
            <a:noAutofit/>
          </a:bodyPr>
          <a:lstStyle>
            <a:lvl1pPr lvl="0" rtl="0">
              <a:spcBef>
                <a:spcPts val="0"/>
              </a:spcBef>
              <a:spcAft>
                <a:spcPts val="0"/>
              </a:spcAft>
              <a:buSzPts val="4800"/>
              <a:buNone/>
              <a:defRPr/>
            </a:lvl1pPr>
            <a:lvl2pPr lvl="1" rtl="0">
              <a:spcBef>
                <a:spcPts val="0"/>
              </a:spcBef>
              <a:spcAft>
                <a:spcPts val="0"/>
              </a:spcAft>
              <a:buSzPts val="4800"/>
              <a:buNone/>
              <a:defRPr/>
            </a:lvl2pPr>
            <a:lvl3pPr lvl="2" rtl="0">
              <a:spcBef>
                <a:spcPts val="0"/>
              </a:spcBef>
              <a:spcAft>
                <a:spcPts val="0"/>
              </a:spcAft>
              <a:buSzPts val="4800"/>
              <a:buNone/>
              <a:defRPr/>
            </a:lvl3pPr>
            <a:lvl4pPr lvl="3" rtl="0">
              <a:spcBef>
                <a:spcPts val="0"/>
              </a:spcBef>
              <a:spcAft>
                <a:spcPts val="0"/>
              </a:spcAft>
              <a:buSzPts val="4800"/>
              <a:buNone/>
              <a:defRPr/>
            </a:lvl4pPr>
            <a:lvl5pPr lvl="4" rtl="0">
              <a:spcBef>
                <a:spcPts val="0"/>
              </a:spcBef>
              <a:spcAft>
                <a:spcPts val="0"/>
              </a:spcAft>
              <a:buSzPts val="4800"/>
              <a:buNone/>
              <a:defRPr/>
            </a:lvl5pPr>
            <a:lvl6pPr lvl="5" rtl="0">
              <a:spcBef>
                <a:spcPts val="0"/>
              </a:spcBef>
              <a:spcAft>
                <a:spcPts val="0"/>
              </a:spcAft>
              <a:buSzPts val="4800"/>
              <a:buNone/>
              <a:defRPr/>
            </a:lvl6pPr>
            <a:lvl7pPr lvl="6" rtl="0">
              <a:spcBef>
                <a:spcPts val="0"/>
              </a:spcBef>
              <a:spcAft>
                <a:spcPts val="0"/>
              </a:spcAft>
              <a:buSzPts val="4800"/>
              <a:buNone/>
              <a:defRPr/>
            </a:lvl7pPr>
            <a:lvl8pPr lvl="7" rtl="0">
              <a:spcBef>
                <a:spcPts val="0"/>
              </a:spcBef>
              <a:spcAft>
                <a:spcPts val="0"/>
              </a:spcAft>
              <a:buSzPts val="4800"/>
              <a:buNone/>
              <a:defRPr/>
            </a:lvl8pPr>
            <a:lvl9pPr lvl="8" rtl="0">
              <a:spcBef>
                <a:spcPts val="0"/>
              </a:spcBef>
              <a:spcAft>
                <a:spcPts val="0"/>
              </a:spcAft>
              <a:buSzPts val="4800"/>
              <a:buNone/>
              <a:defRPr/>
            </a:lvl9pPr>
          </a:lstStyle>
          <a:p>
            <a:endParaRPr/>
          </a:p>
        </p:txBody>
      </p:sp>
      <p:sp>
        <p:nvSpPr>
          <p:cNvPr id="39" name="Google Shape;39;p7"/>
          <p:cNvSpPr txBox="1">
            <a:spLocks noGrp="1"/>
          </p:cNvSpPr>
          <p:nvPr>
            <p:ph type="body" idx="1"/>
          </p:nvPr>
        </p:nvSpPr>
        <p:spPr>
          <a:xfrm>
            <a:off x="457200" y="1995750"/>
            <a:ext cx="2563500" cy="2679000"/>
          </a:xfrm>
          <a:prstGeom prst="rect">
            <a:avLst/>
          </a:prstGeom>
        </p:spPr>
        <p:txBody>
          <a:bodyPr spcFirstLastPara="1" wrap="square" lIns="0" tIns="0" rIns="0" bIns="0" anchor="t" anchorCtr="0">
            <a:noAutofit/>
          </a:bodyPr>
          <a:lstStyle>
            <a:lvl1pPr marL="457200" lvl="0" indent="-330200" rtl="0">
              <a:spcBef>
                <a:spcPts val="600"/>
              </a:spcBef>
              <a:spcAft>
                <a:spcPts val="0"/>
              </a:spcAft>
              <a:buSzPts val="1600"/>
              <a:buChar char="▸"/>
              <a:defRPr sz="1600"/>
            </a:lvl1pPr>
            <a:lvl2pPr marL="914400" lvl="1" indent="-330200" rtl="0">
              <a:spcBef>
                <a:spcPts val="600"/>
              </a:spcBef>
              <a:spcAft>
                <a:spcPts val="0"/>
              </a:spcAft>
              <a:buSzPts val="1600"/>
              <a:buChar char="▹"/>
              <a:defRPr sz="1600"/>
            </a:lvl2pPr>
            <a:lvl3pPr marL="1371600" lvl="2" indent="-330200" rtl="0">
              <a:spcBef>
                <a:spcPts val="600"/>
              </a:spcBef>
              <a:spcAft>
                <a:spcPts val="0"/>
              </a:spcAft>
              <a:buSzPts val="1600"/>
              <a:buChar char="▹"/>
              <a:defRPr sz="1600"/>
            </a:lvl3pPr>
            <a:lvl4pPr marL="1828800" lvl="3" indent="-330200" rtl="0">
              <a:spcBef>
                <a:spcPts val="600"/>
              </a:spcBef>
              <a:spcAft>
                <a:spcPts val="0"/>
              </a:spcAft>
              <a:buSzPts val="1600"/>
              <a:buChar char="▹"/>
              <a:defRPr sz="1600"/>
            </a:lvl4pPr>
            <a:lvl5pPr marL="2286000" lvl="4" indent="-330200" rtl="0">
              <a:spcBef>
                <a:spcPts val="600"/>
              </a:spcBef>
              <a:spcAft>
                <a:spcPts val="0"/>
              </a:spcAft>
              <a:buSzPts val="1600"/>
              <a:buChar char="▹"/>
              <a:defRPr sz="1600"/>
            </a:lvl5pPr>
            <a:lvl6pPr marL="2743200" lvl="5" indent="-330200" rtl="0">
              <a:spcBef>
                <a:spcPts val="600"/>
              </a:spcBef>
              <a:spcAft>
                <a:spcPts val="0"/>
              </a:spcAft>
              <a:buSzPts val="1600"/>
              <a:buChar char="▹"/>
              <a:defRPr sz="1600"/>
            </a:lvl6pPr>
            <a:lvl7pPr marL="3200400" lvl="6" indent="-330200" rtl="0">
              <a:spcBef>
                <a:spcPts val="600"/>
              </a:spcBef>
              <a:spcAft>
                <a:spcPts val="0"/>
              </a:spcAft>
              <a:buSzPts val="1600"/>
              <a:buChar char="▹"/>
              <a:defRPr sz="1600"/>
            </a:lvl7pPr>
            <a:lvl8pPr marL="3657600" lvl="7" indent="-330200" rtl="0">
              <a:spcBef>
                <a:spcPts val="600"/>
              </a:spcBef>
              <a:spcAft>
                <a:spcPts val="0"/>
              </a:spcAft>
              <a:buSzPts val="1600"/>
              <a:buChar char="▹"/>
              <a:defRPr sz="1600"/>
            </a:lvl8pPr>
            <a:lvl9pPr marL="4114800" lvl="8" indent="-330200" rtl="0">
              <a:spcBef>
                <a:spcPts val="600"/>
              </a:spcBef>
              <a:spcAft>
                <a:spcPts val="0"/>
              </a:spcAft>
              <a:buSzPts val="1600"/>
              <a:buChar char="▹"/>
              <a:defRPr sz="1600"/>
            </a:lvl9pPr>
          </a:lstStyle>
          <a:p>
            <a:endParaRPr/>
          </a:p>
        </p:txBody>
      </p:sp>
      <p:sp>
        <p:nvSpPr>
          <p:cNvPr id="40" name="Google Shape;40;p7"/>
          <p:cNvSpPr txBox="1">
            <a:spLocks noGrp="1"/>
          </p:cNvSpPr>
          <p:nvPr>
            <p:ph type="body" idx="2"/>
          </p:nvPr>
        </p:nvSpPr>
        <p:spPr>
          <a:xfrm>
            <a:off x="3290250" y="1995750"/>
            <a:ext cx="2563500" cy="2679000"/>
          </a:xfrm>
          <a:prstGeom prst="rect">
            <a:avLst/>
          </a:prstGeom>
        </p:spPr>
        <p:txBody>
          <a:bodyPr spcFirstLastPara="1" wrap="square" lIns="0" tIns="0" rIns="0" bIns="0" anchor="t" anchorCtr="0">
            <a:noAutofit/>
          </a:bodyPr>
          <a:lstStyle>
            <a:lvl1pPr marL="457200" lvl="0" indent="-330200" rtl="0">
              <a:spcBef>
                <a:spcPts val="600"/>
              </a:spcBef>
              <a:spcAft>
                <a:spcPts val="0"/>
              </a:spcAft>
              <a:buSzPts val="1600"/>
              <a:buChar char="▸"/>
              <a:defRPr sz="1600"/>
            </a:lvl1pPr>
            <a:lvl2pPr marL="914400" lvl="1" indent="-330200" rtl="0">
              <a:spcBef>
                <a:spcPts val="600"/>
              </a:spcBef>
              <a:spcAft>
                <a:spcPts val="0"/>
              </a:spcAft>
              <a:buSzPts val="1600"/>
              <a:buChar char="▹"/>
              <a:defRPr sz="1600"/>
            </a:lvl2pPr>
            <a:lvl3pPr marL="1371600" lvl="2" indent="-330200" rtl="0">
              <a:spcBef>
                <a:spcPts val="600"/>
              </a:spcBef>
              <a:spcAft>
                <a:spcPts val="0"/>
              </a:spcAft>
              <a:buSzPts val="1600"/>
              <a:buChar char="▹"/>
              <a:defRPr sz="1600"/>
            </a:lvl3pPr>
            <a:lvl4pPr marL="1828800" lvl="3" indent="-330200" rtl="0">
              <a:spcBef>
                <a:spcPts val="600"/>
              </a:spcBef>
              <a:spcAft>
                <a:spcPts val="0"/>
              </a:spcAft>
              <a:buSzPts val="1600"/>
              <a:buChar char="▹"/>
              <a:defRPr sz="1600"/>
            </a:lvl4pPr>
            <a:lvl5pPr marL="2286000" lvl="4" indent="-330200" rtl="0">
              <a:spcBef>
                <a:spcPts val="600"/>
              </a:spcBef>
              <a:spcAft>
                <a:spcPts val="0"/>
              </a:spcAft>
              <a:buSzPts val="1600"/>
              <a:buChar char="▹"/>
              <a:defRPr sz="1600"/>
            </a:lvl5pPr>
            <a:lvl6pPr marL="2743200" lvl="5" indent="-330200" rtl="0">
              <a:spcBef>
                <a:spcPts val="600"/>
              </a:spcBef>
              <a:spcAft>
                <a:spcPts val="0"/>
              </a:spcAft>
              <a:buSzPts val="1600"/>
              <a:buChar char="▹"/>
              <a:defRPr sz="1600"/>
            </a:lvl6pPr>
            <a:lvl7pPr marL="3200400" lvl="6" indent="-330200" rtl="0">
              <a:spcBef>
                <a:spcPts val="600"/>
              </a:spcBef>
              <a:spcAft>
                <a:spcPts val="0"/>
              </a:spcAft>
              <a:buSzPts val="1600"/>
              <a:buChar char="▹"/>
              <a:defRPr sz="1600"/>
            </a:lvl7pPr>
            <a:lvl8pPr marL="3657600" lvl="7" indent="-330200" rtl="0">
              <a:spcBef>
                <a:spcPts val="600"/>
              </a:spcBef>
              <a:spcAft>
                <a:spcPts val="0"/>
              </a:spcAft>
              <a:buSzPts val="1600"/>
              <a:buChar char="▹"/>
              <a:defRPr sz="1600"/>
            </a:lvl8pPr>
            <a:lvl9pPr marL="4114800" lvl="8" indent="-330200" rtl="0">
              <a:spcBef>
                <a:spcPts val="600"/>
              </a:spcBef>
              <a:spcAft>
                <a:spcPts val="0"/>
              </a:spcAft>
              <a:buSzPts val="1600"/>
              <a:buChar char="▹"/>
              <a:defRPr sz="1600"/>
            </a:lvl9pPr>
          </a:lstStyle>
          <a:p>
            <a:endParaRPr/>
          </a:p>
        </p:txBody>
      </p:sp>
      <p:sp>
        <p:nvSpPr>
          <p:cNvPr id="41" name="Google Shape;41;p7"/>
          <p:cNvSpPr txBox="1">
            <a:spLocks noGrp="1"/>
          </p:cNvSpPr>
          <p:nvPr>
            <p:ph type="body" idx="3"/>
          </p:nvPr>
        </p:nvSpPr>
        <p:spPr>
          <a:xfrm>
            <a:off x="6123300" y="1995750"/>
            <a:ext cx="2563500" cy="2679000"/>
          </a:xfrm>
          <a:prstGeom prst="rect">
            <a:avLst/>
          </a:prstGeom>
        </p:spPr>
        <p:txBody>
          <a:bodyPr spcFirstLastPara="1" wrap="square" lIns="0" tIns="0" rIns="0" bIns="0" anchor="t" anchorCtr="0">
            <a:noAutofit/>
          </a:bodyPr>
          <a:lstStyle>
            <a:lvl1pPr marL="457200" lvl="0" indent="-330200" rtl="0">
              <a:spcBef>
                <a:spcPts val="600"/>
              </a:spcBef>
              <a:spcAft>
                <a:spcPts val="0"/>
              </a:spcAft>
              <a:buSzPts val="1600"/>
              <a:buChar char="▸"/>
              <a:defRPr sz="1600"/>
            </a:lvl1pPr>
            <a:lvl2pPr marL="914400" lvl="1" indent="-330200" rtl="0">
              <a:spcBef>
                <a:spcPts val="600"/>
              </a:spcBef>
              <a:spcAft>
                <a:spcPts val="0"/>
              </a:spcAft>
              <a:buSzPts val="1600"/>
              <a:buChar char="▹"/>
              <a:defRPr sz="1600"/>
            </a:lvl2pPr>
            <a:lvl3pPr marL="1371600" lvl="2" indent="-330200" rtl="0">
              <a:spcBef>
                <a:spcPts val="600"/>
              </a:spcBef>
              <a:spcAft>
                <a:spcPts val="0"/>
              </a:spcAft>
              <a:buSzPts val="1600"/>
              <a:buChar char="▹"/>
              <a:defRPr sz="1600"/>
            </a:lvl3pPr>
            <a:lvl4pPr marL="1828800" lvl="3" indent="-330200" rtl="0">
              <a:spcBef>
                <a:spcPts val="600"/>
              </a:spcBef>
              <a:spcAft>
                <a:spcPts val="0"/>
              </a:spcAft>
              <a:buSzPts val="1600"/>
              <a:buChar char="▹"/>
              <a:defRPr sz="1600"/>
            </a:lvl4pPr>
            <a:lvl5pPr marL="2286000" lvl="4" indent="-330200" rtl="0">
              <a:spcBef>
                <a:spcPts val="600"/>
              </a:spcBef>
              <a:spcAft>
                <a:spcPts val="0"/>
              </a:spcAft>
              <a:buSzPts val="1600"/>
              <a:buChar char="▹"/>
              <a:defRPr sz="1600"/>
            </a:lvl5pPr>
            <a:lvl6pPr marL="2743200" lvl="5" indent="-330200" rtl="0">
              <a:spcBef>
                <a:spcPts val="600"/>
              </a:spcBef>
              <a:spcAft>
                <a:spcPts val="0"/>
              </a:spcAft>
              <a:buSzPts val="1600"/>
              <a:buChar char="▹"/>
              <a:defRPr sz="1600"/>
            </a:lvl6pPr>
            <a:lvl7pPr marL="3200400" lvl="6" indent="-330200" rtl="0">
              <a:spcBef>
                <a:spcPts val="600"/>
              </a:spcBef>
              <a:spcAft>
                <a:spcPts val="0"/>
              </a:spcAft>
              <a:buSzPts val="1600"/>
              <a:buChar char="▹"/>
              <a:defRPr sz="1600"/>
            </a:lvl7pPr>
            <a:lvl8pPr marL="3657600" lvl="7" indent="-330200" rtl="0">
              <a:spcBef>
                <a:spcPts val="600"/>
              </a:spcBef>
              <a:spcAft>
                <a:spcPts val="0"/>
              </a:spcAft>
              <a:buSzPts val="1600"/>
              <a:buChar char="▹"/>
              <a:defRPr sz="1600"/>
            </a:lvl8pPr>
            <a:lvl9pPr marL="4114800" lvl="8" indent="-330200" rtl="0">
              <a:spcBef>
                <a:spcPts val="600"/>
              </a:spcBef>
              <a:spcAft>
                <a:spcPts val="0"/>
              </a:spcAft>
              <a:buSzPts val="1600"/>
              <a:buChar char="▹"/>
              <a:defRPr sz="1600"/>
            </a:lvl9pPr>
          </a:lstStyle>
          <a:p>
            <a:endParaRPr/>
          </a:p>
        </p:txBody>
      </p:sp>
      <p:sp>
        <p:nvSpPr>
          <p:cNvPr id="42" name="Google Shape;42;p7"/>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3"/>
        <p:cNvGrpSpPr/>
        <p:nvPr/>
      </p:nvGrpSpPr>
      <p:grpSpPr>
        <a:xfrm>
          <a:off x="0" y="0"/>
          <a:ext cx="0" cy="0"/>
          <a:chOff x="0" y="0"/>
          <a:chExt cx="0" cy="0"/>
        </a:xfrm>
      </p:grpSpPr>
      <p:sp>
        <p:nvSpPr>
          <p:cNvPr id="44" name="Google Shape;44;p8"/>
          <p:cNvSpPr/>
          <p:nvPr/>
        </p:nvSpPr>
        <p:spPr>
          <a:xfrm flipH="1">
            <a:off x="8686800" y="4674850"/>
            <a:ext cx="468600" cy="4686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8"/>
          <p:cNvSpPr/>
          <p:nvPr/>
        </p:nvSpPr>
        <p:spPr>
          <a:xfrm rot="5400000">
            <a:off x="-100350" y="724485"/>
            <a:ext cx="468600" cy="2679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8"/>
          <p:cNvSpPr txBox="1">
            <a:spLocks noGrp="1"/>
          </p:cNvSpPr>
          <p:nvPr>
            <p:ph type="title"/>
          </p:nvPr>
        </p:nvSpPr>
        <p:spPr>
          <a:xfrm>
            <a:off x="457200" y="605600"/>
            <a:ext cx="5640900" cy="1082700"/>
          </a:xfrm>
          <a:prstGeom prst="rect">
            <a:avLst/>
          </a:prstGeom>
        </p:spPr>
        <p:txBody>
          <a:bodyPr spcFirstLastPara="1" wrap="square" lIns="0" tIns="0" rIns="0" bIns="0" anchor="t" anchorCtr="0">
            <a:noAutofit/>
          </a:bodyPr>
          <a:lstStyle>
            <a:lvl1pPr lvl="0">
              <a:spcBef>
                <a:spcPts val="0"/>
              </a:spcBef>
              <a:spcAft>
                <a:spcPts val="0"/>
              </a:spcAft>
              <a:buSzPts val="4800"/>
              <a:buNone/>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a:endParaRPr/>
          </a:p>
        </p:txBody>
      </p:sp>
      <p:sp>
        <p:nvSpPr>
          <p:cNvPr id="47" name="Google Shape;47;p8"/>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10"/>
          <p:cNvSpPr/>
          <p:nvPr/>
        </p:nvSpPr>
        <p:spPr>
          <a:xfrm flipH="1">
            <a:off x="8686800" y="4674850"/>
            <a:ext cx="468600" cy="4686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10"/>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gradFill>
          <a:gsLst>
            <a:gs pos="0">
              <a:schemeClr val="lt1"/>
            </a:gs>
            <a:gs pos="50000">
              <a:schemeClr val="lt1"/>
            </a:gs>
            <a:gs pos="100000">
              <a:schemeClr val="lt2"/>
            </a:gs>
          </a:gsLst>
          <a:lin ang="16200038"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605600"/>
            <a:ext cx="5640900" cy="1082700"/>
          </a:xfrm>
          <a:prstGeom prst="rect">
            <a:avLst/>
          </a:prstGeom>
          <a:noFill/>
          <a:ln>
            <a:noFill/>
          </a:ln>
        </p:spPr>
        <p:txBody>
          <a:bodyPr spcFirstLastPara="1" wrap="square" lIns="0" tIns="0" rIns="0" bIns="0" anchor="t" anchorCtr="0">
            <a:noAutofit/>
          </a:bodyPr>
          <a:lstStyle>
            <a:lvl1pPr lvl="0">
              <a:lnSpc>
                <a:spcPct val="80000"/>
              </a:lnSpc>
              <a:spcBef>
                <a:spcPts val="0"/>
              </a:spcBef>
              <a:spcAft>
                <a:spcPts val="0"/>
              </a:spcAft>
              <a:buClr>
                <a:schemeClr val="accent2"/>
              </a:buClr>
              <a:buSzPts val="4800"/>
              <a:buFont typeface="Raleway Thin"/>
              <a:buNone/>
              <a:defRPr sz="4800">
                <a:solidFill>
                  <a:schemeClr val="accent2"/>
                </a:solidFill>
                <a:latin typeface="Raleway Thin"/>
                <a:ea typeface="Raleway Thin"/>
                <a:cs typeface="Raleway Thin"/>
                <a:sym typeface="Raleway Thin"/>
              </a:defRPr>
            </a:lvl1pPr>
            <a:lvl2pPr lvl="1">
              <a:lnSpc>
                <a:spcPct val="80000"/>
              </a:lnSpc>
              <a:spcBef>
                <a:spcPts val="0"/>
              </a:spcBef>
              <a:spcAft>
                <a:spcPts val="0"/>
              </a:spcAft>
              <a:buClr>
                <a:schemeClr val="accent2"/>
              </a:buClr>
              <a:buSzPts val="4800"/>
              <a:buFont typeface="Raleway Thin"/>
              <a:buNone/>
              <a:defRPr sz="4800">
                <a:solidFill>
                  <a:schemeClr val="accent2"/>
                </a:solidFill>
                <a:latin typeface="Raleway Thin"/>
                <a:ea typeface="Raleway Thin"/>
                <a:cs typeface="Raleway Thin"/>
                <a:sym typeface="Raleway Thin"/>
              </a:defRPr>
            </a:lvl2pPr>
            <a:lvl3pPr lvl="2">
              <a:lnSpc>
                <a:spcPct val="80000"/>
              </a:lnSpc>
              <a:spcBef>
                <a:spcPts val="0"/>
              </a:spcBef>
              <a:spcAft>
                <a:spcPts val="0"/>
              </a:spcAft>
              <a:buClr>
                <a:schemeClr val="accent2"/>
              </a:buClr>
              <a:buSzPts val="4800"/>
              <a:buFont typeface="Raleway Thin"/>
              <a:buNone/>
              <a:defRPr sz="4800">
                <a:solidFill>
                  <a:schemeClr val="accent2"/>
                </a:solidFill>
                <a:latin typeface="Raleway Thin"/>
                <a:ea typeface="Raleway Thin"/>
                <a:cs typeface="Raleway Thin"/>
                <a:sym typeface="Raleway Thin"/>
              </a:defRPr>
            </a:lvl3pPr>
            <a:lvl4pPr lvl="3">
              <a:lnSpc>
                <a:spcPct val="80000"/>
              </a:lnSpc>
              <a:spcBef>
                <a:spcPts val="0"/>
              </a:spcBef>
              <a:spcAft>
                <a:spcPts val="0"/>
              </a:spcAft>
              <a:buClr>
                <a:schemeClr val="accent2"/>
              </a:buClr>
              <a:buSzPts val="4800"/>
              <a:buFont typeface="Raleway Thin"/>
              <a:buNone/>
              <a:defRPr sz="4800">
                <a:solidFill>
                  <a:schemeClr val="accent2"/>
                </a:solidFill>
                <a:latin typeface="Raleway Thin"/>
                <a:ea typeface="Raleway Thin"/>
                <a:cs typeface="Raleway Thin"/>
                <a:sym typeface="Raleway Thin"/>
              </a:defRPr>
            </a:lvl4pPr>
            <a:lvl5pPr lvl="4">
              <a:lnSpc>
                <a:spcPct val="80000"/>
              </a:lnSpc>
              <a:spcBef>
                <a:spcPts val="0"/>
              </a:spcBef>
              <a:spcAft>
                <a:spcPts val="0"/>
              </a:spcAft>
              <a:buClr>
                <a:schemeClr val="accent2"/>
              </a:buClr>
              <a:buSzPts val="4800"/>
              <a:buFont typeface="Raleway Thin"/>
              <a:buNone/>
              <a:defRPr sz="4800">
                <a:solidFill>
                  <a:schemeClr val="accent2"/>
                </a:solidFill>
                <a:latin typeface="Raleway Thin"/>
                <a:ea typeface="Raleway Thin"/>
                <a:cs typeface="Raleway Thin"/>
                <a:sym typeface="Raleway Thin"/>
              </a:defRPr>
            </a:lvl5pPr>
            <a:lvl6pPr lvl="5">
              <a:lnSpc>
                <a:spcPct val="80000"/>
              </a:lnSpc>
              <a:spcBef>
                <a:spcPts val="0"/>
              </a:spcBef>
              <a:spcAft>
                <a:spcPts val="0"/>
              </a:spcAft>
              <a:buClr>
                <a:schemeClr val="accent2"/>
              </a:buClr>
              <a:buSzPts val="4800"/>
              <a:buFont typeface="Raleway Thin"/>
              <a:buNone/>
              <a:defRPr sz="4800">
                <a:solidFill>
                  <a:schemeClr val="accent2"/>
                </a:solidFill>
                <a:latin typeface="Raleway Thin"/>
                <a:ea typeface="Raleway Thin"/>
                <a:cs typeface="Raleway Thin"/>
                <a:sym typeface="Raleway Thin"/>
              </a:defRPr>
            </a:lvl6pPr>
            <a:lvl7pPr lvl="6">
              <a:lnSpc>
                <a:spcPct val="80000"/>
              </a:lnSpc>
              <a:spcBef>
                <a:spcPts val="0"/>
              </a:spcBef>
              <a:spcAft>
                <a:spcPts val="0"/>
              </a:spcAft>
              <a:buClr>
                <a:schemeClr val="accent2"/>
              </a:buClr>
              <a:buSzPts val="4800"/>
              <a:buFont typeface="Raleway Thin"/>
              <a:buNone/>
              <a:defRPr sz="4800">
                <a:solidFill>
                  <a:schemeClr val="accent2"/>
                </a:solidFill>
                <a:latin typeface="Raleway Thin"/>
                <a:ea typeface="Raleway Thin"/>
                <a:cs typeface="Raleway Thin"/>
                <a:sym typeface="Raleway Thin"/>
              </a:defRPr>
            </a:lvl7pPr>
            <a:lvl8pPr lvl="7">
              <a:lnSpc>
                <a:spcPct val="80000"/>
              </a:lnSpc>
              <a:spcBef>
                <a:spcPts val="0"/>
              </a:spcBef>
              <a:spcAft>
                <a:spcPts val="0"/>
              </a:spcAft>
              <a:buClr>
                <a:schemeClr val="accent2"/>
              </a:buClr>
              <a:buSzPts val="4800"/>
              <a:buFont typeface="Raleway Thin"/>
              <a:buNone/>
              <a:defRPr sz="4800">
                <a:solidFill>
                  <a:schemeClr val="accent2"/>
                </a:solidFill>
                <a:latin typeface="Raleway Thin"/>
                <a:ea typeface="Raleway Thin"/>
                <a:cs typeface="Raleway Thin"/>
                <a:sym typeface="Raleway Thin"/>
              </a:defRPr>
            </a:lvl8pPr>
            <a:lvl9pPr lvl="8">
              <a:lnSpc>
                <a:spcPct val="80000"/>
              </a:lnSpc>
              <a:spcBef>
                <a:spcPts val="0"/>
              </a:spcBef>
              <a:spcAft>
                <a:spcPts val="0"/>
              </a:spcAft>
              <a:buClr>
                <a:schemeClr val="accent2"/>
              </a:buClr>
              <a:buSzPts val="4800"/>
              <a:buFont typeface="Raleway Thin"/>
              <a:buNone/>
              <a:defRPr sz="4800">
                <a:solidFill>
                  <a:schemeClr val="accent2"/>
                </a:solidFill>
                <a:latin typeface="Raleway Thin"/>
                <a:ea typeface="Raleway Thin"/>
                <a:cs typeface="Raleway Thin"/>
                <a:sym typeface="Raleway Thin"/>
              </a:defRPr>
            </a:lvl9pPr>
          </a:lstStyle>
          <a:p>
            <a:endParaRPr/>
          </a:p>
        </p:txBody>
      </p:sp>
      <p:sp>
        <p:nvSpPr>
          <p:cNvPr id="7" name="Google Shape;7;p1"/>
          <p:cNvSpPr txBox="1">
            <a:spLocks noGrp="1"/>
          </p:cNvSpPr>
          <p:nvPr>
            <p:ph type="body" idx="1"/>
          </p:nvPr>
        </p:nvSpPr>
        <p:spPr>
          <a:xfrm>
            <a:off x="457200" y="1995750"/>
            <a:ext cx="5640900" cy="2679000"/>
          </a:xfrm>
          <a:prstGeom prst="rect">
            <a:avLst/>
          </a:prstGeom>
          <a:noFill/>
          <a:ln>
            <a:noFill/>
          </a:ln>
        </p:spPr>
        <p:txBody>
          <a:bodyPr spcFirstLastPara="1" wrap="square" lIns="0" tIns="0" rIns="0" bIns="0" anchor="t" anchorCtr="0">
            <a:noAutofit/>
          </a:bodyPr>
          <a:lstStyle>
            <a:lvl1pPr marL="457200" lvl="0" indent="-342900">
              <a:lnSpc>
                <a:spcPct val="110000"/>
              </a:lnSpc>
              <a:spcBef>
                <a:spcPts val="600"/>
              </a:spcBef>
              <a:spcAft>
                <a:spcPts val="0"/>
              </a:spcAft>
              <a:buClr>
                <a:schemeClr val="accent1"/>
              </a:buClr>
              <a:buSzPts val="1800"/>
              <a:buFont typeface="Barlow Light"/>
              <a:buChar char="▸"/>
              <a:defRPr sz="2000">
                <a:solidFill>
                  <a:schemeClr val="dk1"/>
                </a:solidFill>
                <a:latin typeface="Barlow Light"/>
                <a:ea typeface="Barlow Light"/>
                <a:cs typeface="Barlow Light"/>
                <a:sym typeface="Barlow Light"/>
              </a:defRPr>
            </a:lvl1pPr>
            <a:lvl2pPr marL="914400" lvl="1" indent="-342900">
              <a:lnSpc>
                <a:spcPct val="110000"/>
              </a:lnSpc>
              <a:spcBef>
                <a:spcPts val="600"/>
              </a:spcBef>
              <a:spcAft>
                <a:spcPts val="0"/>
              </a:spcAft>
              <a:buClr>
                <a:schemeClr val="accent1"/>
              </a:buClr>
              <a:buSzPts val="1800"/>
              <a:buFont typeface="Barlow Light"/>
              <a:buChar char="▹"/>
              <a:defRPr sz="2000">
                <a:solidFill>
                  <a:schemeClr val="dk1"/>
                </a:solidFill>
                <a:latin typeface="Barlow Light"/>
                <a:ea typeface="Barlow Light"/>
                <a:cs typeface="Barlow Light"/>
                <a:sym typeface="Barlow Light"/>
              </a:defRPr>
            </a:lvl2pPr>
            <a:lvl3pPr marL="1371600" lvl="2" indent="-342900">
              <a:lnSpc>
                <a:spcPct val="110000"/>
              </a:lnSpc>
              <a:spcBef>
                <a:spcPts val="600"/>
              </a:spcBef>
              <a:spcAft>
                <a:spcPts val="0"/>
              </a:spcAft>
              <a:buClr>
                <a:schemeClr val="accent1"/>
              </a:buClr>
              <a:buSzPts val="1800"/>
              <a:buFont typeface="Barlow Light"/>
              <a:buChar char="▹"/>
              <a:defRPr sz="2000">
                <a:solidFill>
                  <a:schemeClr val="dk1"/>
                </a:solidFill>
                <a:latin typeface="Barlow Light"/>
                <a:ea typeface="Barlow Light"/>
                <a:cs typeface="Barlow Light"/>
                <a:sym typeface="Barlow Light"/>
              </a:defRPr>
            </a:lvl3pPr>
            <a:lvl4pPr marL="1828800" lvl="3" indent="-355600">
              <a:lnSpc>
                <a:spcPct val="110000"/>
              </a:lnSpc>
              <a:spcBef>
                <a:spcPts val="600"/>
              </a:spcBef>
              <a:spcAft>
                <a:spcPts val="0"/>
              </a:spcAft>
              <a:buClr>
                <a:schemeClr val="dk1"/>
              </a:buClr>
              <a:buSzPts val="2000"/>
              <a:buFont typeface="Barlow Light"/>
              <a:buChar char="▹"/>
              <a:defRPr sz="2000">
                <a:solidFill>
                  <a:schemeClr val="dk1"/>
                </a:solidFill>
                <a:latin typeface="Barlow Light"/>
                <a:ea typeface="Barlow Light"/>
                <a:cs typeface="Barlow Light"/>
                <a:sym typeface="Barlow Light"/>
              </a:defRPr>
            </a:lvl4pPr>
            <a:lvl5pPr marL="2286000" lvl="4" indent="-355600">
              <a:lnSpc>
                <a:spcPct val="110000"/>
              </a:lnSpc>
              <a:spcBef>
                <a:spcPts val="600"/>
              </a:spcBef>
              <a:spcAft>
                <a:spcPts val="0"/>
              </a:spcAft>
              <a:buClr>
                <a:schemeClr val="dk1"/>
              </a:buClr>
              <a:buSzPts val="2000"/>
              <a:buFont typeface="Barlow Light"/>
              <a:buChar char="▹"/>
              <a:defRPr sz="2000">
                <a:solidFill>
                  <a:schemeClr val="dk1"/>
                </a:solidFill>
                <a:latin typeface="Barlow Light"/>
                <a:ea typeface="Barlow Light"/>
                <a:cs typeface="Barlow Light"/>
                <a:sym typeface="Barlow Light"/>
              </a:defRPr>
            </a:lvl5pPr>
            <a:lvl6pPr marL="2743200" lvl="5" indent="-355600">
              <a:lnSpc>
                <a:spcPct val="110000"/>
              </a:lnSpc>
              <a:spcBef>
                <a:spcPts val="600"/>
              </a:spcBef>
              <a:spcAft>
                <a:spcPts val="0"/>
              </a:spcAft>
              <a:buClr>
                <a:schemeClr val="dk1"/>
              </a:buClr>
              <a:buSzPts val="2000"/>
              <a:buFont typeface="Barlow Light"/>
              <a:buChar char="▹"/>
              <a:defRPr sz="2000">
                <a:solidFill>
                  <a:schemeClr val="dk1"/>
                </a:solidFill>
                <a:latin typeface="Barlow Light"/>
                <a:ea typeface="Barlow Light"/>
                <a:cs typeface="Barlow Light"/>
                <a:sym typeface="Barlow Light"/>
              </a:defRPr>
            </a:lvl6pPr>
            <a:lvl7pPr marL="3200400" lvl="6" indent="-355600">
              <a:lnSpc>
                <a:spcPct val="110000"/>
              </a:lnSpc>
              <a:spcBef>
                <a:spcPts val="600"/>
              </a:spcBef>
              <a:spcAft>
                <a:spcPts val="0"/>
              </a:spcAft>
              <a:buClr>
                <a:schemeClr val="dk1"/>
              </a:buClr>
              <a:buSzPts val="2000"/>
              <a:buFont typeface="Barlow Light"/>
              <a:buChar char="▹"/>
              <a:defRPr sz="2000">
                <a:solidFill>
                  <a:schemeClr val="dk1"/>
                </a:solidFill>
                <a:latin typeface="Barlow Light"/>
                <a:ea typeface="Barlow Light"/>
                <a:cs typeface="Barlow Light"/>
                <a:sym typeface="Barlow Light"/>
              </a:defRPr>
            </a:lvl7pPr>
            <a:lvl8pPr marL="3657600" lvl="7" indent="-355600">
              <a:lnSpc>
                <a:spcPct val="110000"/>
              </a:lnSpc>
              <a:spcBef>
                <a:spcPts val="600"/>
              </a:spcBef>
              <a:spcAft>
                <a:spcPts val="0"/>
              </a:spcAft>
              <a:buClr>
                <a:schemeClr val="dk1"/>
              </a:buClr>
              <a:buSzPts val="2000"/>
              <a:buFont typeface="Barlow Light"/>
              <a:buChar char="▹"/>
              <a:defRPr sz="2000">
                <a:solidFill>
                  <a:schemeClr val="dk1"/>
                </a:solidFill>
                <a:latin typeface="Barlow Light"/>
                <a:ea typeface="Barlow Light"/>
                <a:cs typeface="Barlow Light"/>
                <a:sym typeface="Barlow Light"/>
              </a:defRPr>
            </a:lvl8pPr>
            <a:lvl9pPr marL="4114800" lvl="8" indent="-355600">
              <a:lnSpc>
                <a:spcPct val="110000"/>
              </a:lnSpc>
              <a:spcBef>
                <a:spcPts val="600"/>
              </a:spcBef>
              <a:spcAft>
                <a:spcPts val="0"/>
              </a:spcAft>
              <a:buClr>
                <a:schemeClr val="dk1"/>
              </a:buClr>
              <a:buSzPts val="2000"/>
              <a:buFont typeface="Barlow Light"/>
              <a:buChar char="▹"/>
              <a:defRPr sz="2000">
                <a:solidFill>
                  <a:schemeClr val="dk1"/>
                </a:solidFill>
                <a:latin typeface="Barlow Light"/>
                <a:ea typeface="Barlow Light"/>
                <a:cs typeface="Barlow Light"/>
                <a:sym typeface="Barlow Light"/>
              </a:defRPr>
            </a:lvl9pPr>
          </a:lstStyle>
          <a:p>
            <a:endParaRPr/>
          </a:p>
        </p:txBody>
      </p:sp>
      <p:sp>
        <p:nvSpPr>
          <p:cNvPr id="8" name="Google Shape;8;p1"/>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lvl1pPr lvl="0" algn="r">
              <a:buNone/>
              <a:defRPr sz="1200">
                <a:solidFill>
                  <a:schemeClr val="lt1"/>
                </a:solidFill>
                <a:latin typeface="Barlow Light"/>
                <a:ea typeface="Barlow Light"/>
                <a:cs typeface="Barlow Light"/>
                <a:sym typeface="Barlow Light"/>
              </a:defRPr>
            </a:lvl1pPr>
            <a:lvl2pPr lvl="1" algn="r">
              <a:buNone/>
              <a:defRPr sz="1200">
                <a:solidFill>
                  <a:schemeClr val="lt1"/>
                </a:solidFill>
                <a:latin typeface="Barlow Light"/>
                <a:ea typeface="Barlow Light"/>
                <a:cs typeface="Barlow Light"/>
                <a:sym typeface="Barlow Light"/>
              </a:defRPr>
            </a:lvl2pPr>
            <a:lvl3pPr lvl="2" algn="r">
              <a:buNone/>
              <a:defRPr sz="1200">
                <a:solidFill>
                  <a:schemeClr val="lt1"/>
                </a:solidFill>
                <a:latin typeface="Barlow Light"/>
                <a:ea typeface="Barlow Light"/>
                <a:cs typeface="Barlow Light"/>
                <a:sym typeface="Barlow Light"/>
              </a:defRPr>
            </a:lvl3pPr>
            <a:lvl4pPr lvl="3" algn="r">
              <a:buNone/>
              <a:defRPr sz="1200">
                <a:solidFill>
                  <a:schemeClr val="lt1"/>
                </a:solidFill>
                <a:latin typeface="Barlow Light"/>
                <a:ea typeface="Barlow Light"/>
                <a:cs typeface="Barlow Light"/>
                <a:sym typeface="Barlow Light"/>
              </a:defRPr>
            </a:lvl4pPr>
            <a:lvl5pPr lvl="4" algn="r">
              <a:buNone/>
              <a:defRPr sz="1200">
                <a:solidFill>
                  <a:schemeClr val="lt1"/>
                </a:solidFill>
                <a:latin typeface="Barlow Light"/>
                <a:ea typeface="Barlow Light"/>
                <a:cs typeface="Barlow Light"/>
                <a:sym typeface="Barlow Light"/>
              </a:defRPr>
            </a:lvl5pPr>
            <a:lvl6pPr lvl="5" algn="r">
              <a:buNone/>
              <a:defRPr sz="1200">
                <a:solidFill>
                  <a:schemeClr val="lt1"/>
                </a:solidFill>
                <a:latin typeface="Barlow Light"/>
                <a:ea typeface="Barlow Light"/>
                <a:cs typeface="Barlow Light"/>
                <a:sym typeface="Barlow Light"/>
              </a:defRPr>
            </a:lvl6pPr>
            <a:lvl7pPr lvl="6" algn="r">
              <a:buNone/>
              <a:defRPr sz="1200">
                <a:solidFill>
                  <a:schemeClr val="lt1"/>
                </a:solidFill>
                <a:latin typeface="Barlow Light"/>
                <a:ea typeface="Barlow Light"/>
                <a:cs typeface="Barlow Light"/>
                <a:sym typeface="Barlow Light"/>
              </a:defRPr>
            </a:lvl7pPr>
            <a:lvl8pPr lvl="7" algn="r">
              <a:buNone/>
              <a:defRPr sz="1200">
                <a:solidFill>
                  <a:schemeClr val="lt1"/>
                </a:solidFill>
                <a:latin typeface="Barlow Light"/>
                <a:ea typeface="Barlow Light"/>
                <a:cs typeface="Barlow Light"/>
                <a:sym typeface="Barlow Light"/>
              </a:defRPr>
            </a:lvl8pPr>
            <a:lvl9pPr lvl="8" algn="r">
              <a:buNone/>
              <a:defRPr sz="1200">
                <a:solidFill>
                  <a:schemeClr val="lt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6" r:id="rId8"/>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Layout" Target="../slideLayouts/slideLayout6.xml"/><Relationship Id="rId1" Type="http://schemas.openxmlformats.org/officeDocument/2006/relationships/themeOverride" Target="../theme/themeOverride1.xml"/></Relationships>
</file>

<file path=ppt/slides/_rels/slide3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0.png"/><Relationship Id="rId1" Type="http://schemas.openxmlformats.org/officeDocument/2006/relationships/slideLayout" Target="../slideLayouts/slideLayout4.xml"/><Relationship Id="rId4" Type="http://schemas.openxmlformats.org/officeDocument/2006/relationships/image" Target="../media/image14.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3" Type="http://schemas.openxmlformats.org/officeDocument/2006/relationships/hyperlink" Target="http://www.example.com/" TargetMode="External"/><Relationship Id="rId2" Type="http://schemas.openxmlformats.org/officeDocument/2006/relationships/notesSlide" Target="../notesSlides/notesSlide33.xml"/><Relationship Id="rId1" Type="http://schemas.openxmlformats.org/officeDocument/2006/relationships/slideLayout" Target="../slideLayouts/slideLayout6.xml"/><Relationship Id="rId5" Type="http://schemas.openxmlformats.org/officeDocument/2006/relationships/image" Target="../media/image16.png"/><Relationship Id="rId4" Type="http://schemas.openxmlformats.org/officeDocument/2006/relationships/image" Target="../media/image12.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3.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338" name="Google Shape;338;p12"/>
          <p:cNvSpPr txBox="1">
            <a:spLocks noGrp="1"/>
          </p:cNvSpPr>
          <p:nvPr>
            <p:ph type="ctrTitle"/>
          </p:nvPr>
        </p:nvSpPr>
        <p:spPr>
          <a:xfrm>
            <a:off x="964811" y="1863600"/>
            <a:ext cx="7859519" cy="1416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US" sz="6000" b="1"/>
              <a:t>Introduction To Website Development Technologies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17"/>
        <p:cNvGrpSpPr/>
        <p:nvPr/>
      </p:nvGrpSpPr>
      <p:grpSpPr>
        <a:xfrm>
          <a:off x="0" y="0"/>
          <a:ext cx="0" cy="0"/>
          <a:chOff x="0" y="0"/>
          <a:chExt cx="0" cy="0"/>
        </a:xfrm>
      </p:grpSpPr>
      <p:sp>
        <p:nvSpPr>
          <p:cNvPr id="518" name="Google Shape;518;p16"/>
          <p:cNvSpPr txBox="1">
            <a:spLocks noGrp="1"/>
          </p:cNvSpPr>
          <p:nvPr>
            <p:ph type="body" idx="1"/>
          </p:nvPr>
        </p:nvSpPr>
        <p:spPr>
          <a:xfrm>
            <a:off x="1039049" y="321379"/>
            <a:ext cx="7645837" cy="4286846"/>
          </a:xfrm>
          <a:prstGeom prst="rect">
            <a:avLst/>
          </a:prstGeom>
        </p:spPr>
        <p:txBody>
          <a:bodyPr spcFirstLastPara="1" wrap="square" lIns="0" tIns="0" rIns="0" bIns="0" anchor="t" anchorCtr="0">
            <a:normAutofit/>
          </a:bodyPr>
          <a:lstStyle/>
          <a:p>
            <a:r>
              <a:rPr lang="en-US"/>
              <a:t>Several job opportunities exist for this skillset</a:t>
            </a:r>
          </a:p>
          <a:p>
            <a:r>
              <a:rPr lang="en-US"/>
              <a:t>Easy to use for both personal and professional purposes</a:t>
            </a:r>
            <a:endParaRPr lang="en-US" sz="3200"/>
          </a:p>
          <a:p>
            <a:endParaRPr lang="en-US" sz="3200"/>
          </a:p>
        </p:txBody>
      </p:sp>
      <p:sp>
        <p:nvSpPr>
          <p:cNvPr id="519" name="Google Shape;519;p16"/>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10</a:t>
            </a:fld>
            <a:endParaRPr/>
          </a:p>
        </p:txBody>
      </p:sp>
    </p:spTree>
    <p:extLst>
      <p:ext uri="{BB962C8B-B14F-4D97-AF65-F5344CB8AC3E}">
        <p14:creationId xmlns:p14="http://schemas.microsoft.com/office/powerpoint/2010/main" val="4067268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18">
                                            <p:txEl>
                                              <p:pRg st="0" end="0"/>
                                            </p:txEl>
                                          </p:spTgt>
                                        </p:tgtEl>
                                        <p:attrNameLst>
                                          <p:attrName>style.visibility</p:attrName>
                                        </p:attrNameLst>
                                      </p:cBhvr>
                                      <p:to>
                                        <p:strVal val="visible"/>
                                      </p:to>
                                    </p:set>
                                    <p:anim calcmode="lin" valueType="num">
                                      <p:cBhvr additive="base">
                                        <p:cTn id="7" dur="500" fill="hold"/>
                                        <p:tgtEl>
                                          <p:spTgt spid="518">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1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18">
                                            <p:txEl>
                                              <p:pRg st="1" end="1"/>
                                            </p:txEl>
                                          </p:spTgt>
                                        </p:tgtEl>
                                        <p:attrNameLst>
                                          <p:attrName>style.visibility</p:attrName>
                                        </p:attrNameLst>
                                      </p:cBhvr>
                                      <p:to>
                                        <p:strVal val="visible"/>
                                      </p:to>
                                    </p:set>
                                    <p:anim calcmode="lin" valueType="num">
                                      <p:cBhvr additive="base">
                                        <p:cTn id="13" dur="500" fill="hold"/>
                                        <p:tgtEl>
                                          <p:spTgt spid="518">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18">
                                            <p:txEl>
                                              <p:pRg st="1" end="1"/>
                                            </p:txEl>
                                          </p:spTgt>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519"/>
                                        </p:tgtEl>
                                        <p:attrNameLst>
                                          <p:attrName>style.visibility</p:attrName>
                                        </p:attrNameLst>
                                      </p:cBhvr>
                                      <p:to>
                                        <p:strVal val="visible"/>
                                      </p:to>
                                    </p:set>
                                    <p:anim calcmode="lin" valueType="num">
                                      <p:cBhvr additive="base">
                                        <p:cTn id="17" dur="500" fill="hold"/>
                                        <p:tgtEl>
                                          <p:spTgt spid="519"/>
                                        </p:tgtEl>
                                        <p:attrNameLst>
                                          <p:attrName>ppt_x</p:attrName>
                                        </p:attrNameLst>
                                      </p:cBhvr>
                                      <p:tavLst>
                                        <p:tav tm="0">
                                          <p:val>
                                            <p:strVal val="#ppt_x"/>
                                          </p:val>
                                        </p:tav>
                                        <p:tav tm="100000">
                                          <p:val>
                                            <p:strVal val="#ppt_x"/>
                                          </p:val>
                                        </p:tav>
                                      </p:tavLst>
                                    </p:anim>
                                    <p:anim calcmode="lin" valueType="num">
                                      <p:cBhvr additive="base">
                                        <p:cTn id="18" dur="500" fill="hold"/>
                                        <p:tgtEl>
                                          <p:spTgt spid="5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8" grpId="0" build="p"/>
      <p:bldP spid="51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sp>
        <p:nvSpPr>
          <p:cNvPr id="594" name="Google Shape;594;p17"/>
          <p:cNvSpPr txBox="1">
            <a:spLocks noGrp="1"/>
          </p:cNvSpPr>
          <p:nvPr>
            <p:ph type="title"/>
          </p:nvPr>
        </p:nvSpPr>
        <p:spPr>
          <a:xfrm>
            <a:off x="457200" y="605600"/>
            <a:ext cx="5640900" cy="1082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Web Development Tools</a:t>
            </a:r>
            <a:endParaRPr/>
          </a:p>
        </p:txBody>
      </p:sp>
      <p:sp>
        <p:nvSpPr>
          <p:cNvPr id="595" name="Google Shape;595;p17"/>
          <p:cNvSpPr txBox="1">
            <a:spLocks noGrp="1"/>
          </p:cNvSpPr>
          <p:nvPr>
            <p:ph type="body" idx="1"/>
          </p:nvPr>
        </p:nvSpPr>
        <p:spPr>
          <a:xfrm>
            <a:off x="456616" y="1690138"/>
            <a:ext cx="5640900" cy="2640900"/>
          </a:xfrm>
          <a:prstGeom prst="rect">
            <a:avLst/>
          </a:prstGeom>
        </p:spPr>
        <p:txBody>
          <a:bodyPr spcFirstLastPara="1" wrap="square" lIns="0" tIns="0" rIns="0" bIns="0" anchor="t" anchorCtr="0">
            <a:noAutofit/>
          </a:bodyPr>
          <a:lstStyle/>
          <a:p>
            <a:r>
              <a:rPr lang="en-US" sz="2000"/>
              <a:t>Any text editor is valid</a:t>
            </a:r>
          </a:p>
          <a:p>
            <a:pPr lvl="1"/>
            <a:r>
              <a:rPr lang="en-US"/>
              <a:t>Notepad, Notepad++, even Microsoft Word</a:t>
            </a:r>
          </a:p>
          <a:p>
            <a:r>
              <a:rPr lang="en-US"/>
              <a:t>Files need specific extensions:</a:t>
            </a:r>
          </a:p>
          <a:p>
            <a:pPr lvl="1"/>
            <a:r>
              <a:rPr lang="en-US"/>
              <a:t>.html, .</a:t>
            </a:r>
            <a:r>
              <a:rPr lang="en-US" err="1"/>
              <a:t>css</a:t>
            </a:r>
            <a:r>
              <a:rPr lang="en-US"/>
              <a:t>, .</a:t>
            </a:r>
            <a:r>
              <a:rPr lang="en-US" err="1"/>
              <a:t>js</a:t>
            </a:r>
            <a:endParaRPr lang="en-US"/>
          </a:p>
          <a:p>
            <a:r>
              <a:rPr lang="en-US"/>
              <a:t>An Integrated Development Environment (IDE) is best.</a:t>
            </a:r>
          </a:p>
          <a:p>
            <a:pPr lvl="1"/>
            <a:r>
              <a:rPr lang="en-US"/>
              <a:t>Brackets.io, Atom Editor, Sublime, Visual Studio Code</a:t>
            </a:r>
          </a:p>
        </p:txBody>
      </p:sp>
      <p:sp>
        <p:nvSpPr>
          <p:cNvPr id="596" name="Google Shape;596;p17"/>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11</a:t>
            </a:fld>
            <a:endParaRPr/>
          </a:p>
        </p:txBody>
      </p:sp>
      <p:grpSp>
        <p:nvGrpSpPr>
          <p:cNvPr id="597" name="Google Shape;597;p17"/>
          <p:cNvGrpSpPr/>
          <p:nvPr/>
        </p:nvGrpSpPr>
        <p:grpSpPr>
          <a:xfrm>
            <a:off x="5980389" y="426009"/>
            <a:ext cx="2928488" cy="3139481"/>
            <a:chOff x="2183550" y="65875"/>
            <a:chExt cx="4483981" cy="4807045"/>
          </a:xfrm>
        </p:grpSpPr>
        <p:sp>
          <p:nvSpPr>
            <p:cNvPr id="598" name="Google Shape;598;p17"/>
            <p:cNvSpPr/>
            <p:nvPr/>
          </p:nvSpPr>
          <p:spPr>
            <a:xfrm>
              <a:off x="3889897" y="3280283"/>
              <a:ext cx="998038" cy="577710"/>
            </a:xfrm>
            <a:custGeom>
              <a:avLst/>
              <a:gdLst/>
              <a:ahLst/>
              <a:cxnLst/>
              <a:rect l="l" t="t" r="r" b="b"/>
              <a:pathLst>
                <a:path w="998038" h="577710" extrusionOk="0">
                  <a:moveTo>
                    <a:pt x="461327" y="569588"/>
                  </a:moveTo>
                  <a:lnTo>
                    <a:pt x="14055" y="310699"/>
                  </a:lnTo>
                  <a:cubicBezTo>
                    <a:pt x="-6751" y="298602"/>
                    <a:pt x="-4186" y="277552"/>
                    <a:pt x="19945" y="263645"/>
                  </a:cubicBezTo>
                  <a:lnTo>
                    <a:pt x="455437" y="11519"/>
                  </a:lnTo>
                  <a:cubicBezTo>
                    <a:pt x="479568" y="-2388"/>
                    <a:pt x="515954" y="-3912"/>
                    <a:pt x="536759" y="8090"/>
                  </a:cubicBezTo>
                  <a:lnTo>
                    <a:pt x="983936" y="266979"/>
                  </a:lnTo>
                  <a:cubicBezTo>
                    <a:pt x="1004837" y="279076"/>
                    <a:pt x="1002177" y="300126"/>
                    <a:pt x="978141" y="314033"/>
                  </a:cubicBezTo>
                  <a:lnTo>
                    <a:pt x="542554" y="566159"/>
                  </a:lnTo>
                  <a:cubicBezTo>
                    <a:pt x="518519" y="580161"/>
                    <a:pt x="482133" y="581590"/>
                    <a:pt x="461327" y="56958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9" name="Google Shape;599;p17"/>
            <p:cNvSpPr/>
            <p:nvPr/>
          </p:nvSpPr>
          <p:spPr>
            <a:xfrm>
              <a:off x="2372415" y="3694995"/>
              <a:ext cx="1795739" cy="1039558"/>
            </a:xfrm>
            <a:custGeom>
              <a:avLst/>
              <a:gdLst/>
              <a:ahLst/>
              <a:cxnLst/>
              <a:rect l="l" t="t" r="r" b="b"/>
              <a:pathLst>
                <a:path w="1795739" h="1039558" extrusionOk="0">
                  <a:moveTo>
                    <a:pt x="1781394" y="0"/>
                  </a:moveTo>
                  <a:lnTo>
                    <a:pt x="1781394" y="95"/>
                  </a:lnTo>
                  <a:lnTo>
                    <a:pt x="651623" y="653987"/>
                  </a:lnTo>
                  <a:lnTo>
                    <a:pt x="0" y="1031176"/>
                  </a:lnTo>
                  <a:lnTo>
                    <a:pt x="14440" y="1039558"/>
                  </a:lnTo>
                  <a:lnTo>
                    <a:pt x="666063" y="662273"/>
                  </a:lnTo>
                  <a:lnTo>
                    <a:pt x="1795739" y="8382"/>
                  </a:lnTo>
                  <a:lnTo>
                    <a:pt x="1795739" y="8382"/>
                  </a:lnTo>
                  <a:lnTo>
                    <a:pt x="1781394" y="0"/>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0" name="Google Shape;600;p17"/>
            <p:cNvSpPr/>
            <p:nvPr/>
          </p:nvSpPr>
          <p:spPr>
            <a:xfrm>
              <a:off x="3921527" y="3261804"/>
              <a:ext cx="998857" cy="577329"/>
            </a:xfrm>
            <a:custGeom>
              <a:avLst/>
              <a:gdLst/>
              <a:ahLst/>
              <a:cxnLst/>
              <a:rect l="l" t="t" r="r" b="b"/>
              <a:pathLst>
                <a:path w="998857" h="577329" extrusionOk="0">
                  <a:moveTo>
                    <a:pt x="998097" y="255644"/>
                  </a:moveTo>
                  <a:lnTo>
                    <a:pt x="976057" y="262407"/>
                  </a:lnTo>
                  <a:lnTo>
                    <a:pt x="536860" y="8090"/>
                  </a:lnTo>
                  <a:cubicBezTo>
                    <a:pt x="516054" y="-3912"/>
                    <a:pt x="479858" y="-2388"/>
                    <a:pt x="455632" y="11519"/>
                  </a:cubicBezTo>
                  <a:lnTo>
                    <a:pt x="20046" y="263645"/>
                  </a:lnTo>
                  <a:lnTo>
                    <a:pt x="19001" y="264312"/>
                  </a:lnTo>
                  <a:lnTo>
                    <a:pt x="0" y="258502"/>
                  </a:lnTo>
                  <a:lnTo>
                    <a:pt x="0" y="287077"/>
                  </a:lnTo>
                  <a:cubicBezTo>
                    <a:pt x="0" y="288125"/>
                    <a:pt x="0" y="289173"/>
                    <a:pt x="0" y="290316"/>
                  </a:cubicBezTo>
                  <a:lnTo>
                    <a:pt x="0" y="292601"/>
                  </a:lnTo>
                  <a:lnTo>
                    <a:pt x="0" y="292601"/>
                  </a:lnTo>
                  <a:cubicBezTo>
                    <a:pt x="1596" y="300307"/>
                    <a:pt x="6641" y="306841"/>
                    <a:pt x="13680" y="310318"/>
                  </a:cubicBezTo>
                  <a:lnTo>
                    <a:pt x="460953" y="569208"/>
                  </a:lnTo>
                  <a:cubicBezTo>
                    <a:pt x="481758" y="581209"/>
                    <a:pt x="517954" y="579780"/>
                    <a:pt x="542275" y="565778"/>
                  </a:cubicBezTo>
                  <a:lnTo>
                    <a:pt x="979097" y="314033"/>
                  </a:lnTo>
                  <a:cubicBezTo>
                    <a:pt x="989404" y="309413"/>
                    <a:pt x="996786" y="300012"/>
                    <a:pt x="998857" y="288887"/>
                  </a:cubicBezTo>
                  <a:lnTo>
                    <a:pt x="998857" y="288887"/>
                  </a:lnTo>
                  <a:close/>
                </a:path>
              </a:pathLst>
            </a:custGeom>
            <a:solidFill>
              <a:srgbClr val="D5D6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1" name="Google Shape;601;p17"/>
            <p:cNvSpPr/>
            <p:nvPr/>
          </p:nvSpPr>
          <p:spPr>
            <a:xfrm>
              <a:off x="3922039" y="3231825"/>
              <a:ext cx="998054" cy="577388"/>
            </a:xfrm>
            <a:custGeom>
              <a:avLst/>
              <a:gdLst/>
              <a:ahLst/>
              <a:cxnLst/>
              <a:rect l="l" t="t" r="r" b="b"/>
              <a:pathLst>
                <a:path w="998054" h="577388" extrusionOk="0">
                  <a:moveTo>
                    <a:pt x="461295" y="569183"/>
                  </a:moveTo>
                  <a:lnTo>
                    <a:pt x="14023" y="310674"/>
                  </a:lnTo>
                  <a:cubicBezTo>
                    <a:pt x="-6783" y="298673"/>
                    <a:pt x="-4123" y="277623"/>
                    <a:pt x="19913" y="263716"/>
                  </a:cubicBezTo>
                  <a:lnTo>
                    <a:pt x="455500" y="11589"/>
                  </a:lnTo>
                  <a:cubicBezTo>
                    <a:pt x="479536" y="-2412"/>
                    <a:pt x="515922" y="-3936"/>
                    <a:pt x="536727" y="8160"/>
                  </a:cubicBezTo>
                  <a:lnTo>
                    <a:pt x="984000" y="267050"/>
                  </a:lnTo>
                  <a:cubicBezTo>
                    <a:pt x="1004805" y="279147"/>
                    <a:pt x="1002240" y="300197"/>
                    <a:pt x="978110" y="314103"/>
                  </a:cubicBezTo>
                  <a:lnTo>
                    <a:pt x="542618" y="566230"/>
                  </a:lnTo>
                  <a:cubicBezTo>
                    <a:pt x="518487" y="579756"/>
                    <a:pt x="482101" y="581280"/>
                    <a:pt x="461295" y="569183"/>
                  </a:cubicBezTo>
                  <a:close/>
                </a:path>
              </a:pathLst>
            </a:custGeom>
            <a:solidFill>
              <a:srgbClr val="E9EA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2" name="Google Shape;602;p17"/>
            <p:cNvSpPr/>
            <p:nvPr/>
          </p:nvSpPr>
          <p:spPr>
            <a:xfrm>
              <a:off x="4231770" y="3400376"/>
              <a:ext cx="378145" cy="218912"/>
            </a:xfrm>
            <a:custGeom>
              <a:avLst/>
              <a:gdLst/>
              <a:ahLst/>
              <a:cxnLst/>
              <a:rect l="l" t="t" r="r" b="b"/>
              <a:pathLst>
                <a:path w="378145" h="218912" extrusionOk="0">
                  <a:moveTo>
                    <a:pt x="377956" y="96880"/>
                  </a:moveTo>
                  <a:lnTo>
                    <a:pt x="377956" y="58780"/>
                  </a:lnTo>
                  <a:lnTo>
                    <a:pt x="323804" y="73067"/>
                  </a:lnTo>
                  <a:lnTo>
                    <a:pt x="203341" y="3058"/>
                  </a:lnTo>
                  <a:cubicBezTo>
                    <a:pt x="193461" y="-1447"/>
                    <a:pt x="182023" y="-952"/>
                    <a:pt x="172560" y="4392"/>
                  </a:cubicBezTo>
                  <a:lnTo>
                    <a:pt x="55422" y="72210"/>
                  </a:lnTo>
                  <a:lnTo>
                    <a:pt x="36" y="57541"/>
                  </a:lnTo>
                  <a:lnTo>
                    <a:pt x="36" y="98594"/>
                  </a:lnTo>
                  <a:lnTo>
                    <a:pt x="36" y="98594"/>
                  </a:lnTo>
                  <a:lnTo>
                    <a:pt x="36" y="108119"/>
                  </a:lnTo>
                  <a:cubicBezTo>
                    <a:pt x="-12" y="108500"/>
                    <a:pt x="-12" y="108881"/>
                    <a:pt x="36" y="109262"/>
                  </a:cubicBezTo>
                  <a:lnTo>
                    <a:pt x="36" y="110215"/>
                  </a:lnTo>
                  <a:lnTo>
                    <a:pt x="36" y="110215"/>
                  </a:lnTo>
                  <a:cubicBezTo>
                    <a:pt x="644" y="113139"/>
                    <a:pt x="2572" y="115606"/>
                    <a:pt x="5261" y="116882"/>
                  </a:cubicBezTo>
                  <a:lnTo>
                    <a:pt x="174840" y="215847"/>
                  </a:lnTo>
                  <a:cubicBezTo>
                    <a:pt x="184721" y="220333"/>
                    <a:pt x="196130" y="219876"/>
                    <a:pt x="205621" y="214608"/>
                  </a:cubicBezTo>
                  <a:lnTo>
                    <a:pt x="370736" y="119358"/>
                  </a:lnTo>
                  <a:cubicBezTo>
                    <a:pt x="374621" y="117606"/>
                    <a:pt x="377395" y="114044"/>
                    <a:pt x="378146" y="109833"/>
                  </a:cubicBezTo>
                  <a:lnTo>
                    <a:pt x="378146" y="109833"/>
                  </a:lnTo>
                  <a:lnTo>
                    <a:pt x="378146" y="97261"/>
                  </a:lnTo>
                  <a:close/>
                </a:path>
              </a:pathLst>
            </a:custGeom>
            <a:solidFill>
              <a:srgbClr val="D5D6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3" name="Google Shape;603;p17"/>
            <p:cNvSpPr/>
            <p:nvPr/>
          </p:nvSpPr>
          <p:spPr>
            <a:xfrm>
              <a:off x="4231502" y="3348848"/>
              <a:ext cx="378432" cy="218803"/>
            </a:xfrm>
            <a:custGeom>
              <a:avLst/>
              <a:gdLst/>
              <a:ahLst/>
              <a:cxnLst/>
              <a:rect l="l" t="t" r="r" b="b"/>
              <a:pathLst>
                <a:path w="378432" h="218803" extrusionOk="0">
                  <a:moveTo>
                    <a:pt x="175108" y="215844"/>
                  </a:moveTo>
                  <a:lnTo>
                    <a:pt x="5339" y="117451"/>
                  </a:lnTo>
                  <a:cubicBezTo>
                    <a:pt x="-2547" y="112879"/>
                    <a:pt x="-1597" y="104878"/>
                    <a:pt x="7524" y="99639"/>
                  </a:cubicBezTo>
                  <a:lnTo>
                    <a:pt x="172638" y="4389"/>
                  </a:lnTo>
                  <a:cubicBezTo>
                    <a:pt x="182167" y="-992"/>
                    <a:pt x="193691" y="-1449"/>
                    <a:pt x="203609" y="3151"/>
                  </a:cubicBezTo>
                  <a:lnTo>
                    <a:pt x="373094" y="101259"/>
                  </a:lnTo>
                  <a:cubicBezTo>
                    <a:pt x="380979" y="105831"/>
                    <a:pt x="380029" y="113832"/>
                    <a:pt x="370909" y="119166"/>
                  </a:cubicBezTo>
                  <a:lnTo>
                    <a:pt x="205794" y="214416"/>
                  </a:lnTo>
                  <a:cubicBezTo>
                    <a:pt x="196360" y="219712"/>
                    <a:pt x="184988" y="220245"/>
                    <a:pt x="175108" y="215844"/>
                  </a:cubicBezTo>
                  <a:close/>
                </a:path>
              </a:pathLst>
            </a:custGeom>
            <a:solidFill>
              <a:srgbClr val="E9EA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4" name="Google Shape;604;p17"/>
            <p:cNvSpPr/>
            <p:nvPr/>
          </p:nvSpPr>
          <p:spPr>
            <a:xfrm>
              <a:off x="3409843" y="2513133"/>
              <a:ext cx="2024410" cy="945165"/>
            </a:xfrm>
            <a:custGeom>
              <a:avLst/>
              <a:gdLst/>
              <a:ahLst/>
              <a:cxnLst/>
              <a:rect l="l" t="t" r="r" b="b"/>
              <a:pathLst>
                <a:path w="2024410" h="945165" extrusionOk="0">
                  <a:moveTo>
                    <a:pt x="1010828" y="945166"/>
                  </a:moveTo>
                  <a:lnTo>
                    <a:pt x="0" y="38005"/>
                  </a:lnTo>
                  <a:lnTo>
                    <a:pt x="2024411" y="0"/>
                  </a:lnTo>
                  <a:lnTo>
                    <a:pt x="1010828" y="945166"/>
                  </a:lnTo>
                  <a:close/>
                </a:path>
              </a:pathLst>
            </a:custGeom>
            <a:solidFill>
              <a:srgbClr val="3E7E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5" name="Google Shape;605;p17"/>
            <p:cNvSpPr/>
            <p:nvPr/>
          </p:nvSpPr>
          <p:spPr>
            <a:xfrm>
              <a:off x="2963426" y="65875"/>
              <a:ext cx="2875158" cy="2882646"/>
            </a:xfrm>
            <a:custGeom>
              <a:avLst/>
              <a:gdLst/>
              <a:ahLst/>
              <a:cxnLst/>
              <a:rect l="l" t="t" r="r" b="b"/>
              <a:pathLst>
                <a:path w="2875158" h="2882646" extrusionOk="0">
                  <a:moveTo>
                    <a:pt x="2875159" y="1441323"/>
                  </a:moveTo>
                  <a:cubicBezTo>
                    <a:pt x="2875159" y="2237344"/>
                    <a:pt x="2231533" y="2882646"/>
                    <a:pt x="1437579" y="2882646"/>
                  </a:cubicBezTo>
                  <a:cubicBezTo>
                    <a:pt x="643626" y="2882646"/>
                    <a:pt x="0" y="2237344"/>
                    <a:pt x="0" y="1441323"/>
                  </a:cubicBezTo>
                  <a:cubicBezTo>
                    <a:pt x="0" y="645302"/>
                    <a:pt x="643626" y="0"/>
                    <a:pt x="1437579" y="0"/>
                  </a:cubicBezTo>
                  <a:cubicBezTo>
                    <a:pt x="2231532" y="0"/>
                    <a:pt x="2875159" y="645302"/>
                    <a:pt x="2875159" y="1441323"/>
                  </a:cubicBezTo>
                  <a:close/>
                </a:path>
              </a:pathLst>
            </a:custGeom>
            <a:solidFill>
              <a:srgbClr val="E9EA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6" name="Google Shape;606;p17"/>
            <p:cNvSpPr/>
            <p:nvPr/>
          </p:nvSpPr>
          <p:spPr>
            <a:xfrm>
              <a:off x="2986102" y="165506"/>
              <a:ext cx="2752826" cy="2463451"/>
            </a:xfrm>
            <a:custGeom>
              <a:avLst/>
              <a:gdLst/>
              <a:ahLst/>
              <a:cxnLst/>
              <a:rect l="l" t="t" r="r" b="b"/>
              <a:pathLst>
                <a:path w="2752826" h="2463451" extrusionOk="0">
                  <a:moveTo>
                    <a:pt x="1036794" y="484346"/>
                  </a:moveTo>
                  <a:lnTo>
                    <a:pt x="1041639" y="467297"/>
                  </a:lnTo>
                  <a:lnTo>
                    <a:pt x="1041639" y="430340"/>
                  </a:lnTo>
                  <a:cubicBezTo>
                    <a:pt x="1034789" y="431164"/>
                    <a:pt x="1027873" y="431164"/>
                    <a:pt x="1021023" y="430340"/>
                  </a:cubicBezTo>
                  <a:cubicBezTo>
                    <a:pt x="1017413" y="428720"/>
                    <a:pt x="1019883" y="418624"/>
                    <a:pt x="1019883" y="418624"/>
                  </a:cubicBezTo>
                  <a:lnTo>
                    <a:pt x="1036794" y="404051"/>
                  </a:lnTo>
                  <a:lnTo>
                    <a:pt x="1002878" y="411290"/>
                  </a:lnTo>
                  <a:lnTo>
                    <a:pt x="990717" y="430340"/>
                  </a:lnTo>
                  <a:lnTo>
                    <a:pt x="952716" y="453866"/>
                  </a:lnTo>
                  <a:lnTo>
                    <a:pt x="969722" y="463391"/>
                  </a:lnTo>
                  <a:lnTo>
                    <a:pt x="980647" y="470630"/>
                  </a:lnTo>
                  <a:lnTo>
                    <a:pt x="996988" y="473107"/>
                  </a:lnTo>
                  <a:lnTo>
                    <a:pt x="996988" y="462344"/>
                  </a:lnTo>
                  <a:cubicBezTo>
                    <a:pt x="996988" y="462344"/>
                    <a:pt x="1015988" y="457486"/>
                    <a:pt x="1020643" y="464725"/>
                  </a:cubicBezTo>
                  <a:lnTo>
                    <a:pt x="1018268" y="478155"/>
                  </a:lnTo>
                  <a:lnTo>
                    <a:pt x="1036794" y="484346"/>
                  </a:lnTo>
                  <a:close/>
                  <a:moveTo>
                    <a:pt x="616692" y="1010603"/>
                  </a:moveTo>
                  <a:cubicBezTo>
                    <a:pt x="606783" y="1006135"/>
                    <a:pt x="595440" y="1006135"/>
                    <a:pt x="585531" y="1010603"/>
                  </a:cubicBezTo>
                  <a:cubicBezTo>
                    <a:pt x="585702" y="1024414"/>
                    <a:pt x="574967" y="1035891"/>
                    <a:pt x="561211" y="1036606"/>
                  </a:cubicBezTo>
                  <a:lnTo>
                    <a:pt x="588951" y="1052132"/>
                  </a:lnTo>
                  <a:lnTo>
                    <a:pt x="616692" y="1041749"/>
                  </a:lnTo>
                  <a:lnTo>
                    <a:pt x="652983" y="1029653"/>
                  </a:lnTo>
                  <a:lnTo>
                    <a:pt x="684049" y="1052132"/>
                  </a:lnTo>
                  <a:cubicBezTo>
                    <a:pt x="707420" y="1023557"/>
                    <a:pt x="684049" y="1007078"/>
                    <a:pt x="684049" y="1007078"/>
                  </a:cubicBezTo>
                  <a:lnTo>
                    <a:pt x="616692" y="1010603"/>
                  </a:lnTo>
                  <a:close/>
                  <a:moveTo>
                    <a:pt x="1206658" y="1540478"/>
                  </a:moveTo>
                  <a:lnTo>
                    <a:pt x="1179773" y="1534763"/>
                  </a:lnTo>
                  <a:lnTo>
                    <a:pt x="1133031" y="1504950"/>
                  </a:lnTo>
                  <a:lnTo>
                    <a:pt x="1091990" y="1504950"/>
                  </a:lnTo>
                  <a:lnTo>
                    <a:pt x="1056554" y="1486567"/>
                  </a:lnTo>
                  <a:lnTo>
                    <a:pt x="1042399" y="1486567"/>
                  </a:lnTo>
                  <a:cubicBezTo>
                    <a:pt x="1042399" y="1486567"/>
                    <a:pt x="1045249" y="1466660"/>
                    <a:pt x="1040974" y="1465231"/>
                  </a:cubicBezTo>
                  <a:cubicBezTo>
                    <a:pt x="1036699" y="1463802"/>
                    <a:pt x="1005633" y="1445324"/>
                    <a:pt x="1005633" y="1445324"/>
                  </a:cubicBezTo>
                  <a:lnTo>
                    <a:pt x="981502" y="1453896"/>
                  </a:lnTo>
                  <a:lnTo>
                    <a:pt x="981502" y="1436846"/>
                  </a:lnTo>
                  <a:lnTo>
                    <a:pt x="964497" y="1429703"/>
                  </a:lnTo>
                  <a:lnTo>
                    <a:pt x="950341" y="1429703"/>
                  </a:lnTo>
                  <a:lnTo>
                    <a:pt x="951766" y="1415510"/>
                  </a:lnTo>
                  <a:cubicBezTo>
                    <a:pt x="951766" y="1415510"/>
                    <a:pt x="964497" y="1390269"/>
                    <a:pt x="957467" y="1385888"/>
                  </a:cubicBezTo>
                  <a:cubicBezTo>
                    <a:pt x="950436" y="1381506"/>
                    <a:pt x="924881" y="1324642"/>
                    <a:pt x="924881" y="1324642"/>
                  </a:cubicBezTo>
                  <a:lnTo>
                    <a:pt x="886880" y="1303306"/>
                  </a:lnTo>
                  <a:lnTo>
                    <a:pt x="845838" y="1303306"/>
                  </a:lnTo>
                  <a:lnTo>
                    <a:pt x="810403" y="1269302"/>
                  </a:lnTo>
                  <a:lnTo>
                    <a:pt x="775062" y="1240727"/>
                  </a:lnTo>
                  <a:lnTo>
                    <a:pt x="755206" y="1201007"/>
                  </a:lnTo>
                  <a:lnTo>
                    <a:pt x="733925" y="1186815"/>
                  </a:lnTo>
                  <a:cubicBezTo>
                    <a:pt x="733925" y="1186815"/>
                    <a:pt x="709890" y="1202436"/>
                    <a:pt x="704190" y="1201007"/>
                  </a:cubicBezTo>
                  <a:cubicBezTo>
                    <a:pt x="698489" y="1199579"/>
                    <a:pt x="663149" y="1186815"/>
                    <a:pt x="663149" y="1186815"/>
                  </a:cubicBezTo>
                  <a:lnTo>
                    <a:pt x="633413" y="1178338"/>
                  </a:lnTo>
                  <a:lnTo>
                    <a:pt x="596267" y="1195769"/>
                  </a:lnTo>
                  <a:lnTo>
                    <a:pt x="596267" y="1233869"/>
                  </a:lnTo>
                  <a:lnTo>
                    <a:pt x="582111" y="1224344"/>
                  </a:lnTo>
                  <a:lnTo>
                    <a:pt x="582111" y="1210056"/>
                  </a:lnTo>
                  <a:lnTo>
                    <a:pt x="594842" y="1185958"/>
                  </a:lnTo>
                  <a:lnTo>
                    <a:pt x="600542" y="1168908"/>
                  </a:lnTo>
                  <a:lnTo>
                    <a:pt x="587812" y="1163288"/>
                  </a:lnTo>
                  <a:lnTo>
                    <a:pt x="570806" y="1183100"/>
                  </a:lnTo>
                  <a:lnTo>
                    <a:pt x="528340" y="1195769"/>
                  </a:lnTo>
                  <a:lnTo>
                    <a:pt x="519790" y="1214247"/>
                  </a:lnTo>
                  <a:lnTo>
                    <a:pt x="499934" y="1232726"/>
                  </a:lnTo>
                  <a:lnTo>
                    <a:pt x="494329" y="1248347"/>
                  </a:lnTo>
                  <a:lnTo>
                    <a:pt x="463168" y="1222820"/>
                  </a:lnTo>
                  <a:cubicBezTo>
                    <a:pt x="452661" y="1228335"/>
                    <a:pt x="441773" y="1233078"/>
                    <a:pt x="430582" y="1237012"/>
                  </a:cubicBezTo>
                  <a:cubicBezTo>
                    <a:pt x="419096" y="1230897"/>
                    <a:pt x="408190" y="1223762"/>
                    <a:pt x="397996" y="1215676"/>
                  </a:cubicBezTo>
                  <a:lnTo>
                    <a:pt x="382416" y="1185863"/>
                  </a:lnTo>
                  <a:lnTo>
                    <a:pt x="390966" y="1146143"/>
                  </a:lnTo>
                  <a:lnTo>
                    <a:pt x="397996" y="1104900"/>
                  </a:lnTo>
                  <a:lnTo>
                    <a:pt x="371111" y="1087850"/>
                  </a:lnTo>
                  <a:lnTo>
                    <a:pt x="334250" y="1087850"/>
                  </a:lnTo>
                  <a:lnTo>
                    <a:pt x="305749" y="1079373"/>
                  </a:lnTo>
                  <a:lnTo>
                    <a:pt x="319049" y="1058037"/>
                  </a:lnTo>
                  <a:lnTo>
                    <a:pt x="334629" y="1026795"/>
                  </a:lnTo>
                  <a:lnTo>
                    <a:pt x="348785" y="1004126"/>
                  </a:lnTo>
                  <a:cubicBezTo>
                    <a:pt x="348785" y="1004126"/>
                    <a:pt x="352775" y="993743"/>
                    <a:pt x="357335" y="991362"/>
                  </a:cubicBezTo>
                  <a:cubicBezTo>
                    <a:pt x="375386" y="981837"/>
                    <a:pt x="357335" y="972884"/>
                    <a:pt x="357335" y="972884"/>
                  </a:cubicBezTo>
                  <a:cubicBezTo>
                    <a:pt x="357335" y="972884"/>
                    <a:pt x="319334" y="970026"/>
                    <a:pt x="313444" y="972884"/>
                  </a:cubicBezTo>
                  <a:cubicBezTo>
                    <a:pt x="307554" y="975741"/>
                    <a:pt x="292163" y="984218"/>
                    <a:pt x="292163" y="984218"/>
                  </a:cubicBezTo>
                  <a:lnTo>
                    <a:pt x="292163" y="1016889"/>
                  </a:lnTo>
                  <a:lnTo>
                    <a:pt x="263663" y="1029653"/>
                  </a:lnTo>
                  <a:lnTo>
                    <a:pt x="219771" y="1039178"/>
                  </a:lnTo>
                  <a:lnTo>
                    <a:pt x="190036" y="1009269"/>
                  </a:lnTo>
                  <a:cubicBezTo>
                    <a:pt x="185760" y="1005078"/>
                    <a:pt x="175880" y="958215"/>
                    <a:pt x="175880" y="958215"/>
                  </a:cubicBezTo>
                  <a:lnTo>
                    <a:pt x="194216" y="941165"/>
                  </a:lnTo>
                  <a:lnTo>
                    <a:pt x="202766" y="926973"/>
                  </a:lnTo>
                  <a:lnTo>
                    <a:pt x="204191" y="892874"/>
                  </a:lnTo>
                  <a:lnTo>
                    <a:pt x="222526" y="877253"/>
                  </a:lnTo>
                  <a:lnTo>
                    <a:pt x="229652" y="858774"/>
                  </a:lnTo>
                  <a:lnTo>
                    <a:pt x="250742" y="843344"/>
                  </a:lnTo>
                  <a:lnTo>
                    <a:pt x="270978" y="824770"/>
                  </a:lnTo>
                  <a:lnTo>
                    <a:pt x="289408" y="819150"/>
                  </a:lnTo>
                  <a:lnTo>
                    <a:pt x="314869" y="824770"/>
                  </a:lnTo>
                  <a:cubicBezTo>
                    <a:pt x="316294" y="815245"/>
                    <a:pt x="363035" y="819150"/>
                    <a:pt x="363035" y="819150"/>
                  </a:cubicBezTo>
                  <a:lnTo>
                    <a:pt x="381466" y="818198"/>
                  </a:lnTo>
                  <a:lnTo>
                    <a:pt x="380041" y="807815"/>
                  </a:lnTo>
                  <a:cubicBezTo>
                    <a:pt x="388591" y="800671"/>
                    <a:pt x="416902" y="807815"/>
                    <a:pt x="416902" y="807815"/>
                  </a:cubicBezTo>
                  <a:lnTo>
                    <a:pt x="454903" y="804577"/>
                  </a:lnTo>
                  <a:cubicBezTo>
                    <a:pt x="463263" y="806387"/>
                    <a:pt x="470293" y="823627"/>
                    <a:pt x="470293" y="823627"/>
                  </a:cubicBezTo>
                  <a:lnTo>
                    <a:pt x="453288" y="839248"/>
                  </a:lnTo>
                  <a:lnTo>
                    <a:pt x="464688" y="873252"/>
                  </a:lnTo>
                  <a:lnTo>
                    <a:pt x="475993" y="888873"/>
                  </a:lnTo>
                  <a:lnTo>
                    <a:pt x="471718" y="904494"/>
                  </a:lnTo>
                  <a:lnTo>
                    <a:pt x="498984" y="900494"/>
                  </a:lnTo>
                  <a:cubicBezTo>
                    <a:pt x="499427" y="891477"/>
                    <a:pt x="499871" y="882460"/>
                    <a:pt x="500314" y="873443"/>
                  </a:cubicBezTo>
                  <a:lnTo>
                    <a:pt x="501739" y="840772"/>
                  </a:lnTo>
                  <a:lnTo>
                    <a:pt x="497559" y="804958"/>
                  </a:lnTo>
                  <a:lnTo>
                    <a:pt x="523020" y="749903"/>
                  </a:lnTo>
                  <a:lnTo>
                    <a:pt x="626383" y="683228"/>
                  </a:lnTo>
                  <a:cubicBezTo>
                    <a:pt x="625908" y="675164"/>
                    <a:pt x="625432" y="667099"/>
                    <a:pt x="624957" y="659035"/>
                  </a:cubicBezTo>
                  <a:lnTo>
                    <a:pt x="631988" y="624269"/>
                  </a:lnTo>
                  <a:lnTo>
                    <a:pt x="650418" y="630650"/>
                  </a:lnTo>
                  <a:lnTo>
                    <a:pt x="683004" y="591884"/>
                  </a:lnTo>
                  <a:lnTo>
                    <a:pt x="725470" y="577787"/>
                  </a:lnTo>
                  <a:lnTo>
                    <a:pt x="750931" y="560451"/>
                  </a:lnTo>
                  <a:lnTo>
                    <a:pt x="763661" y="534829"/>
                  </a:lnTo>
                  <a:lnTo>
                    <a:pt x="810403" y="520637"/>
                  </a:lnTo>
                  <a:lnTo>
                    <a:pt x="857144" y="496538"/>
                  </a:lnTo>
                  <a:lnTo>
                    <a:pt x="835673" y="519494"/>
                  </a:lnTo>
                  <a:lnTo>
                    <a:pt x="832823" y="539401"/>
                  </a:lnTo>
                  <a:lnTo>
                    <a:pt x="858284" y="533686"/>
                  </a:lnTo>
                  <a:lnTo>
                    <a:pt x="880990" y="520922"/>
                  </a:lnTo>
                  <a:lnTo>
                    <a:pt x="900750" y="515302"/>
                  </a:lnTo>
                  <a:lnTo>
                    <a:pt x="919180" y="509588"/>
                  </a:lnTo>
                  <a:lnTo>
                    <a:pt x="924881" y="496824"/>
                  </a:lnTo>
                  <a:lnTo>
                    <a:pt x="912150" y="496824"/>
                  </a:lnTo>
                  <a:lnTo>
                    <a:pt x="892295" y="489680"/>
                  </a:lnTo>
                  <a:lnTo>
                    <a:pt x="863794" y="468440"/>
                  </a:lnTo>
                  <a:cubicBezTo>
                    <a:pt x="863196" y="463742"/>
                    <a:pt x="864734" y="459023"/>
                    <a:pt x="867974" y="455581"/>
                  </a:cubicBezTo>
                  <a:lnTo>
                    <a:pt x="880799" y="444056"/>
                  </a:lnTo>
                  <a:cubicBezTo>
                    <a:pt x="880799" y="444056"/>
                    <a:pt x="886405" y="437198"/>
                    <a:pt x="882224" y="437198"/>
                  </a:cubicBezTo>
                  <a:cubicBezTo>
                    <a:pt x="878044" y="437198"/>
                    <a:pt x="846789" y="430340"/>
                    <a:pt x="846789" y="430340"/>
                  </a:cubicBezTo>
                  <a:lnTo>
                    <a:pt x="812778" y="444056"/>
                  </a:lnTo>
                  <a:lnTo>
                    <a:pt x="793492" y="444056"/>
                  </a:lnTo>
                  <a:lnTo>
                    <a:pt x="817623" y="423005"/>
                  </a:lnTo>
                  <a:lnTo>
                    <a:pt x="844508" y="423005"/>
                  </a:lnTo>
                  <a:lnTo>
                    <a:pt x="874244" y="415862"/>
                  </a:lnTo>
                  <a:lnTo>
                    <a:pt x="935996" y="415862"/>
                  </a:lnTo>
                  <a:lnTo>
                    <a:pt x="970007" y="408718"/>
                  </a:lnTo>
                  <a:lnTo>
                    <a:pt x="994233" y="395669"/>
                  </a:lnTo>
                  <a:lnTo>
                    <a:pt x="1023968" y="392621"/>
                  </a:lnTo>
                  <a:lnTo>
                    <a:pt x="1032519" y="360712"/>
                  </a:lnTo>
                  <a:lnTo>
                    <a:pt x="1012663" y="343662"/>
                  </a:lnTo>
                  <a:lnTo>
                    <a:pt x="984162" y="328898"/>
                  </a:lnTo>
                  <a:lnTo>
                    <a:pt x="978462" y="295370"/>
                  </a:lnTo>
                  <a:lnTo>
                    <a:pt x="962882" y="261271"/>
                  </a:lnTo>
                  <a:lnTo>
                    <a:pt x="948726" y="261271"/>
                  </a:lnTo>
                  <a:lnTo>
                    <a:pt x="947301" y="279749"/>
                  </a:lnTo>
                  <a:lnTo>
                    <a:pt x="924691" y="279749"/>
                  </a:lnTo>
                  <a:lnTo>
                    <a:pt x="918991" y="291084"/>
                  </a:lnTo>
                  <a:lnTo>
                    <a:pt x="910535" y="296799"/>
                  </a:lnTo>
                  <a:lnTo>
                    <a:pt x="896380" y="299656"/>
                  </a:lnTo>
                  <a:lnTo>
                    <a:pt x="883555" y="286798"/>
                  </a:lnTo>
                  <a:lnTo>
                    <a:pt x="900560" y="268415"/>
                  </a:lnTo>
                  <a:lnTo>
                    <a:pt x="880799" y="249936"/>
                  </a:lnTo>
                  <a:lnTo>
                    <a:pt x="856669" y="237173"/>
                  </a:lnTo>
                  <a:lnTo>
                    <a:pt x="831493" y="237173"/>
                  </a:lnTo>
                  <a:lnTo>
                    <a:pt x="813063" y="242792"/>
                  </a:lnTo>
                  <a:lnTo>
                    <a:pt x="787602" y="272606"/>
                  </a:lnTo>
                  <a:lnTo>
                    <a:pt x="767746" y="289655"/>
                  </a:lnTo>
                  <a:lnTo>
                    <a:pt x="773447" y="305276"/>
                  </a:lnTo>
                  <a:lnTo>
                    <a:pt x="766226" y="328994"/>
                  </a:lnTo>
                  <a:lnTo>
                    <a:pt x="770501" y="338519"/>
                  </a:lnTo>
                  <a:lnTo>
                    <a:pt x="746371" y="347091"/>
                  </a:lnTo>
                  <a:lnTo>
                    <a:pt x="719485" y="352711"/>
                  </a:lnTo>
                  <a:lnTo>
                    <a:pt x="708180" y="349853"/>
                  </a:lnTo>
                  <a:lnTo>
                    <a:pt x="699629" y="361283"/>
                  </a:lnTo>
                  <a:lnTo>
                    <a:pt x="715210" y="393192"/>
                  </a:lnTo>
                  <a:lnTo>
                    <a:pt x="699629" y="403860"/>
                  </a:lnTo>
                  <a:lnTo>
                    <a:pt x="678444" y="403860"/>
                  </a:lnTo>
                  <a:lnTo>
                    <a:pt x="660488" y="380714"/>
                  </a:lnTo>
                  <a:lnTo>
                    <a:pt x="656213" y="367570"/>
                  </a:lnTo>
                  <a:lnTo>
                    <a:pt x="668944" y="360521"/>
                  </a:lnTo>
                  <a:lnTo>
                    <a:pt x="659443" y="343472"/>
                  </a:lnTo>
                  <a:lnTo>
                    <a:pt x="629708" y="342043"/>
                  </a:lnTo>
                  <a:lnTo>
                    <a:pt x="590091" y="317373"/>
                  </a:lnTo>
                  <a:lnTo>
                    <a:pt x="571661" y="317373"/>
                  </a:lnTo>
                  <a:lnTo>
                    <a:pt x="567386" y="302228"/>
                  </a:lnTo>
                  <a:lnTo>
                    <a:pt x="554656" y="296609"/>
                  </a:lnTo>
                  <a:lnTo>
                    <a:pt x="573086" y="275273"/>
                  </a:lnTo>
                  <a:lnTo>
                    <a:pt x="599972" y="259652"/>
                  </a:lnTo>
                  <a:lnTo>
                    <a:pt x="646713" y="242602"/>
                  </a:lnTo>
                  <a:lnTo>
                    <a:pt x="663718" y="236982"/>
                  </a:lnTo>
                  <a:lnTo>
                    <a:pt x="700485" y="228409"/>
                  </a:lnTo>
                  <a:lnTo>
                    <a:pt x="725185" y="214694"/>
                  </a:lnTo>
                  <a:lnTo>
                    <a:pt x="747796" y="194786"/>
                  </a:lnTo>
                  <a:lnTo>
                    <a:pt x="777532" y="194786"/>
                  </a:lnTo>
                  <a:lnTo>
                    <a:pt x="812968" y="185833"/>
                  </a:lnTo>
                  <a:lnTo>
                    <a:pt x="835673" y="185833"/>
                  </a:lnTo>
                  <a:lnTo>
                    <a:pt x="845174" y="159353"/>
                  </a:lnTo>
                  <a:lnTo>
                    <a:pt x="799857" y="159353"/>
                  </a:lnTo>
                  <a:lnTo>
                    <a:pt x="782852" y="172403"/>
                  </a:lnTo>
                  <a:lnTo>
                    <a:pt x="753116" y="172403"/>
                  </a:lnTo>
                  <a:cubicBezTo>
                    <a:pt x="746798" y="166154"/>
                    <a:pt x="738980" y="161657"/>
                    <a:pt x="730410" y="159353"/>
                  </a:cubicBezTo>
                  <a:lnTo>
                    <a:pt x="730410" y="148876"/>
                  </a:lnTo>
                  <a:lnTo>
                    <a:pt x="745991" y="134684"/>
                  </a:lnTo>
                  <a:lnTo>
                    <a:pt x="766226" y="119444"/>
                  </a:lnTo>
                  <a:cubicBezTo>
                    <a:pt x="773304" y="110380"/>
                    <a:pt x="779023" y="100338"/>
                    <a:pt x="783232" y="89630"/>
                  </a:cubicBezTo>
                  <a:lnTo>
                    <a:pt x="824273" y="103823"/>
                  </a:lnTo>
                  <a:lnTo>
                    <a:pt x="855339" y="102203"/>
                  </a:lnTo>
                  <a:lnTo>
                    <a:pt x="876714" y="100965"/>
                  </a:lnTo>
                  <a:lnTo>
                    <a:pt x="903600" y="102394"/>
                  </a:lnTo>
                  <a:lnTo>
                    <a:pt x="919180" y="108109"/>
                  </a:lnTo>
                  <a:cubicBezTo>
                    <a:pt x="914905" y="119444"/>
                    <a:pt x="897995" y="110966"/>
                    <a:pt x="897995" y="110966"/>
                  </a:cubicBezTo>
                  <a:lnTo>
                    <a:pt x="846979" y="116586"/>
                  </a:lnTo>
                  <a:lnTo>
                    <a:pt x="824273" y="128969"/>
                  </a:lnTo>
                  <a:lnTo>
                    <a:pt x="831398" y="113348"/>
                  </a:lnTo>
                  <a:lnTo>
                    <a:pt x="807267" y="114776"/>
                  </a:lnTo>
                  <a:lnTo>
                    <a:pt x="778767" y="133160"/>
                  </a:lnTo>
                  <a:lnTo>
                    <a:pt x="798622" y="143161"/>
                  </a:lnTo>
                  <a:lnTo>
                    <a:pt x="845364" y="143161"/>
                  </a:lnTo>
                  <a:lnTo>
                    <a:pt x="870824" y="152686"/>
                  </a:lnTo>
                  <a:lnTo>
                    <a:pt x="892105" y="144209"/>
                  </a:lnTo>
                  <a:lnTo>
                    <a:pt x="914715" y="152686"/>
                  </a:lnTo>
                  <a:lnTo>
                    <a:pt x="941696" y="161258"/>
                  </a:lnTo>
                  <a:lnTo>
                    <a:pt x="909110" y="171450"/>
                  </a:lnTo>
                  <a:lnTo>
                    <a:pt x="880609" y="184880"/>
                  </a:lnTo>
                  <a:lnTo>
                    <a:pt x="852109" y="191072"/>
                  </a:lnTo>
                  <a:lnTo>
                    <a:pt x="829498" y="199549"/>
                  </a:lnTo>
                  <a:lnTo>
                    <a:pt x="838998" y="219456"/>
                  </a:lnTo>
                  <a:lnTo>
                    <a:pt x="898470" y="218027"/>
                  </a:lnTo>
                  <a:lnTo>
                    <a:pt x="935996" y="241173"/>
                  </a:lnTo>
                  <a:lnTo>
                    <a:pt x="967157" y="241173"/>
                  </a:lnTo>
                  <a:lnTo>
                    <a:pt x="968582" y="228409"/>
                  </a:lnTo>
                  <a:lnTo>
                    <a:pt x="975612" y="215646"/>
                  </a:lnTo>
                  <a:lnTo>
                    <a:pt x="989862" y="212789"/>
                  </a:lnTo>
                  <a:lnTo>
                    <a:pt x="978462" y="197168"/>
                  </a:lnTo>
                  <a:lnTo>
                    <a:pt x="974282" y="185357"/>
                  </a:lnTo>
                  <a:lnTo>
                    <a:pt x="991192" y="185357"/>
                  </a:lnTo>
                  <a:lnTo>
                    <a:pt x="1005443" y="195739"/>
                  </a:lnTo>
                  <a:cubicBezTo>
                    <a:pt x="1016748" y="204311"/>
                    <a:pt x="1040784" y="185357"/>
                    <a:pt x="1040784" y="185357"/>
                  </a:cubicBezTo>
                  <a:lnTo>
                    <a:pt x="1076220" y="171926"/>
                  </a:lnTo>
                  <a:lnTo>
                    <a:pt x="1032329" y="158877"/>
                  </a:lnTo>
                  <a:lnTo>
                    <a:pt x="1018173" y="144685"/>
                  </a:lnTo>
                  <a:cubicBezTo>
                    <a:pt x="1022353" y="136112"/>
                    <a:pt x="971432" y="123349"/>
                    <a:pt x="971432" y="123349"/>
                  </a:cubicBezTo>
                  <a:lnTo>
                    <a:pt x="931721" y="99250"/>
                  </a:lnTo>
                  <a:lnTo>
                    <a:pt x="922221" y="89249"/>
                  </a:lnTo>
                  <a:lnTo>
                    <a:pt x="888495" y="89249"/>
                  </a:lnTo>
                  <a:lnTo>
                    <a:pt x="915380" y="77914"/>
                  </a:lnTo>
                  <a:lnTo>
                    <a:pt x="981882" y="84963"/>
                  </a:lnTo>
                  <a:lnTo>
                    <a:pt x="1015893" y="77914"/>
                  </a:lnTo>
                  <a:lnTo>
                    <a:pt x="1093795" y="58007"/>
                  </a:lnTo>
                  <a:lnTo>
                    <a:pt x="1146142" y="45244"/>
                  </a:lnTo>
                  <a:lnTo>
                    <a:pt x="1184143" y="31052"/>
                  </a:lnTo>
                  <a:lnTo>
                    <a:pt x="1140157" y="24194"/>
                  </a:lnTo>
                  <a:cubicBezTo>
                    <a:pt x="1140157" y="24194"/>
                    <a:pt x="1108996" y="32766"/>
                    <a:pt x="1104721" y="32766"/>
                  </a:cubicBezTo>
                  <a:cubicBezTo>
                    <a:pt x="1100445" y="32766"/>
                    <a:pt x="1063680" y="35623"/>
                    <a:pt x="1059404" y="35623"/>
                  </a:cubicBezTo>
                  <a:lnTo>
                    <a:pt x="960222" y="35623"/>
                  </a:lnTo>
                  <a:lnTo>
                    <a:pt x="929156" y="42672"/>
                  </a:lnTo>
                  <a:lnTo>
                    <a:pt x="957657" y="49816"/>
                  </a:lnTo>
                  <a:lnTo>
                    <a:pt x="940651" y="59341"/>
                  </a:lnTo>
                  <a:lnTo>
                    <a:pt x="910915" y="59341"/>
                  </a:lnTo>
                  <a:lnTo>
                    <a:pt x="893910" y="65056"/>
                  </a:lnTo>
                  <a:lnTo>
                    <a:pt x="916520" y="48006"/>
                  </a:lnTo>
                  <a:lnTo>
                    <a:pt x="892485" y="42291"/>
                  </a:lnTo>
                  <a:lnTo>
                    <a:pt x="862749" y="49435"/>
                  </a:lnTo>
                  <a:lnTo>
                    <a:pt x="825888" y="70675"/>
                  </a:lnTo>
                  <a:lnTo>
                    <a:pt x="842893" y="76390"/>
                  </a:lnTo>
                  <a:lnTo>
                    <a:pt x="867024" y="66865"/>
                  </a:lnTo>
                  <a:lnTo>
                    <a:pt x="886785" y="71057"/>
                  </a:lnTo>
                  <a:lnTo>
                    <a:pt x="865599" y="76772"/>
                  </a:lnTo>
                  <a:lnTo>
                    <a:pt x="857049" y="88106"/>
                  </a:lnTo>
                  <a:lnTo>
                    <a:pt x="871204" y="92393"/>
                  </a:lnTo>
                  <a:lnTo>
                    <a:pt x="833203" y="95250"/>
                  </a:lnTo>
                  <a:lnTo>
                    <a:pt x="766701" y="83915"/>
                  </a:lnTo>
                  <a:lnTo>
                    <a:pt x="739816" y="116491"/>
                  </a:lnTo>
                  <a:lnTo>
                    <a:pt x="685949" y="154591"/>
                  </a:lnTo>
                  <a:lnTo>
                    <a:pt x="700105" y="165925"/>
                  </a:lnTo>
                  <a:lnTo>
                    <a:pt x="690604" y="171926"/>
                  </a:lnTo>
                  <a:lnTo>
                    <a:pt x="677874" y="178689"/>
                  </a:lnTo>
                  <a:lnTo>
                    <a:pt x="641013" y="171926"/>
                  </a:lnTo>
                  <a:lnTo>
                    <a:pt x="590091" y="185357"/>
                  </a:lnTo>
                  <a:lnTo>
                    <a:pt x="477559" y="240252"/>
                  </a:lnTo>
                  <a:cubicBezTo>
                    <a:pt x="181848" y="530352"/>
                    <a:pt x="102036" y="696627"/>
                    <a:pt x="0" y="1091502"/>
                  </a:cubicBezTo>
                  <a:lnTo>
                    <a:pt x="114699" y="1064800"/>
                  </a:lnTo>
                  <a:lnTo>
                    <a:pt x="134554" y="1086041"/>
                  </a:lnTo>
                  <a:lnTo>
                    <a:pt x="168565" y="1091756"/>
                  </a:lnTo>
                  <a:lnTo>
                    <a:pt x="191271" y="1105948"/>
                  </a:lnTo>
                  <a:lnTo>
                    <a:pt x="215306" y="1096423"/>
                  </a:lnTo>
                  <a:lnTo>
                    <a:pt x="235162" y="1116330"/>
                  </a:lnTo>
                  <a:lnTo>
                    <a:pt x="279053" y="1140428"/>
                  </a:lnTo>
                  <a:lnTo>
                    <a:pt x="321519" y="1146143"/>
                  </a:lnTo>
                  <a:lnTo>
                    <a:pt x="334250" y="1188720"/>
                  </a:lnTo>
                  <a:cubicBezTo>
                    <a:pt x="334250" y="1188720"/>
                    <a:pt x="363985" y="1215676"/>
                    <a:pt x="362750" y="1221391"/>
                  </a:cubicBezTo>
                  <a:cubicBezTo>
                    <a:pt x="361515" y="1227106"/>
                    <a:pt x="372251" y="1252633"/>
                    <a:pt x="378331" y="1252633"/>
                  </a:cubicBezTo>
                  <a:cubicBezTo>
                    <a:pt x="392505" y="1257710"/>
                    <a:pt x="406252" y="1263891"/>
                    <a:pt x="419467" y="1271111"/>
                  </a:cubicBezTo>
                  <a:lnTo>
                    <a:pt x="443503" y="1273874"/>
                  </a:lnTo>
                  <a:lnTo>
                    <a:pt x="453003" y="1252633"/>
                  </a:lnTo>
                  <a:lnTo>
                    <a:pt x="474283" y="1252633"/>
                  </a:lnTo>
                  <a:lnTo>
                    <a:pt x="474283" y="1273874"/>
                  </a:lnTo>
                  <a:lnTo>
                    <a:pt x="482834" y="1285304"/>
                  </a:lnTo>
                  <a:lnTo>
                    <a:pt x="485589" y="1317879"/>
                  </a:lnTo>
                  <a:lnTo>
                    <a:pt x="494139" y="1342073"/>
                  </a:lnTo>
                  <a:lnTo>
                    <a:pt x="479983" y="1357694"/>
                  </a:lnTo>
                  <a:lnTo>
                    <a:pt x="457278" y="1386269"/>
                  </a:lnTo>
                  <a:lnTo>
                    <a:pt x="428777" y="1425797"/>
                  </a:lnTo>
                  <a:lnTo>
                    <a:pt x="431627" y="1463897"/>
                  </a:lnTo>
                  <a:lnTo>
                    <a:pt x="424502" y="1489424"/>
                  </a:lnTo>
                  <a:lnTo>
                    <a:pt x="445782" y="1496568"/>
                  </a:lnTo>
                  <a:lnTo>
                    <a:pt x="427352" y="1522095"/>
                  </a:lnTo>
                  <a:cubicBezTo>
                    <a:pt x="431114" y="1532801"/>
                    <a:pt x="434287" y="1543707"/>
                    <a:pt x="436852" y="1554766"/>
                  </a:cubicBezTo>
                  <a:cubicBezTo>
                    <a:pt x="441251" y="1566948"/>
                    <a:pt x="446457" y="1578816"/>
                    <a:pt x="452433" y="1590294"/>
                  </a:cubicBezTo>
                  <a:lnTo>
                    <a:pt x="472288" y="1607344"/>
                  </a:lnTo>
                  <a:lnTo>
                    <a:pt x="480838" y="1635919"/>
                  </a:lnTo>
                  <a:lnTo>
                    <a:pt x="529005" y="1735265"/>
                  </a:lnTo>
                  <a:lnTo>
                    <a:pt x="562921" y="1763840"/>
                  </a:lnTo>
                  <a:lnTo>
                    <a:pt x="612512" y="1789367"/>
                  </a:lnTo>
                  <a:cubicBezTo>
                    <a:pt x="612512" y="1789367"/>
                    <a:pt x="643673" y="1823466"/>
                    <a:pt x="645098" y="1827467"/>
                  </a:cubicBezTo>
                  <a:cubicBezTo>
                    <a:pt x="646523" y="1831467"/>
                    <a:pt x="662103" y="1894142"/>
                    <a:pt x="662103" y="1894142"/>
                  </a:cubicBezTo>
                  <a:cubicBezTo>
                    <a:pt x="661882" y="1905826"/>
                    <a:pt x="661660" y="1917510"/>
                    <a:pt x="661439" y="1929194"/>
                  </a:cubicBezTo>
                  <a:lnTo>
                    <a:pt x="670939" y="1966055"/>
                  </a:lnTo>
                  <a:lnTo>
                    <a:pt x="673789" y="2007299"/>
                  </a:lnTo>
                  <a:lnTo>
                    <a:pt x="678064" y="2064449"/>
                  </a:lnTo>
                  <a:lnTo>
                    <a:pt x="692219" y="2109883"/>
                  </a:lnTo>
                  <a:lnTo>
                    <a:pt x="704950" y="2169509"/>
                  </a:lnTo>
                  <a:lnTo>
                    <a:pt x="689369" y="2189417"/>
                  </a:lnTo>
                  <a:lnTo>
                    <a:pt x="698869" y="2218849"/>
                  </a:lnTo>
                  <a:lnTo>
                    <a:pt x="710270" y="2261807"/>
                  </a:lnTo>
                  <a:lnTo>
                    <a:pt x="730030" y="2283143"/>
                  </a:lnTo>
                  <a:cubicBezTo>
                    <a:pt x="729587" y="2294509"/>
                    <a:pt x="729143" y="2305876"/>
                    <a:pt x="728700" y="2317242"/>
                  </a:cubicBezTo>
                  <a:lnTo>
                    <a:pt x="732880" y="2351246"/>
                  </a:lnTo>
                  <a:lnTo>
                    <a:pt x="820758" y="2444972"/>
                  </a:lnTo>
                  <a:lnTo>
                    <a:pt x="837668" y="2463451"/>
                  </a:lnTo>
                  <a:lnTo>
                    <a:pt x="837668" y="2419445"/>
                  </a:lnTo>
                  <a:lnTo>
                    <a:pt x="866169" y="2402967"/>
                  </a:lnTo>
                  <a:lnTo>
                    <a:pt x="866169" y="2376869"/>
                  </a:lnTo>
                  <a:lnTo>
                    <a:pt x="837668" y="2364105"/>
                  </a:lnTo>
                  <a:lnTo>
                    <a:pt x="837668" y="2344198"/>
                  </a:lnTo>
                  <a:lnTo>
                    <a:pt x="851634" y="2331434"/>
                  </a:lnTo>
                  <a:lnTo>
                    <a:pt x="865694" y="2308670"/>
                  </a:lnTo>
                  <a:lnTo>
                    <a:pt x="865694" y="2290191"/>
                  </a:lnTo>
                  <a:cubicBezTo>
                    <a:pt x="877379" y="2286000"/>
                    <a:pt x="865694" y="2273141"/>
                    <a:pt x="865694" y="2273141"/>
                  </a:cubicBezTo>
                  <a:lnTo>
                    <a:pt x="846219" y="2273141"/>
                  </a:lnTo>
                  <a:lnTo>
                    <a:pt x="844793" y="2254758"/>
                  </a:lnTo>
                  <a:lnTo>
                    <a:pt x="863224" y="2254758"/>
                  </a:lnTo>
                  <a:lnTo>
                    <a:pt x="870824" y="2266093"/>
                  </a:lnTo>
                  <a:lnTo>
                    <a:pt x="885835" y="2254758"/>
                  </a:lnTo>
                  <a:lnTo>
                    <a:pt x="874529" y="2231993"/>
                  </a:lnTo>
                  <a:cubicBezTo>
                    <a:pt x="877379" y="2224945"/>
                    <a:pt x="897235" y="2231993"/>
                    <a:pt x="897235" y="2231993"/>
                  </a:cubicBezTo>
                  <a:lnTo>
                    <a:pt x="931151" y="2212086"/>
                  </a:lnTo>
                  <a:lnTo>
                    <a:pt x="945306" y="2195132"/>
                  </a:lnTo>
                  <a:lnTo>
                    <a:pt x="945306" y="2172367"/>
                  </a:lnTo>
                  <a:lnTo>
                    <a:pt x="929156" y="2157794"/>
                  </a:lnTo>
                  <a:lnTo>
                    <a:pt x="914905" y="2135029"/>
                  </a:lnTo>
                  <a:lnTo>
                    <a:pt x="931911" y="2135029"/>
                  </a:lnTo>
                  <a:cubicBezTo>
                    <a:pt x="931911" y="2135029"/>
                    <a:pt x="957467" y="2147888"/>
                    <a:pt x="965922" y="2135029"/>
                  </a:cubicBezTo>
                  <a:cubicBezTo>
                    <a:pt x="974377" y="2122170"/>
                    <a:pt x="987202" y="2105216"/>
                    <a:pt x="987202" y="2105216"/>
                  </a:cubicBezTo>
                  <a:lnTo>
                    <a:pt x="1002783" y="2068354"/>
                  </a:lnTo>
                  <a:cubicBezTo>
                    <a:pt x="1002783" y="2068354"/>
                    <a:pt x="1032519" y="2014347"/>
                    <a:pt x="1035369" y="2010061"/>
                  </a:cubicBezTo>
                  <a:cubicBezTo>
                    <a:pt x="1038219" y="2005774"/>
                    <a:pt x="1035369" y="1952911"/>
                    <a:pt x="1035369" y="1952911"/>
                  </a:cubicBezTo>
                  <a:lnTo>
                    <a:pt x="1082110" y="1914811"/>
                  </a:lnTo>
                  <a:lnTo>
                    <a:pt x="1113271" y="1914811"/>
                  </a:lnTo>
                  <a:lnTo>
                    <a:pt x="1138732" y="1872139"/>
                  </a:lnTo>
                  <a:lnTo>
                    <a:pt x="1158587" y="1844135"/>
                  </a:lnTo>
                  <a:lnTo>
                    <a:pt x="1158587" y="1796510"/>
                  </a:lnTo>
                  <a:lnTo>
                    <a:pt x="1165617" y="1751076"/>
                  </a:lnTo>
                  <a:lnTo>
                    <a:pt x="1154502" y="1706690"/>
                  </a:lnTo>
                  <a:lnTo>
                    <a:pt x="1194118" y="1654112"/>
                  </a:lnTo>
                  <a:lnTo>
                    <a:pt x="1223854" y="1625537"/>
                  </a:lnTo>
                  <a:lnTo>
                    <a:pt x="1212549" y="1573054"/>
                  </a:lnTo>
                  <a:lnTo>
                    <a:pt x="1206658" y="1540478"/>
                  </a:lnTo>
                  <a:close/>
                  <a:moveTo>
                    <a:pt x="1522257" y="424720"/>
                  </a:moveTo>
                  <a:lnTo>
                    <a:pt x="1531757" y="430340"/>
                  </a:lnTo>
                  <a:lnTo>
                    <a:pt x="1544678" y="419100"/>
                  </a:lnTo>
                  <a:lnTo>
                    <a:pt x="1563013" y="419100"/>
                  </a:lnTo>
                  <a:lnTo>
                    <a:pt x="1579924" y="413385"/>
                  </a:lnTo>
                  <a:lnTo>
                    <a:pt x="1587524" y="402907"/>
                  </a:lnTo>
                  <a:lnTo>
                    <a:pt x="1583914" y="388430"/>
                  </a:lnTo>
                  <a:lnTo>
                    <a:pt x="1591134" y="380714"/>
                  </a:lnTo>
                  <a:cubicBezTo>
                    <a:pt x="1591989" y="368999"/>
                    <a:pt x="1573463" y="360521"/>
                    <a:pt x="1573463" y="360521"/>
                  </a:cubicBezTo>
                  <a:lnTo>
                    <a:pt x="1563013" y="360521"/>
                  </a:lnTo>
                  <a:lnTo>
                    <a:pt x="1550093" y="375476"/>
                  </a:lnTo>
                  <a:lnTo>
                    <a:pt x="1536412" y="375476"/>
                  </a:lnTo>
                  <a:lnTo>
                    <a:pt x="1531567" y="392430"/>
                  </a:lnTo>
                  <a:lnTo>
                    <a:pt x="1533562" y="405194"/>
                  </a:lnTo>
                  <a:lnTo>
                    <a:pt x="1522257" y="412242"/>
                  </a:lnTo>
                  <a:lnTo>
                    <a:pt x="1522257" y="424720"/>
                  </a:lnTo>
                  <a:close/>
                  <a:moveTo>
                    <a:pt x="1607759" y="317373"/>
                  </a:moveTo>
                  <a:lnTo>
                    <a:pt x="1593319" y="323850"/>
                  </a:lnTo>
                  <a:lnTo>
                    <a:pt x="1593319" y="345662"/>
                  </a:lnTo>
                  <a:lnTo>
                    <a:pt x="1594934" y="351282"/>
                  </a:lnTo>
                  <a:cubicBezTo>
                    <a:pt x="1595988" y="355778"/>
                    <a:pt x="1596530" y="360379"/>
                    <a:pt x="1596549" y="364998"/>
                  </a:cubicBezTo>
                  <a:lnTo>
                    <a:pt x="1606999" y="372237"/>
                  </a:lnTo>
                  <a:lnTo>
                    <a:pt x="1617450" y="378714"/>
                  </a:lnTo>
                  <a:lnTo>
                    <a:pt x="1622295" y="388239"/>
                  </a:lnTo>
                  <a:cubicBezTo>
                    <a:pt x="1622295" y="388239"/>
                    <a:pt x="1620680" y="397764"/>
                    <a:pt x="1615075" y="397764"/>
                  </a:cubicBezTo>
                  <a:lnTo>
                    <a:pt x="1602154" y="401860"/>
                  </a:lnTo>
                  <a:lnTo>
                    <a:pt x="1606999" y="410718"/>
                  </a:lnTo>
                  <a:cubicBezTo>
                    <a:pt x="1606999" y="410718"/>
                    <a:pt x="1597499" y="415576"/>
                    <a:pt x="1596549" y="419576"/>
                  </a:cubicBezTo>
                  <a:lnTo>
                    <a:pt x="1605384" y="426053"/>
                  </a:lnTo>
                  <a:lnTo>
                    <a:pt x="1597309" y="434150"/>
                  </a:lnTo>
                  <a:lnTo>
                    <a:pt x="1579639" y="434150"/>
                  </a:lnTo>
                  <a:lnTo>
                    <a:pt x="1579639" y="443675"/>
                  </a:lnTo>
                  <a:lnTo>
                    <a:pt x="1616690" y="443675"/>
                  </a:lnTo>
                  <a:lnTo>
                    <a:pt x="1631985" y="434150"/>
                  </a:lnTo>
                  <a:lnTo>
                    <a:pt x="1654501" y="438150"/>
                  </a:lnTo>
                  <a:cubicBezTo>
                    <a:pt x="1654501" y="438150"/>
                    <a:pt x="1673026" y="434150"/>
                    <a:pt x="1677016" y="434150"/>
                  </a:cubicBezTo>
                  <a:lnTo>
                    <a:pt x="1673786" y="430054"/>
                  </a:lnTo>
                  <a:lnTo>
                    <a:pt x="1679486" y="422815"/>
                  </a:lnTo>
                  <a:lnTo>
                    <a:pt x="1688322" y="412337"/>
                  </a:lnTo>
                  <a:lnTo>
                    <a:pt x="1677016" y="407765"/>
                  </a:lnTo>
                  <a:lnTo>
                    <a:pt x="1664191" y="403765"/>
                  </a:lnTo>
                  <a:lnTo>
                    <a:pt x="1665806" y="390049"/>
                  </a:lnTo>
                  <a:lnTo>
                    <a:pt x="1653646" y="380524"/>
                  </a:lnTo>
                  <a:lnTo>
                    <a:pt x="1635215" y="370427"/>
                  </a:lnTo>
                  <a:lnTo>
                    <a:pt x="1633600" y="351854"/>
                  </a:lnTo>
                  <a:lnTo>
                    <a:pt x="1635215" y="335756"/>
                  </a:lnTo>
                  <a:lnTo>
                    <a:pt x="1616215" y="335756"/>
                  </a:lnTo>
                  <a:lnTo>
                    <a:pt x="1612224" y="327660"/>
                  </a:lnTo>
                  <a:lnTo>
                    <a:pt x="1623435" y="317182"/>
                  </a:lnTo>
                  <a:lnTo>
                    <a:pt x="1607759" y="317373"/>
                  </a:lnTo>
                  <a:close/>
                  <a:moveTo>
                    <a:pt x="1713212" y="386810"/>
                  </a:moveTo>
                  <a:lnTo>
                    <a:pt x="1713212" y="380714"/>
                  </a:lnTo>
                  <a:lnTo>
                    <a:pt x="1726133" y="380714"/>
                  </a:lnTo>
                  <a:lnTo>
                    <a:pt x="1733353" y="375476"/>
                  </a:lnTo>
                  <a:lnTo>
                    <a:pt x="1733353" y="355282"/>
                  </a:lnTo>
                  <a:lnTo>
                    <a:pt x="1742853" y="350425"/>
                  </a:lnTo>
                  <a:lnTo>
                    <a:pt x="1739623" y="334328"/>
                  </a:lnTo>
                  <a:lnTo>
                    <a:pt x="1724518" y="328994"/>
                  </a:lnTo>
                  <a:lnTo>
                    <a:pt x="1702002" y="336232"/>
                  </a:lnTo>
                  <a:lnTo>
                    <a:pt x="1702002" y="348044"/>
                  </a:lnTo>
                  <a:lnTo>
                    <a:pt x="1688322" y="349663"/>
                  </a:lnTo>
                  <a:lnTo>
                    <a:pt x="1685092" y="360521"/>
                  </a:lnTo>
                  <a:lnTo>
                    <a:pt x="1694592" y="364998"/>
                  </a:lnTo>
                  <a:lnTo>
                    <a:pt x="1679296" y="373856"/>
                  </a:lnTo>
                  <a:lnTo>
                    <a:pt x="1675211" y="380714"/>
                  </a:lnTo>
                  <a:lnTo>
                    <a:pt x="1688132" y="392430"/>
                  </a:lnTo>
                  <a:lnTo>
                    <a:pt x="1713212" y="386810"/>
                  </a:lnTo>
                  <a:close/>
                  <a:moveTo>
                    <a:pt x="2524534" y="876110"/>
                  </a:moveTo>
                  <a:lnTo>
                    <a:pt x="2577736" y="904685"/>
                  </a:lnTo>
                  <a:lnTo>
                    <a:pt x="2605192" y="894017"/>
                  </a:lnTo>
                  <a:lnTo>
                    <a:pt x="2623432" y="919925"/>
                  </a:lnTo>
                  <a:lnTo>
                    <a:pt x="2672169" y="930688"/>
                  </a:lnTo>
                  <a:lnTo>
                    <a:pt x="2693449" y="941356"/>
                  </a:lnTo>
                  <a:lnTo>
                    <a:pt x="2752826" y="809593"/>
                  </a:lnTo>
                  <a:cubicBezTo>
                    <a:pt x="2662503" y="608118"/>
                    <a:pt x="2543606" y="384419"/>
                    <a:pt x="2300883" y="208344"/>
                  </a:cubicBezTo>
                  <a:lnTo>
                    <a:pt x="2251877" y="211265"/>
                  </a:lnTo>
                  <a:lnTo>
                    <a:pt x="2241237" y="232696"/>
                  </a:lnTo>
                  <a:lnTo>
                    <a:pt x="2218531" y="224219"/>
                  </a:lnTo>
                  <a:lnTo>
                    <a:pt x="2207796" y="205169"/>
                  </a:lnTo>
                  <a:lnTo>
                    <a:pt x="2186420" y="205169"/>
                  </a:lnTo>
                  <a:lnTo>
                    <a:pt x="2195920" y="214694"/>
                  </a:lnTo>
                  <a:lnTo>
                    <a:pt x="2203616" y="230029"/>
                  </a:lnTo>
                  <a:lnTo>
                    <a:pt x="2170080" y="230029"/>
                  </a:lnTo>
                  <a:lnTo>
                    <a:pt x="2170080" y="248983"/>
                  </a:lnTo>
                  <a:lnTo>
                    <a:pt x="2146139" y="245459"/>
                  </a:lnTo>
                  <a:lnTo>
                    <a:pt x="2131604" y="243269"/>
                  </a:lnTo>
                  <a:lnTo>
                    <a:pt x="2123433" y="247364"/>
                  </a:lnTo>
                  <a:lnTo>
                    <a:pt x="2131034" y="252031"/>
                  </a:lnTo>
                  <a:lnTo>
                    <a:pt x="2141579" y="254413"/>
                  </a:lnTo>
                  <a:lnTo>
                    <a:pt x="2132079" y="257937"/>
                  </a:lnTo>
                  <a:lnTo>
                    <a:pt x="2119348" y="252794"/>
                  </a:lnTo>
                  <a:lnTo>
                    <a:pt x="2103483" y="247459"/>
                  </a:lnTo>
                  <a:lnTo>
                    <a:pt x="2098733" y="236887"/>
                  </a:lnTo>
                  <a:lnTo>
                    <a:pt x="2087048" y="227362"/>
                  </a:lnTo>
                  <a:lnTo>
                    <a:pt x="2073557" y="225552"/>
                  </a:lnTo>
                  <a:lnTo>
                    <a:pt x="2064057" y="214408"/>
                  </a:lnTo>
                  <a:lnTo>
                    <a:pt x="2084768" y="216218"/>
                  </a:lnTo>
                  <a:lnTo>
                    <a:pt x="2103008" y="224409"/>
                  </a:lnTo>
                  <a:lnTo>
                    <a:pt x="2118208" y="226219"/>
                  </a:lnTo>
                  <a:cubicBezTo>
                    <a:pt x="2118208" y="226219"/>
                    <a:pt x="2127709" y="223837"/>
                    <a:pt x="2128754" y="225552"/>
                  </a:cubicBezTo>
                  <a:cubicBezTo>
                    <a:pt x="2136021" y="227877"/>
                    <a:pt x="2143498" y="229473"/>
                    <a:pt x="2151079" y="230315"/>
                  </a:cubicBezTo>
                  <a:lnTo>
                    <a:pt x="2163430" y="220790"/>
                  </a:lnTo>
                  <a:lnTo>
                    <a:pt x="2142529" y="205169"/>
                  </a:lnTo>
                  <a:lnTo>
                    <a:pt x="2105478" y="194215"/>
                  </a:lnTo>
                  <a:lnTo>
                    <a:pt x="2040306" y="185833"/>
                  </a:lnTo>
                  <a:cubicBezTo>
                    <a:pt x="2031376" y="183581"/>
                    <a:pt x="2022560" y="180879"/>
                    <a:pt x="2013895" y="177737"/>
                  </a:cubicBezTo>
                  <a:lnTo>
                    <a:pt x="1992235" y="172403"/>
                  </a:lnTo>
                  <a:lnTo>
                    <a:pt x="1944734" y="172403"/>
                  </a:lnTo>
                  <a:lnTo>
                    <a:pt x="1872531" y="185833"/>
                  </a:lnTo>
                  <a:lnTo>
                    <a:pt x="1832631" y="211265"/>
                  </a:lnTo>
                  <a:lnTo>
                    <a:pt x="1785129" y="254222"/>
                  </a:lnTo>
                  <a:lnTo>
                    <a:pt x="1741713" y="260699"/>
                  </a:lnTo>
                  <a:cubicBezTo>
                    <a:pt x="1734977" y="266327"/>
                    <a:pt x="1728631" y="272405"/>
                    <a:pt x="1722712" y="278892"/>
                  </a:cubicBezTo>
                  <a:lnTo>
                    <a:pt x="1732213" y="299561"/>
                  </a:lnTo>
                  <a:lnTo>
                    <a:pt x="1729838" y="309086"/>
                  </a:lnTo>
                  <a:lnTo>
                    <a:pt x="1736298" y="314325"/>
                  </a:lnTo>
                  <a:lnTo>
                    <a:pt x="1741048" y="323850"/>
                  </a:lnTo>
                  <a:lnTo>
                    <a:pt x="1747508" y="333375"/>
                  </a:lnTo>
                  <a:lnTo>
                    <a:pt x="1771544" y="329851"/>
                  </a:lnTo>
                  <a:lnTo>
                    <a:pt x="1797385" y="315182"/>
                  </a:lnTo>
                  <a:lnTo>
                    <a:pt x="1817335" y="325755"/>
                  </a:lnTo>
                  <a:lnTo>
                    <a:pt x="1832631" y="352235"/>
                  </a:lnTo>
                  <a:lnTo>
                    <a:pt x="1835481" y="368141"/>
                  </a:lnTo>
                  <a:lnTo>
                    <a:pt x="1853721" y="371666"/>
                  </a:lnTo>
                  <a:lnTo>
                    <a:pt x="1866071" y="361093"/>
                  </a:lnTo>
                  <a:lnTo>
                    <a:pt x="1878992" y="358140"/>
                  </a:lnTo>
                  <a:lnTo>
                    <a:pt x="1886022" y="336899"/>
                  </a:lnTo>
                  <a:lnTo>
                    <a:pt x="1887162" y="320421"/>
                  </a:lnTo>
                  <a:lnTo>
                    <a:pt x="1904833" y="315182"/>
                  </a:lnTo>
                  <a:lnTo>
                    <a:pt x="1904833" y="304324"/>
                  </a:lnTo>
                  <a:lnTo>
                    <a:pt x="1898372" y="299656"/>
                  </a:lnTo>
                  <a:lnTo>
                    <a:pt x="1890107" y="294323"/>
                  </a:lnTo>
                  <a:lnTo>
                    <a:pt x="1887162" y="275273"/>
                  </a:lnTo>
                  <a:lnTo>
                    <a:pt x="1914048" y="258223"/>
                  </a:lnTo>
                  <a:cubicBezTo>
                    <a:pt x="1914048" y="258223"/>
                    <a:pt x="1928298" y="245269"/>
                    <a:pt x="1928298" y="242983"/>
                  </a:cubicBezTo>
                  <a:cubicBezTo>
                    <a:pt x="1928298" y="240697"/>
                    <a:pt x="1935328" y="232886"/>
                    <a:pt x="1935328" y="232886"/>
                  </a:cubicBezTo>
                  <a:cubicBezTo>
                    <a:pt x="1935328" y="232886"/>
                    <a:pt x="1946539" y="233553"/>
                    <a:pt x="1950054" y="234125"/>
                  </a:cubicBezTo>
                  <a:cubicBezTo>
                    <a:pt x="1953569" y="234696"/>
                    <a:pt x="1972284" y="241173"/>
                    <a:pt x="1972284" y="241173"/>
                  </a:cubicBezTo>
                  <a:lnTo>
                    <a:pt x="1979409" y="246507"/>
                  </a:lnTo>
                  <a:lnTo>
                    <a:pt x="1957654" y="257080"/>
                  </a:lnTo>
                  <a:lnTo>
                    <a:pt x="1944829" y="270034"/>
                  </a:lnTo>
                  <a:lnTo>
                    <a:pt x="1935328" y="276511"/>
                  </a:lnTo>
                  <a:lnTo>
                    <a:pt x="1944164" y="297085"/>
                  </a:lnTo>
                  <a:lnTo>
                    <a:pt x="1967059" y="308896"/>
                  </a:lnTo>
                  <a:lnTo>
                    <a:pt x="1987580" y="304705"/>
                  </a:lnTo>
                  <a:lnTo>
                    <a:pt x="2020166" y="303086"/>
                  </a:lnTo>
                  <a:cubicBezTo>
                    <a:pt x="2020166" y="303086"/>
                    <a:pt x="2057502" y="310610"/>
                    <a:pt x="2059212" y="311849"/>
                  </a:cubicBezTo>
                  <a:cubicBezTo>
                    <a:pt x="2060922" y="313087"/>
                    <a:pt x="2048476" y="317087"/>
                    <a:pt x="2048476" y="317087"/>
                  </a:cubicBezTo>
                  <a:lnTo>
                    <a:pt x="2033941" y="321183"/>
                  </a:lnTo>
                  <a:lnTo>
                    <a:pt x="2025771" y="326517"/>
                  </a:lnTo>
                  <a:lnTo>
                    <a:pt x="2011900" y="319469"/>
                  </a:lnTo>
                  <a:cubicBezTo>
                    <a:pt x="2006305" y="315543"/>
                    <a:pt x="1999721" y="313296"/>
                    <a:pt x="1992900" y="312992"/>
                  </a:cubicBezTo>
                  <a:cubicBezTo>
                    <a:pt x="1987152" y="314112"/>
                    <a:pt x="1981728" y="316521"/>
                    <a:pt x="1977034" y="320040"/>
                  </a:cubicBezTo>
                  <a:lnTo>
                    <a:pt x="1985870" y="333566"/>
                  </a:lnTo>
                  <a:lnTo>
                    <a:pt x="1998125" y="341852"/>
                  </a:lnTo>
                  <a:cubicBezTo>
                    <a:pt x="1998125" y="341852"/>
                    <a:pt x="1992900" y="357092"/>
                    <a:pt x="1989385" y="356521"/>
                  </a:cubicBezTo>
                  <a:cubicBezTo>
                    <a:pt x="1985870" y="355949"/>
                    <a:pt x="1979885" y="345377"/>
                    <a:pt x="1979885" y="345377"/>
                  </a:cubicBezTo>
                  <a:lnTo>
                    <a:pt x="1966299" y="340043"/>
                  </a:lnTo>
                  <a:lnTo>
                    <a:pt x="1957559" y="345377"/>
                  </a:lnTo>
                  <a:lnTo>
                    <a:pt x="1958699" y="358331"/>
                  </a:lnTo>
                  <a:lnTo>
                    <a:pt x="1954899" y="376619"/>
                  </a:lnTo>
                  <a:lnTo>
                    <a:pt x="1940268" y="386144"/>
                  </a:lnTo>
                  <a:lnTo>
                    <a:pt x="1929628" y="394430"/>
                  </a:lnTo>
                  <a:lnTo>
                    <a:pt x="1915568" y="386144"/>
                  </a:lnTo>
                  <a:lnTo>
                    <a:pt x="1897422" y="391478"/>
                  </a:lnTo>
                  <a:lnTo>
                    <a:pt x="1865691" y="389668"/>
                  </a:lnTo>
                  <a:lnTo>
                    <a:pt x="1858661" y="396145"/>
                  </a:lnTo>
                  <a:lnTo>
                    <a:pt x="1847451" y="391478"/>
                  </a:lnTo>
                  <a:cubicBezTo>
                    <a:pt x="1847451" y="391478"/>
                    <a:pt x="1819900" y="392621"/>
                    <a:pt x="1818095" y="393192"/>
                  </a:cubicBezTo>
                  <a:cubicBezTo>
                    <a:pt x="1811797" y="391068"/>
                    <a:pt x="1805716" y="388324"/>
                    <a:pt x="1799950" y="385001"/>
                  </a:cubicBezTo>
                  <a:lnTo>
                    <a:pt x="1792920" y="369094"/>
                  </a:lnTo>
                  <a:lnTo>
                    <a:pt x="1801660" y="358521"/>
                  </a:lnTo>
                  <a:lnTo>
                    <a:pt x="1797575" y="353759"/>
                  </a:lnTo>
                  <a:lnTo>
                    <a:pt x="1794060" y="344996"/>
                  </a:lnTo>
                  <a:lnTo>
                    <a:pt x="1799950" y="337852"/>
                  </a:lnTo>
                  <a:lnTo>
                    <a:pt x="1791114" y="335566"/>
                  </a:lnTo>
                  <a:lnTo>
                    <a:pt x="1776484" y="350234"/>
                  </a:lnTo>
                  <a:cubicBezTo>
                    <a:pt x="1776262" y="354965"/>
                    <a:pt x="1776041" y="359696"/>
                    <a:pt x="1775819" y="364427"/>
                  </a:cubicBezTo>
                  <a:cubicBezTo>
                    <a:pt x="1775819" y="364427"/>
                    <a:pt x="1783514" y="377952"/>
                    <a:pt x="1784084" y="379667"/>
                  </a:cubicBezTo>
                  <a:cubicBezTo>
                    <a:pt x="1784521" y="383779"/>
                    <a:pt x="1784711" y="387914"/>
                    <a:pt x="1784654" y="392049"/>
                  </a:cubicBezTo>
                  <a:lnTo>
                    <a:pt x="1770024" y="397955"/>
                  </a:lnTo>
                  <a:lnTo>
                    <a:pt x="1754158" y="402622"/>
                  </a:lnTo>
                  <a:lnTo>
                    <a:pt x="1757103" y="408527"/>
                  </a:lnTo>
                  <a:lnTo>
                    <a:pt x="1773539" y="411480"/>
                  </a:lnTo>
                  <a:lnTo>
                    <a:pt x="1768219" y="421005"/>
                  </a:lnTo>
                  <a:lnTo>
                    <a:pt x="1758719" y="421577"/>
                  </a:lnTo>
                  <a:lnTo>
                    <a:pt x="1754063" y="433388"/>
                  </a:lnTo>
                  <a:lnTo>
                    <a:pt x="1751118" y="439865"/>
                  </a:lnTo>
                  <a:lnTo>
                    <a:pt x="1738198" y="436340"/>
                  </a:lnTo>
                  <a:lnTo>
                    <a:pt x="1738768" y="428054"/>
                  </a:lnTo>
                  <a:lnTo>
                    <a:pt x="1739338" y="417481"/>
                  </a:lnTo>
                  <a:lnTo>
                    <a:pt x="1734113" y="412147"/>
                  </a:lnTo>
                  <a:lnTo>
                    <a:pt x="1726418" y="420434"/>
                  </a:lnTo>
                  <a:lnTo>
                    <a:pt x="1718247" y="431006"/>
                  </a:lnTo>
                  <a:lnTo>
                    <a:pt x="1699247" y="434531"/>
                  </a:lnTo>
                  <a:lnTo>
                    <a:pt x="1690412" y="441579"/>
                  </a:lnTo>
                  <a:lnTo>
                    <a:pt x="1684522" y="454533"/>
                  </a:lnTo>
                  <a:lnTo>
                    <a:pt x="1670461" y="461010"/>
                  </a:lnTo>
                  <a:lnTo>
                    <a:pt x="1659346" y="468059"/>
                  </a:lnTo>
                  <a:lnTo>
                    <a:pt x="1642245" y="459296"/>
                  </a:lnTo>
                  <a:lnTo>
                    <a:pt x="1639965" y="463391"/>
                  </a:lnTo>
                  <a:lnTo>
                    <a:pt x="1643480" y="472154"/>
                  </a:lnTo>
                  <a:lnTo>
                    <a:pt x="1639395" y="476917"/>
                  </a:lnTo>
                  <a:lnTo>
                    <a:pt x="1617070" y="475107"/>
                  </a:lnTo>
                  <a:lnTo>
                    <a:pt x="1604719" y="473393"/>
                  </a:lnTo>
                  <a:lnTo>
                    <a:pt x="1602914" y="489871"/>
                  </a:lnTo>
                  <a:lnTo>
                    <a:pt x="1624670" y="493395"/>
                  </a:lnTo>
                  <a:lnTo>
                    <a:pt x="1635215" y="502920"/>
                  </a:lnTo>
                  <a:cubicBezTo>
                    <a:pt x="1635215" y="502920"/>
                    <a:pt x="1643480" y="512921"/>
                    <a:pt x="1645190" y="512921"/>
                  </a:cubicBezTo>
                  <a:cubicBezTo>
                    <a:pt x="1646900" y="512921"/>
                    <a:pt x="1658776" y="515874"/>
                    <a:pt x="1658776" y="515874"/>
                  </a:cubicBezTo>
                  <a:lnTo>
                    <a:pt x="1654026" y="541782"/>
                  </a:lnTo>
                  <a:lnTo>
                    <a:pt x="1643480" y="565880"/>
                  </a:lnTo>
                  <a:lnTo>
                    <a:pt x="1599399" y="565309"/>
                  </a:lnTo>
                  <a:lnTo>
                    <a:pt x="1551328" y="564166"/>
                  </a:lnTo>
                  <a:lnTo>
                    <a:pt x="1536032" y="569976"/>
                  </a:lnTo>
                  <a:lnTo>
                    <a:pt x="1531282" y="583502"/>
                  </a:lnTo>
                  <a:lnTo>
                    <a:pt x="1535462" y="597694"/>
                  </a:lnTo>
                  <a:lnTo>
                    <a:pt x="1526912" y="624269"/>
                  </a:lnTo>
                  <a:lnTo>
                    <a:pt x="1523397" y="638461"/>
                  </a:lnTo>
                  <a:cubicBezTo>
                    <a:pt x="1523416" y="643299"/>
                    <a:pt x="1523958" y="648122"/>
                    <a:pt x="1525012" y="652844"/>
                  </a:cubicBezTo>
                  <a:cubicBezTo>
                    <a:pt x="1526247" y="654558"/>
                    <a:pt x="1533277" y="666941"/>
                    <a:pt x="1533277" y="666941"/>
                  </a:cubicBezTo>
                  <a:lnTo>
                    <a:pt x="1527957" y="686943"/>
                  </a:lnTo>
                  <a:lnTo>
                    <a:pt x="1543823" y="691706"/>
                  </a:lnTo>
                  <a:lnTo>
                    <a:pt x="1570233" y="693420"/>
                  </a:lnTo>
                  <a:lnTo>
                    <a:pt x="1584294" y="701135"/>
                  </a:lnTo>
                  <a:lnTo>
                    <a:pt x="1594934" y="702850"/>
                  </a:lnTo>
                  <a:lnTo>
                    <a:pt x="1612510" y="695230"/>
                  </a:lnTo>
                  <a:lnTo>
                    <a:pt x="1638920" y="691706"/>
                  </a:lnTo>
                  <a:lnTo>
                    <a:pt x="1663621" y="671036"/>
                  </a:lnTo>
                  <a:lnTo>
                    <a:pt x="1659536" y="645795"/>
                  </a:lnTo>
                  <a:lnTo>
                    <a:pt x="1674736" y="626745"/>
                  </a:lnTo>
                  <a:lnTo>
                    <a:pt x="1707037" y="606171"/>
                  </a:lnTo>
                  <a:lnTo>
                    <a:pt x="1721098" y="601409"/>
                  </a:lnTo>
                  <a:lnTo>
                    <a:pt x="1719387" y="580263"/>
                  </a:lnTo>
                  <a:lnTo>
                    <a:pt x="1738388" y="569024"/>
                  </a:lnTo>
                  <a:lnTo>
                    <a:pt x="1757388" y="575501"/>
                  </a:lnTo>
                  <a:lnTo>
                    <a:pt x="1770309" y="568452"/>
                  </a:lnTo>
                  <a:lnTo>
                    <a:pt x="1810020" y="556260"/>
                  </a:lnTo>
                  <a:lnTo>
                    <a:pt x="1849351" y="592836"/>
                  </a:lnTo>
                  <a:lnTo>
                    <a:pt x="1903313" y="629888"/>
                  </a:lnTo>
                  <a:cubicBezTo>
                    <a:pt x="1903313" y="629888"/>
                    <a:pt x="1914523" y="652272"/>
                    <a:pt x="1915093" y="653987"/>
                  </a:cubicBezTo>
                  <a:cubicBezTo>
                    <a:pt x="1912946" y="659405"/>
                    <a:pt x="1910172" y="664553"/>
                    <a:pt x="1906828" y="669322"/>
                  </a:cubicBezTo>
                  <a:lnTo>
                    <a:pt x="1876522" y="669322"/>
                  </a:lnTo>
                  <a:lnTo>
                    <a:pt x="1865121" y="671894"/>
                  </a:lnTo>
                  <a:cubicBezTo>
                    <a:pt x="1865121" y="671894"/>
                    <a:pt x="1868637" y="680657"/>
                    <a:pt x="1870917" y="680657"/>
                  </a:cubicBezTo>
                  <a:cubicBezTo>
                    <a:pt x="1873197" y="680657"/>
                    <a:pt x="1897422" y="691896"/>
                    <a:pt x="1897422" y="691896"/>
                  </a:cubicBezTo>
                  <a:lnTo>
                    <a:pt x="1905022" y="697802"/>
                  </a:lnTo>
                  <a:lnTo>
                    <a:pt x="1909108" y="696563"/>
                  </a:lnTo>
                  <a:lnTo>
                    <a:pt x="1908538" y="685419"/>
                  </a:lnTo>
                  <a:lnTo>
                    <a:pt x="1910913" y="674846"/>
                  </a:lnTo>
                  <a:lnTo>
                    <a:pt x="1919083" y="675989"/>
                  </a:lnTo>
                  <a:cubicBezTo>
                    <a:pt x="1922417" y="672357"/>
                    <a:pt x="1925372" y="668401"/>
                    <a:pt x="1927918" y="664178"/>
                  </a:cubicBezTo>
                  <a:cubicBezTo>
                    <a:pt x="1930379" y="658963"/>
                    <a:pt x="1933105" y="653877"/>
                    <a:pt x="1936088" y="648938"/>
                  </a:cubicBezTo>
                  <a:lnTo>
                    <a:pt x="1929628" y="636556"/>
                  </a:lnTo>
                  <a:lnTo>
                    <a:pt x="1933238" y="628269"/>
                  </a:lnTo>
                  <a:lnTo>
                    <a:pt x="1942739" y="629507"/>
                  </a:lnTo>
                  <a:lnTo>
                    <a:pt x="1943879" y="641794"/>
                  </a:lnTo>
                  <a:lnTo>
                    <a:pt x="1947394" y="641794"/>
                  </a:lnTo>
                  <a:lnTo>
                    <a:pt x="1946254" y="626555"/>
                  </a:lnTo>
                  <a:lnTo>
                    <a:pt x="1936753" y="620649"/>
                  </a:lnTo>
                  <a:lnTo>
                    <a:pt x="1924023" y="612172"/>
                  </a:lnTo>
                  <a:lnTo>
                    <a:pt x="1915188" y="599313"/>
                  </a:lnTo>
                  <a:lnTo>
                    <a:pt x="1899892" y="595122"/>
                  </a:lnTo>
                  <a:lnTo>
                    <a:pt x="1882317" y="582740"/>
                  </a:lnTo>
                  <a:lnTo>
                    <a:pt x="1878232" y="568643"/>
                  </a:lnTo>
                  <a:lnTo>
                    <a:pt x="1861796" y="560451"/>
                  </a:lnTo>
                  <a:lnTo>
                    <a:pt x="1857521" y="547497"/>
                  </a:lnTo>
                  <a:lnTo>
                    <a:pt x="1862271" y="533971"/>
                  </a:lnTo>
                  <a:lnTo>
                    <a:pt x="1872816" y="532162"/>
                  </a:lnTo>
                  <a:cubicBezTo>
                    <a:pt x="1873006" y="536480"/>
                    <a:pt x="1873197" y="540798"/>
                    <a:pt x="1873387" y="545116"/>
                  </a:cubicBezTo>
                  <a:lnTo>
                    <a:pt x="1883932" y="548640"/>
                  </a:lnTo>
                  <a:lnTo>
                    <a:pt x="1891057" y="544544"/>
                  </a:lnTo>
                  <a:lnTo>
                    <a:pt x="1901603" y="563594"/>
                  </a:lnTo>
                  <a:lnTo>
                    <a:pt x="1923263" y="575882"/>
                  </a:lnTo>
                  <a:lnTo>
                    <a:pt x="1940363" y="585407"/>
                  </a:lnTo>
                  <a:lnTo>
                    <a:pt x="1950909" y="586645"/>
                  </a:lnTo>
                  <a:lnTo>
                    <a:pt x="1968484" y="605695"/>
                  </a:lnTo>
                  <a:lnTo>
                    <a:pt x="1972664" y="630365"/>
                  </a:lnTo>
                  <a:lnTo>
                    <a:pt x="2005535" y="664559"/>
                  </a:lnTo>
                  <a:lnTo>
                    <a:pt x="2010190" y="688658"/>
                  </a:lnTo>
                  <a:lnTo>
                    <a:pt x="2033656" y="705136"/>
                  </a:lnTo>
                  <a:lnTo>
                    <a:pt x="2040116" y="699802"/>
                  </a:lnTo>
                  <a:lnTo>
                    <a:pt x="2036601" y="684562"/>
                  </a:lnTo>
                  <a:lnTo>
                    <a:pt x="2049521" y="677513"/>
                  </a:lnTo>
                  <a:lnTo>
                    <a:pt x="2045436" y="666845"/>
                  </a:lnTo>
                  <a:lnTo>
                    <a:pt x="2032421" y="662369"/>
                  </a:lnTo>
                  <a:lnTo>
                    <a:pt x="2027101" y="651796"/>
                  </a:lnTo>
                  <a:lnTo>
                    <a:pt x="2029476" y="634651"/>
                  </a:lnTo>
                  <a:lnTo>
                    <a:pt x="2021876" y="625888"/>
                  </a:lnTo>
                  <a:lnTo>
                    <a:pt x="2028906" y="627031"/>
                  </a:lnTo>
                  <a:lnTo>
                    <a:pt x="2034131" y="633508"/>
                  </a:lnTo>
                  <a:lnTo>
                    <a:pt x="2042396" y="622364"/>
                  </a:lnTo>
                  <a:lnTo>
                    <a:pt x="2056457" y="622935"/>
                  </a:lnTo>
                  <a:lnTo>
                    <a:pt x="2070612" y="628841"/>
                  </a:lnTo>
                  <a:lnTo>
                    <a:pt x="2081157" y="643319"/>
                  </a:lnTo>
                  <a:lnTo>
                    <a:pt x="2091703" y="659797"/>
                  </a:lnTo>
                  <a:cubicBezTo>
                    <a:pt x="2091703" y="659797"/>
                    <a:pt x="2084673" y="663893"/>
                    <a:pt x="2084102" y="665702"/>
                  </a:cubicBezTo>
                  <a:cubicBezTo>
                    <a:pt x="2085499" y="670258"/>
                    <a:pt x="2087475" y="674613"/>
                    <a:pt x="2089993" y="678656"/>
                  </a:cubicBezTo>
                  <a:lnTo>
                    <a:pt x="2103483" y="690944"/>
                  </a:lnTo>
                  <a:lnTo>
                    <a:pt x="2114028" y="705803"/>
                  </a:lnTo>
                  <a:lnTo>
                    <a:pt x="2135119" y="705231"/>
                  </a:lnTo>
                  <a:lnTo>
                    <a:pt x="2137494" y="714756"/>
                  </a:lnTo>
                  <a:lnTo>
                    <a:pt x="2152789" y="716471"/>
                  </a:lnTo>
                  <a:lnTo>
                    <a:pt x="2167420" y="712946"/>
                  </a:lnTo>
                  <a:lnTo>
                    <a:pt x="2171600" y="703421"/>
                  </a:lnTo>
                  <a:lnTo>
                    <a:pt x="2178060" y="712280"/>
                  </a:lnTo>
                  <a:lnTo>
                    <a:pt x="2195065" y="718185"/>
                  </a:lnTo>
                  <a:lnTo>
                    <a:pt x="2209696" y="717042"/>
                  </a:lnTo>
                  <a:lnTo>
                    <a:pt x="2222046" y="703421"/>
                  </a:lnTo>
                  <a:lnTo>
                    <a:pt x="2233162" y="708184"/>
                  </a:lnTo>
                  <a:lnTo>
                    <a:pt x="2241427" y="713423"/>
                  </a:lnTo>
                  <a:lnTo>
                    <a:pt x="2238482" y="725234"/>
                  </a:lnTo>
                  <a:lnTo>
                    <a:pt x="2245797" y="749427"/>
                  </a:lnTo>
                  <a:lnTo>
                    <a:pt x="2235157" y="773906"/>
                  </a:lnTo>
                  <a:lnTo>
                    <a:pt x="2235157" y="805910"/>
                  </a:lnTo>
                  <a:lnTo>
                    <a:pt x="2171030" y="805910"/>
                  </a:lnTo>
                  <a:lnTo>
                    <a:pt x="2146709" y="815435"/>
                  </a:lnTo>
                  <a:lnTo>
                    <a:pt x="2107283" y="795719"/>
                  </a:lnTo>
                  <a:lnTo>
                    <a:pt x="2081442" y="798767"/>
                  </a:lnTo>
                  <a:lnTo>
                    <a:pt x="2037266" y="782765"/>
                  </a:lnTo>
                  <a:lnTo>
                    <a:pt x="2002305" y="782765"/>
                  </a:lnTo>
                  <a:lnTo>
                    <a:pt x="1991665" y="792290"/>
                  </a:lnTo>
                  <a:lnTo>
                    <a:pt x="1997745" y="809054"/>
                  </a:lnTo>
                  <a:lnTo>
                    <a:pt x="1984065" y="822769"/>
                  </a:lnTo>
                  <a:lnTo>
                    <a:pt x="1949009" y="801434"/>
                  </a:lnTo>
                  <a:lnTo>
                    <a:pt x="1921648" y="804482"/>
                  </a:lnTo>
                  <a:lnTo>
                    <a:pt x="1911008" y="786194"/>
                  </a:lnTo>
                  <a:lnTo>
                    <a:pt x="1869871" y="774002"/>
                  </a:lnTo>
                  <a:lnTo>
                    <a:pt x="1841371" y="760190"/>
                  </a:lnTo>
                  <a:lnTo>
                    <a:pt x="1819520" y="749427"/>
                  </a:lnTo>
                  <a:lnTo>
                    <a:pt x="1845361" y="718947"/>
                  </a:lnTo>
                  <a:lnTo>
                    <a:pt x="1837761" y="693039"/>
                  </a:lnTo>
                  <a:lnTo>
                    <a:pt x="1819520" y="682276"/>
                  </a:lnTo>
                  <a:lnTo>
                    <a:pt x="1711407" y="694563"/>
                  </a:lnTo>
                  <a:lnTo>
                    <a:pt x="1668846" y="711327"/>
                  </a:lnTo>
                  <a:lnTo>
                    <a:pt x="1641390" y="712851"/>
                  </a:lnTo>
                  <a:lnTo>
                    <a:pt x="1612890" y="723519"/>
                  </a:lnTo>
                  <a:lnTo>
                    <a:pt x="1577929" y="715899"/>
                  </a:lnTo>
                  <a:lnTo>
                    <a:pt x="1555033" y="743331"/>
                  </a:lnTo>
                  <a:lnTo>
                    <a:pt x="1527672" y="761619"/>
                  </a:lnTo>
                  <a:lnTo>
                    <a:pt x="1502971" y="813530"/>
                  </a:lnTo>
                  <a:lnTo>
                    <a:pt x="1509432" y="836390"/>
                  </a:lnTo>
                  <a:lnTo>
                    <a:pt x="1477511" y="866966"/>
                  </a:lnTo>
                  <a:lnTo>
                    <a:pt x="1445590" y="879158"/>
                  </a:lnTo>
                  <a:lnTo>
                    <a:pt x="1430389" y="907733"/>
                  </a:lnTo>
                  <a:cubicBezTo>
                    <a:pt x="1430389" y="907733"/>
                    <a:pt x="1396854" y="982504"/>
                    <a:pt x="1393814" y="988600"/>
                  </a:cubicBezTo>
                  <a:cubicBezTo>
                    <a:pt x="1390773" y="994696"/>
                    <a:pt x="1393814" y="1032891"/>
                    <a:pt x="1393814" y="1032891"/>
                  </a:cubicBezTo>
                  <a:lnTo>
                    <a:pt x="1407494" y="1077087"/>
                  </a:lnTo>
                  <a:lnTo>
                    <a:pt x="1375573" y="1151858"/>
                  </a:lnTo>
                  <a:lnTo>
                    <a:pt x="1387733" y="1188530"/>
                  </a:lnTo>
                  <a:lnTo>
                    <a:pt x="1404454" y="1222058"/>
                  </a:lnTo>
                  <a:lnTo>
                    <a:pt x="1448630" y="1284637"/>
                  </a:lnTo>
                  <a:cubicBezTo>
                    <a:pt x="1448187" y="1295114"/>
                    <a:pt x="1447743" y="1305592"/>
                    <a:pt x="1447300" y="1316069"/>
                  </a:cubicBezTo>
                  <a:lnTo>
                    <a:pt x="1538312" y="1385507"/>
                  </a:lnTo>
                  <a:lnTo>
                    <a:pt x="1599304" y="1360932"/>
                  </a:lnTo>
                  <a:lnTo>
                    <a:pt x="1658016" y="1379601"/>
                  </a:lnTo>
                  <a:lnTo>
                    <a:pt x="1730978" y="1339977"/>
                  </a:lnTo>
                  <a:cubicBezTo>
                    <a:pt x="1730978" y="1339977"/>
                    <a:pt x="1755393" y="1339977"/>
                    <a:pt x="1762994" y="1353693"/>
                  </a:cubicBezTo>
                  <a:cubicBezTo>
                    <a:pt x="1770594" y="1367409"/>
                    <a:pt x="1775154" y="1379601"/>
                    <a:pt x="1802515" y="1379601"/>
                  </a:cubicBezTo>
                  <a:cubicBezTo>
                    <a:pt x="1829875" y="1379601"/>
                    <a:pt x="1843651" y="1410176"/>
                    <a:pt x="1843651" y="1410176"/>
                  </a:cubicBezTo>
                  <a:lnTo>
                    <a:pt x="1831491" y="1445228"/>
                  </a:lnTo>
                  <a:lnTo>
                    <a:pt x="1837571" y="1463516"/>
                  </a:lnTo>
                  <a:lnTo>
                    <a:pt x="1825410" y="1492091"/>
                  </a:lnTo>
                  <a:lnTo>
                    <a:pt x="1853911" y="1551527"/>
                  </a:lnTo>
                  <a:lnTo>
                    <a:pt x="1875192" y="1597343"/>
                  </a:lnTo>
                  <a:lnTo>
                    <a:pt x="1895047" y="1641634"/>
                  </a:lnTo>
                  <a:lnTo>
                    <a:pt x="1899607" y="1698022"/>
                  </a:lnTo>
                  <a:lnTo>
                    <a:pt x="1895047" y="1730121"/>
                  </a:lnTo>
                  <a:lnTo>
                    <a:pt x="1859991" y="1791176"/>
                  </a:lnTo>
                  <a:lnTo>
                    <a:pt x="1870632" y="1885760"/>
                  </a:lnTo>
                  <a:lnTo>
                    <a:pt x="1882792" y="1907095"/>
                  </a:lnTo>
                  <a:lnTo>
                    <a:pt x="1878232" y="1922336"/>
                  </a:lnTo>
                  <a:lnTo>
                    <a:pt x="1899607" y="1945291"/>
                  </a:lnTo>
                  <a:lnTo>
                    <a:pt x="1913288" y="1998631"/>
                  </a:lnTo>
                  <a:lnTo>
                    <a:pt x="1901127" y="2049018"/>
                  </a:lnTo>
                  <a:lnTo>
                    <a:pt x="1919368" y="2087118"/>
                  </a:lnTo>
                  <a:cubicBezTo>
                    <a:pt x="1919368" y="2087118"/>
                    <a:pt x="1936088" y="2128361"/>
                    <a:pt x="1937608" y="2132933"/>
                  </a:cubicBezTo>
                  <a:cubicBezTo>
                    <a:pt x="1939128" y="2137505"/>
                    <a:pt x="1949769" y="2152745"/>
                    <a:pt x="1948249" y="2160365"/>
                  </a:cubicBezTo>
                  <a:cubicBezTo>
                    <a:pt x="1946729" y="2167985"/>
                    <a:pt x="1942169" y="2187893"/>
                    <a:pt x="1942169" y="2187893"/>
                  </a:cubicBezTo>
                  <a:lnTo>
                    <a:pt x="1948249" y="2218373"/>
                  </a:lnTo>
                  <a:lnTo>
                    <a:pt x="2025866" y="2218373"/>
                  </a:lnTo>
                  <a:lnTo>
                    <a:pt x="2062442" y="2206181"/>
                  </a:lnTo>
                  <a:lnTo>
                    <a:pt x="2152219" y="2114645"/>
                  </a:lnTo>
                  <a:cubicBezTo>
                    <a:pt x="2160428" y="2104920"/>
                    <a:pt x="2168037" y="2094709"/>
                    <a:pt x="2175020" y="2084070"/>
                  </a:cubicBezTo>
                  <a:cubicBezTo>
                    <a:pt x="2176540" y="2079498"/>
                    <a:pt x="2188700" y="2023110"/>
                    <a:pt x="2188700" y="2023110"/>
                  </a:cubicBezTo>
                  <a:lnTo>
                    <a:pt x="2252637" y="1997107"/>
                  </a:lnTo>
                  <a:lnTo>
                    <a:pt x="2252637" y="1947291"/>
                  </a:lnTo>
                  <a:lnTo>
                    <a:pt x="2238957" y="1907572"/>
                  </a:lnTo>
                  <a:lnTo>
                    <a:pt x="2272398" y="1875568"/>
                  </a:lnTo>
                  <a:lnTo>
                    <a:pt x="2362270" y="1823657"/>
                  </a:lnTo>
                  <a:lnTo>
                    <a:pt x="2369870" y="1783937"/>
                  </a:lnTo>
                  <a:lnTo>
                    <a:pt x="2369870" y="1715357"/>
                  </a:lnTo>
                  <a:lnTo>
                    <a:pt x="2353055" y="1663446"/>
                  </a:lnTo>
                  <a:lnTo>
                    <a:pt x="2357615" y="1631442"/>
                  </a:lnTo>
                  <a:lnTo>
                    <a:pt x="2342035" y="1617631"/>
                  </a:lnTo>
                  <a:lnTo>
                    <a:pt x="2371010" y="1574959"/>
                  </a:lnTo>
                  <a:lnTo>
                    <a:pt x="2381651" y="1518476"/>
                  </a:lnTo>
                  <a:lnTo>
                    <a:pt x="2424212" y="1492568"/>
                  </a:lnTo>
                  <a:lnTo>
                    <a:pt x="2433712" y="1466564"/>
                  </a:lnTo>
                  <a:lnTo>
                    <a:pt x="2511329" y="1385888"/>
                  </a:lnTo>
                  <a:lnTo>
                    <a:pt x="2535745" y="1309116"/>
                  </a:lnTo>
                  <a:lnTo>
                    <a:pt x="2558546" y="1266730"/>
                  </a:lnTo>
                  <a:lnTo>
                    <a:pt x="2558546" y="1220915"/>
                  </a:lnTo>
                  <a:lnTo>
                    <a:pt x="2537265" y="1213295"/>
                  </a:lnTo>
                  <a:lnTo>
                    <a:pt x="2512849" y="1233107"/>
                  </a:lnTo>
                  <a:lnTo>
                    <a:pt x="2479408" y="1236155"/>
                  </a:lnTo>
                  <a:lnTo>
                    <a:pt x="2444447" y="1245680"/>
                  </a:lnTo>
                  <a:lnTo>
                    <a:pt x="2415472" y="1227296"/>
                  </a:lnTo>
                  <a:lnTo>
                    <a:pt x="2418511" y="1204436"/>
                  </a:lnTo>
                  <a:lnTo>
                    <a:pt x="2382031" y="1163288"/>
                  </a:lnTo>
                  <a:lnTo>
                    <a:pt x="2345454" y="1141857"/>
                  </a:lnTo>
                  <a:lnTo>
                    <a:pt x="2328734" y="1086993"/>
                  </a:lnTo>
                  <a:lnTo>
                    <a:pt x="2293013" y="1052894"/>
                  </a:lnTo>
                  <a:lnTo>
                    <a:pt x="2289973" y="1010221"/>
                  </a:lnTo>
                  <a:lnTo>
                    <a:pt x="2264037" y="972121"/>
                  </a:lnTo>
                  <a:lnTo>
                    <a:pt x="2232116" y="900494"/>
                  </a:lnTo>
                  <a:lnTo>
                    <a:pt x="2198581" y="866966"/>
                  </a:lnTo>
                  <a:lnTo>
                    <a:pt x="2195540" y="839438"/>
                  </a:lnTo>
                  <a:lnTo>
                    <a:pt x="2209316" y="845630"/>
                  </a:lnTo>
                  <a:lnTo>
                    <a:pt x="2224516" y="857821"/>
                  </a:lnTo>
                  <a:lnTo>
                    <a:pt x="2230596" y="880682"/>
                  </a:lnTo>
                  <a:cubicBezTo>
                    <a:pt x="2242757" y="880682"/>
                    <a:pt x="2247317" y="857821"/>
                    <a:pt x="2247317" y="857821"/>
                  </a:cubicBezTo>
                  <a:lnTo>
                    <a:pt x="2257957" y="880682"/>
                  </a:lnTo>
                  <a:lnTo>
                    <a:pt x="2268597" y="909257"/>
                  </a:lnTo>
                  <a:lnTo>
                    <a:pt x="2302133" y="959644"/>
                  </a:lnTo>
                  <a:lnTo>
                    <a:pt x="2320374" y="962692"/>
                  </a:lnTo>
                  <a:lnTo>
                    <a:pt x="2341654" y="1006983"/>
                  </a:lnTo>
                  <a:lnTo>
                    <a:pt x="2340134" y="1026795"/>
                  </a:lnTo>
                  <a:lnTo>
                    <a:pt x="2401031" y="1089374"/>
                  </a:lnTo>
                  <a:lnTo>
                    <a:pt x="2411671" y="1147286"/>
                  </a:lnTo>
                  <a:lnTo>
                    <a:pt x="2422312" y="1173290"/>
                  </a:lnTo>
                  <a:lnTo>
                    <a:pt x="2442167" y="1193102"/>
                  </a:lnTo>
                  <a:lnTo>
                    <a:pt x="2533465" y="1168718"/>
                  </a:lnTo>
                  <a:lnTo>
                    <a:pt x="2550185" y="1153382"/>
                  </a:lnTo>
                  <a:lnTo>
                    <a:pt x="2589706" y="1141190"/>
                  </a:lnTo>
                  <a:lnTo>
                    <a:pt x="2589706" y="1122902"/>
                  </a:lnTo>
                  <a:lnTo>
                    <a:pt x="2635403" y="1092422"/>
                  </a:lnTo>
                  <a:lnTo>
                    <a:pt x="2654403" y="1056989"/>
                  </a:lnTo>
                  <a:lnTo>
                    <a:pt x="2665423" y="1038987"/>
                  </a:lnTo>
                  <a:lnTo>
                    <a:pt x="2680719" y="1017651"/>
                  </a:lnTo>
                  <a:lnTo>
                    <a:pt x="2655543" y="982885"/>
                  </a:lnTo>
                  <a:lnTo>
                    <a:pt x="2620392" y="953071"/>
                  </a:lnTo>
                  <a:lnTo>
                    <a:pt x="2609182" y="924496"/>
                  </a:lnTo>
                  <a:lnTo>
                    <a:pt x="2596262" y="927544"/>
                  </a:lnTo>
                  <a:lnTo>
                    <a:pt x="2586761" y="954977"/>
                  </a:lnTo>
                  <a:lnTo>
                    <a:pt x="2551800" y="964502"/>
                  </a:lnTo>
                  <a:lnTo>
                    <a:pt x="2533560" y="952310"/>
                  </a:lnTo>
                  <a:lnTo>
                    <a:pt x="2527479" y="926402"/>
                  </a:lnTo>
                  <a:lnTo>
                    <a:pt x="2515319" y="929450"/>
                  </a:lnTo>
                  <a:lnTo>
                    <a:pt x="2496984" y="895826"/>
                  </a:lnTo>
                  <a:lnTo>
                    <a:pt x="2480263" y="886301"/>
                  </a:lnTo>
                  <a:lnTo>
                    <a:pt x="2458983" y="851249"/>
                  </a:lnTo>
                  <a:lnTo>
                    <a:pt x="2474183" y="834390"/>
                  </a:lnTo>
                  <a:lnTo>
                    <a:pt x="2524534" y="876110"/>
                  </a:lnTo>
                  <a:close/>
                  <a:moveTo>
                    <a:pt x="1812015" y="651510"/>
                  </a:moveTo>
                  <a:lnTo>
                    <a:pt x="1815245" y="636937"/>
                  </a:lnTo>
                  <a:lnTo>
                    <a:pt x="1815245" y="615982"/>
                  </a:lnTo>
                  <a:cubicBezTo>
                    <a:pt x="1811948" y="613046"/>
                    <a:pt x="1807901" y="611098"/>
                    <a:pt x="1803560" y="610362"/>
                  </a:cubicBezTo>
                  <a:cubicBezTo>
                    <a:pt x="1800444" y="610367"/>
                    <a:pt x="1797432" y="611519"/>
                    <a:pt x="1795104" y="613601"/>
                  </a:cubicBezTo>
                  <a:lnTo>
                    <a:pt x="1795104" y="636937"/>
                  </a:lnTo>
                  <a:cubicBezTo>
                    <a:pt x="1795921" y="641759"/>
                    <a:pt x="1795921" y="646688"/>
                    <a:pt x="1795104" y="651510"/>
                  </a:cubicBezTo>
                  <a:lnTo>
                    <a:pt x="1812015" y="651510"/>
                  </a:lnTo>
                  <a:close/>
                  <a:moveTo>
                    <a:pt x="1812015" y="588550"/>
                  </a:moveTo>
                  <a:cubicBezTo>
                    <a:pt x="1812642" y="583327"/>
                    <a:pt x="1808927" y="578583"/>
                    <a:pt x="1803721" y="577954"/>
                  </a:cubicBezTo>
                  <a:cubicBezTo>
                    <a:pt x="1802714" y="577832"/>
                    <a:pt x="1801698" y="577872"/>
                    <a:pt x="1800710" y="578072"/>
                  </a:cubicBezTo>
                  <a:lnTo>
                    <a:pt x="1795104" y="594169"/>
                  </a:lnTo>
                  <a:lnTo>
                    <a:pt x="1800710" y="606266"/>
                  </a:lnTo>
                  <a:lnTo>
                    <a:pt x="1812015" y="606266"/>
                  </a:lnTo>
                  <a:lnTo>
                    <a:pt x="1812015" y="588550"/>
                  </a:lnTo>
                  <a:close/>
                  <a:moveTo>
                    <a:pt x="1396854" y="171926"/>
                  </a:moveTo>
                  <a:lnTo>
                    <a:pt x="1453855" y="171926"/>
                  </a:lnTo>
                  <a:lnTo>
                    <a:pt x="1484921" y="127063"/>
                  </a:lnTo>
                  <a:lnTo>
                    <a:pt x="1556458" y="127063"/>
                  </a:lnTo>
                  <a:lnTo>
                    <a:pt x="1567953" y="98488"/>
                  </a:lnTo>
                  <a:lnTo>
                    <a:pt x="1611939" y="75152"/>
                  </a:lnTo>
                  <a:cubicBezTo>
                    <a:pt x="1632745" y="56960"/>
                    <a:pt x="1611939" y="24003"/>
                    <a:pt x="1611939" y="24003"/>
                  </a:cubicBezTo>
                  <a:lnTo>
                    <a:pt x="1522257" y="12764"/>
                  </a:lnTo>
                  <a:lnTo>
                    <a:pt x="1433145" y="24194"/>
                  </a:lnTo>
                  <a:lnTo>
                    <a:pt x="1303561" y="0"/>
                  </a:lnTo>
                  <a:lnTo>
                    <a:pt x="1223664" y="36385"/>
                  </a:lnTo>
                  <a:cubicBezTo>
                    <a:pt x="1223664" y="36385"/>
                    <a:pt x="1166187" y="67532"/>
                    <a:pt x="1158397" y="64961"/>
                  </a:cubicBezTo>
                  <a:cubicBezTo>
                    <a:pt x="1142874" y="63646"/>
                    <a:pt x="1127274" y="63646"/>
                    <a:pt x="1111751" y="64961"/>
                  </a:cubicBezTo>
                  <a:cubicBezTo>
                    <a:pt x="1111751" y="64961"/>
                    <a:pt x="1140252" y="90869"/>
                    <a:pt x="1153172" y="93536"/>
                  </a:cubicBezTo>
                  <a:cubicBezTo>
                    <a:pt x="1162615" y="94992"/>
                    <a:pt x="1172229" y="94992"/>
                    <a:pt x="1181673" y="93536"/>
                  </a:cubicBezTo>
                  <a:cubicBezTo>
                    <a:pt x="1181673" y="93536"/>
                    <a:pt x="1181673" y="118872"/>
                    <a:pt x="1186898" y="124682"/>
                  </a:cubicBezTo>
                  <a:cubicBezTo>
                    <a:pt x="1205043" y="145542"/>
                    <a:pt x="1167897" y="161068"/>
                    <a:pt x="1167897" y="161068"/>
                  </a:cubicBezTo>
                  <a:lnTo>
                    <a:pt x="1167897" y="185642"/>
                  </a:lnTo>
                  <a:cubicBezTo>
                    <a:pt x="1167897" y="185642"/>
                    <a:pt x="1171982" y="232029"/>
                    <a:pt x="1179678" y="229933"/>
                  </a:cubicBezTo>
                  <a:cubicBezTo>
                    <a:pt x="1187373" y="227838"/>
                    <a:pt x="1200008" y="254603"/>
                    <a:pt x="1200008" y="254603"/>
                  </a:cubicBezTo>
                  <a:lnTo>
                    <a:pt x="1223854" y="280606"/>
                  </a:lnTo>
                  <a:lnTo>
                    <a:pt x="1267460" y="280606"/>
                  </a:lnTo>
                  <a:lnTo>
                    <a:pt x="1321897" y="215646"/>
                  </a:lnTo>
                  <a:lnTo>
                    <a:pt x="1375478" y="192310"/>
                  </a:lnTo>
                  <a:lnTo>
                    <a:pt x="1396854" y="171926"/>
                  </a:lnTo>
                  <a:close/>
                  <a:moveTo>
                    <a:pt x="2516459" y="1725835"/>
                  </a:moveTo>
                  <a:lnTo>
                    <a:pt x="2509429" y="1706785"/>
                  </a:lnTo>
                  <a:lnTo>
                    <a:pt x="2501354" y="1714786"/>
                  </a:lnTo>
                  <a:lnTo>
                    <a:pt x="2494324" y="1730978"/>
                  </a:lnTo>
                  <a:lnTo>
                    <a:pt x="2478268" y="1740503"/>
                  </a:lnTo>
                  <a:lnTo>
                    <a:pt x="2471238" y="1761744"/>
                  </a:lnTo>
                  <a:lnTo>
                    <a:pt x="2461168" y="1786890"/>
                  </a:lnTo>
                  <a:lnTo>
                    <a:pt x="2421932" y="1798987"/>
                  </a:lnTo>
                  <a:lnTo>
                    <a:pt x="2404831" y="1828229"/>
                  </a:lnTo>
                  <a:lnTo>
                    <a:pt x="2400841" y="1876616"/>
                  </a:lnTo>
                  <a:lnTo>
                    <a:pt x="2386781" y="1900619"/>
                  </a:lnTo>
                  <a:lnTo>
                    <a:pt x="2370725" y="1917764"/>
                  </a:lnTo>
                  <a:lnTo>
                    <a:pt x="2376710" y="1946339"/>
                  </a:lnTo>
                  <a:lnTo>
                    <a:pt x="2387826" y="1959483"/>
                  </a:lnTo>
                  <a:lnTo>
                    <a:pt x="2376710" y="1974533"/>
                  </a:lnTo>
                  <a:lnTo>
                    <a:pt x="2387826" y="1984058"/>
                  </a:lnTo>
                  <a:lnTo>
                    <a:pt x="2424972" y="1984058"/>
                  </a:lnTo>
                  <a:lnTo>
                    <a:pt x="2446062" y="1952816"/>
                  </a:lnTo>
                  <a:cubicBezTo>
                    <a:pt x="2446062" y="1952816"/>
                    <a:pt x="2463163" y="1916525"/>
                    <a:pt x="2463163" y="1913477"/>
                  </a:cubicBezTo>
                  <a:cubicBezTo>
                    <a:pt x="2463163" y="1910429"/>
                    <a:pt x="2471238" y="1877187"/>
                    <a:pt x="2471238" y="1877187"/>
                  </a:cubicBezTo>
                  <a:lnTo>
                    <a:pt x="2500309" y="1839087"/>
                  </a:lnTo>
                  <a:lnTo>
                    <a:pt x="2500309" y="1786319"/>
                  </a:lnTo>
                  <a:lnTo>
                    <a:pt x="2520449" y="1786319"/>
                  </a:lnTo>
                  <a:lnTo>
                    <a:pt x="2514464" y="1748981"/>
                  </a:lnTo>
                  <a:lnTo>
                    <a:pt x="2516459" y="1725835"/>
                  </a:lnTo>
                  <a:close/>
                  <a:moveTo>
                    <a:pt x="487109" y="952881"/>
                  </a:moveTo>
                  <a:lnTo>
                    <a:pt x="443027" y="937832"/>
                  </a:lnTo>
                  <a:cubicBezTo>
                    <a:pt x="443027" y="937832"/>
                    <a:pt x="430772" y="939546"/>
                    <a:pt x="416427" y="942975"/>
                  </a:cubicBezTo>
                  <a:cubicBezTo>
                    <a:pt x="405872" y="945099"/>
                    <a:pt x="395564" y="948290"/>
                    <a:pt x="385646" y="952500"/>
                  </a:cubicBezTo>
                  <a:lnTo>
                    <a:pt x="448158" y="973836"/>
                  </a:lnTo>
                  <a:lnTo>
                    <a:pt x="473428" y="973836"/>
                  </a:lnTo>
                  <a:lnTo>
                    <a:pt x="515609" y="1010221"/>
                  </a:lnTo>
                  <a:lnTo>
                    <a:pt x="544110" y="1010221"/>
                  </a:lnTo>
                  <a:cubicBezTo>
                    <a:pt x="544110" y="1010221"/>
                    <a:pt x="567386" y="999839"/>
                    <a:pt x="559596" y="981646"/>
                  </a:cubicBezTo>
                  <a:lnTo>
                    <a:pt x="523400" y="968597"/>
                  </a:lnTo>
                  <a:lnTo>
                    <a:pt x="487109" y="952881"/>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7" name="Google Shape;607;p17"/>
            <p:cNvSpPr/>
            <p:nvPr/>
          </p:nvSpPr>
          <p:spPr>
            <a:xfrm>
              <a:off x="2963026" y="773963"/>
              <a:ext cx="2815611" cy="2175092"/>
            </a:xfrm>
            <a:custGeom>
              <a:avLst/>
              <a:gdLst/>
              <a:ahLst/>
              <a:cxnLst/>
              <a:rect l="l" t="t" r="r" b="b"/>
              <a:pathLst>
                <a:path w="2815611" h="2175092" extrusionOk="0">
                  <a:moveTo>
                    <a:pt x="1577728" y="1854137"/>
                  </a:moveTo>
                  <a:cubicBezTo>
                    <a:pt x="783307" y="1853603"/>
                    <a:pt x="139725" y="1207484"/>
                    <a:pt x="140258" y="410994"/>
                  </a:cubicBezTo>
                  <a:cubicBezTo>
                    <a:pt x="140350" y="271815"/>
                    <a:pt x="160537" y="133380"/>
                    <a:pt x="200190" y="0"/>
                  </a:cubicBezTo>
                  <a:cubicBezTo>
                    <a:pt x="-203778" y="685400"/>
                    <a:pt x="22925" y="1569358"/>
                    <a:pt x="706545" y="1974380"/>
                  </a:cubicBezTo>
                  <a:cubicBezTo>
                    <a:pt x="1390164" y="2379402"/>
                    <a:pt x="2271836" y="2152107"/>
                    <a:pt x="2675797" y="1466707"/>
                  </a:cubicBezTo>
                  <a:cubicBezTo>
                    <a:pt x="2735230" y="1365885"/>
                    <a:pt x="2782181" y="1258167"/>
                    <a:pt x="2815612" y="1145953"/>
                  </a:cubicBezTo>
                  <a:cubicBezTo>
                    <a:pt x="2557081" y="1585036"/>
                    <a:pt x="2086286" y="1854375"/>
                    <a:pt x="1577728" y="1854137"/>
                  </a:cubicBezTo>
                  <a:close/>
                </a:path>
              </a:pathLst>
            </a:custGeom>
            <a:solidFill>
              <a:srgbClr val="000000">
                <a:alpha val="47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8" name="Google Shape;608;p17"/>
            <p:cNvSpPr/>
            <p:nvPr/>
          </p:nvSpPr>
          <p:spPr>
            <a:xfrm>
              <a:off x="2183550" y="4458424"/>
              <a:ext cx="644687" cy="369950"/>
            </a:xfrm>
            <a:custGeom>
              <a:avLst/>
              <a:gdLst/>
              <a:ahLst/>
              <a:cxnLst/>
              <a:rect l="l" t="t" r="r" b="b"/>
              <a:pathLst>
                <a:path w="644687" h="369950" extrusionOk="0">
                  <a:moveTo>
                    <a:pt x="258217" y="369951"/>
                  </a:moveTo>
                  <a:lnTo>
                    <a:pt x="0" y="221837"/>
                  </a:lnTo>
                  <a:lnTo>
                    <a:pt x="386471" y="0"/>
                  </a:lnTo>
                  <a:lnTo>
                    <a:pt x="644688" y="148114"/>
                  </a:lnTo>
                  <a:lnTo>
                    <a:pt x="258217" y="369951"/>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9" name="Google Shape;609;p17"/>
            <p:cNvSpPr/>
            <p:nvPr/>
          </p:nvSpPr>
          <p:spPr>
            <a:xfrm>
              <a:off x="2233331" y="4282211"/>
              <a:ext cx="427701" cy="247554"/>
            </a:xfrm>
            <a:custGeom>
              <a:avLst/>
              <a:gdLst/>
              <a:ahLst/>
              <a:cxnLst/>
              <a:rect l="l" t="t" r="r" b="b"/>
              <a:pathLst>
                <a:path w="427701" h="247554" extrusionOk="0">
                  <a:moveTo>
                    <a:pt x="213851" y="247555"/>
                  </a:moveTo>
                  <a:lnTo>
                    <a:pt x="0" y="123730"/>
                  </a:lnTo>
                  <a:lnTo>
                    <a:pt x="213851" y="0"/>
                  </a:lnTo>
                  <a:lnTo>
                    <a:pt x="427702" y="123730"/>
                  </a:lnTo>
                  <a:lnTo>
                    <a:pt x="213851" y="247555"/>
                  </a:lnTo>
                  <a:close/>
                </a:path>
              </a:pathLst>
            </a:custGeom>
            <a:solidFill>
              <a:srgbClr val="E9EA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0" name="Google Shape;610;p17"/>
            <p:cNvSpPr/>
            <p:nvPr/>
          </p:nvSpPr>
          <p:spPr>
            <a:xfrm>
              <a:off x="2233331" y="4405941"/>
              <a:ext cx="213850" cy="371379"/>
            </a:xfrm>
            <a:custGeom>
              <a:avLst/>
              <a:gdLst/>
              <a:ahLst/>
              <a:cxnLst/>
              <a:rect l="l" t="t" r="r" b="b"/>
              <a:pathLst>
                <a:path w="213850" h="371379" extrusionOk="0">
                  <a:moveTo>
                    <a:pt x="213851" y="371380"/>
                  </a:moveTo>
                  <a:lnTo>
                    <a:pt x="0" y="247555"/>
                  </a:lnTo>
                  <a:lnTo>
                    <a:pt x="0" y="0"/>
                  </a:lnTo>
                  <a:lnTo>
                    <a:pt x="213851" y="123825"/>
                  </a:lnTo>
                  <a:lnTo>
                    <a:pt x="213851" y="371380"/>
                  </a:lnTo>
                  <a:close/>
                </a:path>
              </a:pathLst>
            </a:custGeom>
            <a:solidFill>
              <a:srgbClr val="C5C7D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1" name="Google Shape;611;p17"/>
            <p:cNvSpPr/>
            <p:nvPr/>
          </p:nvSpPr>
          <p:spPr>
            <a:xfrm>
              <a:off x="2447182" y="4405941"/>
              <a:ext cx="213850" cy="371379"/>
            </a:xfrm>
            <a:custGeom>
              <a:avLst/>
              <a:gdLst/>
              <a:ahLst/>
              <a:cxnLst/>
              <a:rect l="l" t="t" r="r" b="b"/>
              <a:pathLst>
                <a:path w="213850" h="371379" extrusionOk="0">
                  <a:moveTo>
                    <a:pt x="213851" y="247555"/>
                  </a:moveTo>
                  <a:lnTo>
                    <a:pt x="0" y="371380"/>
                  </a:lnTo>
                  <a:lnTo>
                    <a:pt x="0" y="123825"/>
                  </a:lnTo>
                  <a:lnTo>
                    <a:pt x="213851" y="0"/>
                  </a:lnTo>
                  <a:lnTo>
                    <a:pt x="213851" y="247555"/>
                  </a:lnTo>
                  <a:close/>
                </a:path>
              </a:pathLst>
            </a:custGeom>
            <a:solidFill>
              <a:srgbClr val="D5D6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2" name="Google Shape;612;p17"/>
            <p:cNvSpPr/>
            <p:nvPr/>
          </p:nvSpPr>
          <p:spPr>
            <a:xfrm>
              <a:off x="2726476" y="4553957"/>
              <a:ext cx="159649" cy="89989"/>
            </a:xfrm>
            <a:custGeom>
              <a:avLst/>
              <a:gdLst/>
              <a:ahLst/>
              <a:cxnLst/>
              <a:rect l="l" t="t" r="r" b="b"/>
              <a:pathLst>
                <a:path w="159649" h="89989" extrusionOk="0">
                  <a:moveTo>
                    <a:pt x="8089" y="21720"/>
                  </a:moveTo>
                  <a:cubicBezTo>
                    <a:pt x="26619" y="26806"/>
                    <a:pt x="46400" y="24415"/>
                    <a:pt x="63190" y="15052"/>
                  </a:cubicBezTo>
                  <a:cubicBezTo>
                    <a:pt x="76395" y="15052"/>
                    <a:pt x="148692" y="-15523"/>
                    <a:pt x="158193" y="10480"/>
                  </a:cubicBezTo>
                  <a:cubicBezTo>
                    <a:pt x="166743" y="33150"/>
                    <a:pt x="135582" y="54200"/>
                    <a:pt x="118862" y="58105"/>
                  </a:cubicBezTo>
                  <a:cubicBezTo>
                    <a:pt x="82476" y="66963"/>
                    <a:pt x="55590" y="85156"/>
                    <a:pt x="40959" y="88204"/>
                  </a:cubicBezTo>
                  <a:cubicBezTo>
                    <a:pt x="30034" y="90490"/>
                    <a:pt x="15974" y="92014"/>
                    <a:pt x="7329" y="83442"/>
                  </a:cubicBezTo>
                  <a:cubicBezTo>
                    <a:pt x="-3027" y="73345"/>
                    <a:pt x="-2077" y="35245"/>
                    <a:pt x="8089" y="21720"/>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3" name="Google Shape;613;p17"/>
            <p:cNvSpPr/>
            <p:nvPr/>
          </p:nvSpPr>
          <p:spPr>
            <a:xfrm>
              <a:off x="2729149" y="4569009"/>
              <a:ext cx="157010" cy="75128"/>
            </a:xfrm>
            <a:custGeom>
              <a:avLst/>
              <a:gdLst/>
              <a:ahLst/>
              <a:cxnLst/>
              <a:rect l="l" t="t" r="r" b="b"/>
              <a:pathLst>
                <a:path w="157010" h="75128" extrusionOk="0">
                  <a:moveTo>
                    <a:pt x="38381" y="67056"/>
                  </a:moveTo>
                  <a:cubicBezTo>
                    <a:pt x="53011" y="63913"/>
                    <a:pt x="79897" y="45815"/>
                    <a:pt x="116283" y="36957"/>
                  </a:cubicBezTo>
                  <a:cubicBezTo>
                    <a:pt x="130249" y="33528"/>
                    <a:pt x="154284" y="17907"/>
                    <a:pt x="156754" y="0"/>
                  </a:cubicBezTo>
                  <a:cubicBezTo>
                    <a:pt x="159984" y="20860"/>
                    <a:pt x="131864" y="39434"/>
                    <a:pt x="116283" y="43244"/>
                  </a:cubicBezTo>
                  <a:cubicBezTo>
                    <a:pt x="79897" y="52102"/>
                    <a:pt x="53011" y="70295"/>
                    <a:pt x="38381" y="73343"/>
                  </a:cubicBezTo>
                  <a:cubicBezTo>
                    <a:pt x="27456" y="75629"/>
                    <a:pt x="13395" y="77153"/>
                    <a:pt x="4750" y="68580"/>
                  </a:cubicBezTo>
                  <a:cubicBezTo>
                    <a:pt x="2496" y="66075"/>
                    <a:pt x="867" y="63075"/>
                    <a:pt x="0" y="59817"/>
                  </a:cubicBezTo>
                  <a:cubicBezTo>
                    <a:pt x="10928" y="68189"/>
                    <a:pt x="25166" y="70876"/>
                    <a:pt x="38381" y="67056"/>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4" name="Google Shape;614;p17"/>
            <p:cNvSpPr/>
            <p:nvPr/>
          </p:nvSpPr>
          <p:spPr>
            <a:xfrm>
              <a:off x="2596621" y="4484615"/>
              <a:ext cx="159662" cy="89989"/>
            </a:xfrm>
            <a:custGeom>
              <a:avLst/>
              <a:gdLst/>
              <a:ahLst/>
              <a:cxnLst/>
              <a:rect l="l" t="t" r="r" b="b"/>
              <a:pathLst>
                <a:path w="159662" h="89989" extrusionOk="0">
                  <a:moveTo>
                    <a:pt x="8075" y="21720"/>
                  </a:moveTo>
                  <a:cubicBezTo>
                    <a:pt x="26602" y="26863"/>
                    <a:pt x="46403" y="24463"/>
                    <a:pt x="63177" y="15052"/>
                  </a:cubicBezTo>
                  <a:cubicBezTo>
                    <a:pt x="76382" y="15052"/>
                    <a:pt x="148679" y="-15523"/>
                    <a:pt x="158179" y="10480"/>
                  </a:cubicBezTo>
                  <a:cubicBezTo>
                    <a:pt x="166825" y="33245"/>
                    <a:pt x="135569" y="54295"/>
                    <a:pt x="118943" y="58105"/>
                  </a:cubicBezTo>
                  <a:cubicBezTo>
                    <a:pt x="82557" y="66963"/>
                    <a:pt x="55672" y="85156"/>
                    <a:pt x="41041" y="88204"/>
                  </a:cubicBezTo>
                  <a:cubicBezTo>
                    <a:pt x="30116" y="90490"/>
                    <a:pt x="16055" y="92014"/>
                    <a:pt x="7410" y="83442"/>
                  </a:cubicBezTo>
                  <a:cubicBezTo>
                    <a:pt x="-3040" y="73345"/>
                    <a:pt x="-2090" y="35245"/>
                    <a:pt x="8075" y="21720"/>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5" name="Google Shape;615;p17"/>
            <p:cNvSpPr/>
            <p:nvPr/>
          </p:nvSpPr>
          <p:spPr>
            <a:xfrm>
              <a:off x="2599186" y="4499667"/>
              <a:ext cx="157105" cy="75128"/>
            </a:xfrm>
            <a:custGeom>
              <a:avLst/>
              <a:gdLst/>
              <a:ahLst/>
              <a:cxnLst/>
              <a:rect l="l" t="t" r="r" b="b"/>
              <a:pathLst>
                <a:path w="157105" h="75128" extrusionOk="0">
                  <a:moveTo>
                    <a:pt x="38476" y="67056"/>
                  </a:moveTo>
                  <a:cubicBezTo>
                    <a:pt x="53106" y="64008"/>
                    <a:pt x="79992" y="45815"/>
                    <a:pt x="116378" y="36957"/>
                  </a:cubicBezTo>
                  <a:cubicBezTo>
                    <a:pt x="130344" y="33528"/>
                    <a:pt x="154379" y="17907"/>
                    <a:pt x="156849" y="0"/>
                  </a:cubicBezTo>
                  <a:cubicBezTo>
                    <a:pt x="160079" y="20955"/>
                    <a:pt x="131959" y="39434"/>
                    <a:pt x="116378" y="43244"/>
                  </a:cubicBezTo>
                  <a:cubicBezTo>
                    <a:pt x="79992" y="52102"/>
                    <a:pt x="53106" y="70295"/>
                    <a:pt x="38476" y="73343"/>
                  </a:cubicBezTo>
                  <a:cubicBezTo>
                    <a:pt x="27551" y="75629"/>
                    <a:pt x="13490" y="77153"/>
                    <a:pt x="4845" y="68580"/>
                  </a:cubicBezTo>
                  <a:cubicBezTo>
                    <a:pt x="2578" y="66113"/>
                    <a:pt x="919" y="63141"/>
                    <a:pt x="0" y="59912"/>
                  </a:cubicBezTo>
                  <a:cubicBezTo>
                    <a:pt x="10998" y="68209"/>
                    <a:pt x="25243" y="70856"/>
                    <a:pt x="38476" y="67056"/>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6" name="Google Shape;616;p17"/>
            <p:cNvSpPr/>
            <p:nvPr/>
          </p:nvSpPr>
          <p:spPr>
            <a:xfrm>
              <a:off x="2302147" y="4142110"/>
              <a:ext cx="514696" cy="443940"/>
            </a:xfrm>
            <a:custGeom>
              <a:avLst/>
              <a:gdLst/>
              <a:ahLst/>
              <a:cxnLst/>
              <a:rect l="l" t="t" r="r" b="b"/>
              <a:pathLst>
                <a:path w="514696" h="443940" extrusionOk="0">
                  <a:moveTo>
                    <a:pt x="99908" y="274309"/>
                  </a:moveTo>
                  <a:cubicBezTo>
                    <a:pt x="156055" y="299074"/>
                    <a:pt x="209066" y="302884"/>
                    <a:pt x="252388" y="279643"/>
                  </a:cubicBezTo>
                  <a:lnTo>
                    <a:pt x="297134" y="253735"/>
                  </a:lnTo>
                  <a:cubicBezTo>
                    <a:pt x="299794" y="311647"/>
                    <a:pt x="302359" y="367273"/>
                    <a:pt x="302359" y="367273"/>
                  </a:cubicBezTo>
                  <a:cubicBezTo>
                    <a:pt x="302359" y="367273"/>
                    <a:pt x="336655" y="393371"/>
                    <a:pt x="363351" y="370130"/>
                  </a:cubicBezTo>
                  <a:cubicBezTo>
                    <a:pt x="363351" y="370130"/>
                    <a:pt x="368956" y="288787"/>
                    <a:pt x="374656" y="208872"/>
                  </a:cubicBezTo>
                  <a:lnTo>
                    <a:pt x="421872" y="181440"/>
                  </a:lnTo>
                  <a:cubicBezTo>
                    <a:pt x="420813" y="185707"/>
                    <a:pt x="420239" y="190089"/>
                    <a:pt x="420162" y="194489"/>
                  </a:cubicBezTo>
                  <a:cubicBezTo>
                    <a:pt x="420162" y="209729"/>
                    <a:pt x="430992" y="435472"/>
                    <a:pt x="430992" y="435472"/>
                  </a:cubicBezTo>
                  <a:cubicBezTo>
                    <a:pt x="430992" y="435472"/>
                    <a:pt x="465573" y="456141"/>
                    <a:pt x="492269" y="432900"/>
                  </a:cubicBezTo>
                  <a:cubicBezTo>
                    <a:pt x="492269" y="432900"/>
                    <a:pt x="510225" y="171248"/>
                    <a:pt x="514405" y="129434"/>
                  </a:cubicBezTo>
                  <a:cubicBezTo>
                    <a:pt x="519060" y="82475"/>
                    <a:pt x="466903" y="59329"/>
                    <a:pt x="434033" y="71331"/>
                  </a:cubicBezTo>
                  <a:lnTo>
                    <a:pt x="383681" y="90381"/>
                  </a:lnTo>
                  <a:cubicBezTo>
                    <a:pt x="384726" y="77236"/>
                    <a:pt x="385581" y="67045"/>
                    <a:pt x="386151" y="61330"/>
                  </a:cubicBezTo>
                  <a:cubicBezTo>
                    <a:pt x="390806" y="14276"/>
                    <a:pt x="338650" y="-8870"/>
                    <a:pt x="305874" y="3132"/>
                  </a:cubicBezTo>
                  <a:cubicBezTo>
                    <a:pt x="275853" y="14086"/>
                    <a:pt x="73213" y="90286"/>
                    <a:pt x="73213" y="90286"/>
                  </a:cubicBezTo>
                  <a:cubicBezTo>
                    <a:pt x="74494" y="109831"/>
                    <a:pt x="76873" y="129300"/>
                    <a:pt x="80338" y="148579"/>
                  </a:cubicBezTo>
                  <a:lnTo>
                    <a:pt x="346" y="141816"/>
                  </a:lnTo>
                  <a:cubicBezTo>
                    <a:pt x="-4594" y="217254"/>
                    <a:pt x="44142" y="249544"/>
                    <a:pt x="99908" y="274309"/>
                  </a:cubicBezTo>
                  <a:close/>
                  <a:moveTo>
                    <a:pt x="240132" y="144293"/>
                  </a:moveTo>
                  <a:lnTo>
                    <a:pt x="293714" y="113241"/>
                  </a:lnTo>
                  <a:cubicBezTo>
                    <a:pt x="292795" y="117022"/>
                    <a:pt x="292191" y="120880"/>
                    <a:pt x="291909" y="124766"/>
                  </a:cubicBezTo>
                  <a:close/>
                </a:path>
              </a:pathLst>
            </a:custGeom>
            <a:solidFill>
              <a:srgbClr val="616E8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7" name="Google Shape;617;p17"/>
            <p:cNvSpPr/>
            <p:nvPr/>
          </p:nvSpPr>
          <p:spPr>
            <a:xfrm>
              <a:off x="2258507" y="4054849"/>
              <a:ext cx="110678" cy="194691"/>
            </a:xfrm>
            <a:custGeom>
              <a:avLst/>
              <a:gdLst/>
              <a:ahLst/>
              <a:cxnLst/>
              <a:rect l="l" t="t" r="r" b="b"/>
              <a:pathLst>
                <a:path w="110678" h="194691" extrusionOk="0">
                  <a:moveTo>
                    <a:pt x="0" y="0"/>
                  </a:moveTo>
                  <a:cubicBezTo>
                    <a:pt x="0" y="0"/>
                    <a:pt x="6555" y="99917"/>
                    <a:pt x="19666" y="114300"/>
                  </a:cubicBezTo>
                  <a:cubicBezTo>
                    <a:pt x="32776" y="128683"/>
                    <a:pt x="76667" y="138493"/>
                    <a:pt x="76667" y="138493"/>
                  </a:cubicBezTo>
                  <a:lnTo>
                    <a:pt x="110678" y="194691"/>
                  </a:lnTo>
                  <a:cubicBezTo>
                    <a:pt x="110678" y="194691"/>
                    <a:pt x="79612" y="16192"/>
                    <a:pt x="72677" y="11906"/>
                  </a:cubicBezTo>
                  <a:cubicBezTo>
                    <a:pt x="65742" y="7620"/>
                    <a:pt x="0" y="0"/>
                    <a:pt x="0"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8" name="Google Shape;618;p17"/>
            <p:cNvSpPr/>
            <p:nvPr/>
          </p:nvSpPr>
          <p:spPr>
            <a:xfrm>
              <a:off x="2250051" y="3940511"/>
              <a:ext cx="73912" cy="142900"/>
            </a:xfrm>
            <a:custGeom>
              <a:avLst/>
              <a:gdLst/>
              <a:ahLst/>
              <a:cxnLst/>
              <a:rect l="l" t="t" r="r" b="b"/>
              <a:pathLst>
                <a:path w="73912" h="142900" extrusionOk="0">
                  <a:moveTo>
                    <a:pt x="73912" y="3467"/>
                  </a:moveTo>
                  <a:cubicBezTo>
                    <a:pt x="56731" y="-4505"/>
                    <a:pt x="36318" y="1677"/>
                    <a:pt x="26411" y="17850"/>
                  </a:cubicBezTo>
                  <a:cubicBezTo>
                    <a:pt x="13965" y="38614"/>
                    <a:pt x="950" y="109957"/>
                    <a:pt x="0" y="122149"/>
                  </a:cubicBezTo>
                  <a:cubicBezTo>
                    <a:pt x="0" y="122149"/>
                    <a:pt x="17575" y="146533"/>
                    <a:pt x="43891" y="14243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9" name="Google Shape;619;p17"/>
            <p:cNvSpPr/>
            <p:nvPr/>
          </p:nvSpPr>
          <p:spPr>
            <a:xfrm>
              <a:off x="2326123" y="3751123"/>
              <a:ext cx="169201" cy="272154"/>
            </a:xfrm>
            <a:custGeom>
              <a:avLst/>
              <a:gdLst/>
              <a:ahLst/>
              <a:cxnLst/>
              <a:rect l="l" t="t" r="r" b="b"/>
              <a:pathLst>
                <a:path w="169201" h="272154" extrusionOk="0">
                  <a:moveTo>
                    <a:pt x="9431" y="194093"/>
                  </a:moveTo>
                  <a:cubicBezTo>
                    <a:pt x="26626" y="194951"/>
                    <a:pt x="39452" y="199427"/>
                    <a:pt x="41542" y="194093"/>
                  </a:cubicBezTo>
                  <a:cubicBezTo>
                    <a:pt x="43431" y="185197"/>
                    <a:pt x="44764" y="176196"/>
                    <a:pt x="45532" y="167138"/>
                  </a:cubicBezTo>
                  <a:cubicBezTo>
                    <a:pt x="43537" y="162185"/>
                    <a:pt x="41827" y="156755"/>
                    <a:pt x="41827" y="156755"/>
                  </a:cubicBezTo>
                  <a:cubicBezTo>
                    <a:pt x="20166" y="143420"/>
                    <a:pt x="13326" y="119989"/>
                    <a:pt x="10571" y="92748"/>
                  </a:cubicBezTo>
                  <a:cubicBezTo>
                    <a:pt x="5726" y="46170"/>
                    <a:pt x="30806" y="5308"/>
                    <a:pt x="77073" y="450"/>
                  </a:cubicBezTo>
                  <a:cubicBezTo>
                    <a:pt x="120774" y="-4122"/>
                    <a:pt x="153075" y="26644"/>
                    <a:pt x="161530" y="68935"/>
                  </a:cubicBezTo>
                  <a:cubicBezTo>
                    <a:pt x="166185" y="89890"/>
                    <a:pt x="175400" y="129324"/>
                    <a:pt x="162955" y="163613"/>
                  </a:cubicBezTo>
                  <a:cubicBezTo>
                    <a:pt x="156020" y="182663"/>
                    <a:pt x="146995" y="198094"/>
                    <a:pt x="138064" y="201047"/>
                  </a:cubicBezTo>
                  <a:cubicBezTo>
                    <a:pt x="129411" y="200818"/>
                    <a:pt x="120781" y="200056"/>
                    <a:pt x="112224" y="198761"/>
                  </a:cubicBezTo>
                  <a:lnTo>
                    <a:pt x="112224" y="198761"/>
                  </a:lnTo>
                  <a:cubicBezTo>
                    <a:pt x="112224" y="198761"/>
                    <a:pt x="109943" y="211715"/>
                    <a:pt x="108328" y="220097"/>
                  </a:cubicBezTo>
                  <a:cubicBezTo>
                    <a:pt x="106713" y="228479"/>
                    <a:pt x="107378" y="232765"/>
                    <a:pt x="123814" y="242957"/>
                  </a:cubicBezTo>
                  <a:cubicBezTo>
                    <a:pt x="140249" y="253149"/>
                    <a:pt x="98923" y="274103"/>
                    <a:pt x="71847" y="272008"/>
                  </a:cubicBezTo>
                  <a:cubicBezTo>
                    <a:pt x="44772" y="269912"/>
                    <a:pt x="14276" y="253625"/>
                    <a:pt x="5916" y="236003"/>
                  </a:cubicBezTo>
                  <a:cubicBezTo>
                    <a:pt x="-2825" y="216668"/>
                    <a:pt x="-2065" y="193522"/>
                    <a:pt x="9431" y="194093"/>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620" name="Google Shape;620;p17"/>
            <p:cNvGrpSpPr/>
            <p:nvPr/>
          </p:nvGrpSpPr>
          <p:grpSpPr>
            <a:xfrm>
              <a:off x="2428704" y="3970322"/>
              <a:ext cx="350131" cy="370523"/>
              <a:chOff x="4512354" y="4952197"/>
              <a:chExt cx="350131" cy="370523"/>
            </a:xfrm>
          </p:grpSpPr>
          <p:grpSp>
            <p:nvGrpSpPr>
              <p:cNvPr id="621" name="Google Shape;621;p17"/>
              <p:cNvGrpSpPr/>
              <p:nvPr/>
            </p:nvGrpSpPr>
            <p:grpSpPr>
              <a:xfrm>
                <a:off x="4512354" y="5116449"/>
                <a:ext cx="343196" cy="206271"/>
                <a:chOff x="4512354" y="5116449"/>
                <a:chExt cx="343196" cy="206271"/>
              </a:xfrm>
            </p:grpSpPr>
            <p:sp>
              <p:nvSpPr>
                <p:cNvPr id="622" name="Google Shape;622;p17"/>
                <p:cNvSpPr/>
                <p:nvPr/>
              </p:nvSpPr>
              <p:spPr>
                <a:xfrm>
                  <a:off x="4512496" y="5200650"/>
                  <a:ext cx="343054" cy="122070"/>
                </a:xfrm>
                <a:custGeom>
                  <a:avLst/>
                  <a:gdLst/>
                  <a:ahLst/>
                  <a:cxnLst/>
                  <a:rect l="l" t="t" r="r" b="b"/>
                  <a:pathLst>
                    <a:path w="343054" h="122070" extrusionOk="0">
                      <a:moveTo>
                        <a:pt x="343054" y="31909"/>
                      </a:moveTo>
                      <a:lnTo>
                        <a:pt x="343054" y="31909"/>
                      </a:lnTo>
                      <a:cubicBezTo>
                        <a:pt x="343053" y="36890"/>
                        <a:pt x="340413" y="41500"/>
                        <a:pt x="336119" y="44005"/>
                      </a:cubicBezTo>
                      <a:lnTo>
                        <a:pt x="204921" y="120205"/>
                      </a:lnTo>
                      <a:cubicBezTo>
                        <a:pt x="200594" y="122692"/>
                        <a:pt x="195282" y="122692"/>
                        <a:pt x="190955" y="120205"/>
                      </a:cubicBezTo>
                      <a:lnTo>
                        <a:pt x="7030" y="13526"/>
                      </a:lnTo>
                      <a:cubicBezTo>
                        <a:pt x="2686" y="11059"/>
                        <a:pt x="0" y="6439"/>
                        <a:pt x="0" y="1429"/>
                      </a:cubicBezTo>
                      <a:lnTo>
                        <a:pt x="0" y="0"/>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3" name="Google Shape;623;p17"/>
                <p:cNvSpPr/>
                <p:nvPr/>
              </p:nvSpPr>
              <p:spPr>
                <a:xfrm>
                  <a:off x="4710387" y="5232749"/>
                  <a:ext cx="145163" cy="89916"/>
                </a:xfrm>
                <a:custGeom>
                  <a:avLst/>
                  <a:gdLst/>
                  <a:ahLst/>
                  <a:cxnLst/>
                  <a:rect l="l" t="t" r="r" b="b"/>
                  <a:pathLst>
                    <a:path w="145163" h="89916" extrusionOk="0">
                      <a:moveTo>
                        <a:pt x="138229" y="11906"/>
                      </a:moveTo>
                      <a:lnTo>
                        <a:pt x="7030" y="88106"/>
                      </a:lnTo>
                      <a:cubicBezTo>
                        <a:pt x="4885" y="89316"/>
                        <a:pt x="2461" y="89945"/>
                        <a:pt x="0" y="89916"/>
                      </a:cubicBezTo>
                      <a:lnTo>
                        <a:pt x="0" y="0"/>
                      </a:lnTo>
                      <a:lnTo>
                        <a:pt x="145164" y="0"/>
                      </a:lnTo>
                      <a:cubicBezTo>
                        <a:pt x="145097" y="4915"/>
                        <a:pt x="142464" y="9430"/>
                        <a:pt x="138229" y="11906"/>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4" name="Google Shape;624;p17"/>
                <p:cNvSpPr/>
                <p:nvPr/>
              </p:nvSpPr>
              <p:spPr>
                <a:xfrm>
                  <a:off x="4512354" y="5116449"/>
                  <a:ext cx="343006" cy="198541"/>
                </a:xfrm>
                <a:custGeom>
                  <a:avLst/>
                  <a:gdLst/>
                  <a:ahLst/>
                  <a:cxnLst/>
                  <a:rect l="l" t="t" r="r" b="b"/>
                  <a:pathLst>
                    <a:path w="343006" h="198541" extrusionOk="0">
                      <a:moveTo>
                        <a:pt x="202973" y="197263"/>
                      </a:moveTo>
                      <a:cubicBezTo>
                        <a:pt x="200034" y="198968"/>
                        <a:pt x="196412" y="198968"/>
                        <a:pt x="193473" y="197263"/>
                      </a:cubicBezTo>
                      <a:lnTo>
                        <a:pt x="1853" y="86582"/>
                      </a:lnTo>
                      <a:cubicBezTo>
                        <a:pt x="-618" y="85249"/>
                        <a:pt x="-618" y="82963"/>
                        <a:pt x="1853" y="81534"/>
                      </a:cubicBezTo>
                      <a:lnTo>
                        <a:pt x="142551" y="0"/>
                      </a:lnTo>
                      <a:lnTo>
                        <a:pt x="343007" y="116110"/>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625" name="Google Shape;625;p17"/>
                <p:cNvGrpSpPr/>
                <p:nvPr/>
              </p:nvGrpSpPr>
              <p:grpSpPr>
                <a:xfrm>
                  <a:off x="4592868" y="5212556"/>
                  <a:ext cx="96807" cy="56007"/>
                  <a:chOff x="4592868" y="5212556"/>
                  <a:chExt cx="96807" cy="56007"/>
                </a:xfrm>
              </p:grpSpPr>
              <p:sp>
                <p:nvSpPr>
                  <p:cNvPr id="626" name="Google Shape;626;p17"/>
                  <p:cNvSpPr/>
                  <p:nvPr/>
                </p:nvSpPr>
                <p:spPr>
                  <a:xfrm>
                    <a:off x="4592868" y="5212556"/>
                    <a:ext cx="96807" cy="56007"/>
                  </a:xfrm>
                  <a:custGeom>
                    <a:avLst/>
                    <a:gdLst/>
                    <a:ahLst/>
                    <a:cxnLst/>
                    <a:rect l="l" t="t" r="r" b="b"/>
                    <a:pathLst>
                      <a:path w="96807" h="56007" extrusionOk="0">
                        <a:moveTo>
                          <a:pt x="0" y="20003"/>
                        </a:moveTo>
                        <a:lnTo>
                          <a:pt x="950" y="20479"/>
                        </a:lnTo>
                        <a:lnTo>
                          <a:pt x="62227" y="56007"/>
                        </a:lnTo>
                        <a:lnTo>
                          <a:pt x="95858" y="36481"/>
                        </a:lnTo>
                        <a:lnTo>
                          <a:pt x="96808" y="36004"/>
                        </a:lnTo>
                        <a:lnTo>
                          <a:pt x="34581" y="0"/>
                        </a:lnTo>
                        <a:lnTo>
                          <a:pt x="0" y="20003"/>
                        </a:lnTo>
                        <a:close/>
                      </a:path>
                    </a:pathLst>
                  </a:custGeom>
                  <a:solidFill>
                    <a:srgbClr val="BFBFB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7" name="Google Shape;627;p17"/>
                  <p:cNvSpPr/>
                  <p:nvPr/>
                </p:nvSpPr>
                <p:spPr>
                  <a:xfrm>
                    <a:off x="4593818" y="5213603"/>
                    <a:ext cx="94907" cy="54959"/>
                  </a:xfrm>
                  <a:custGeom>
                    <a:avLst/>
                    <a:gdLst/>
                    <a:ahLst/>
                    <a:cxnLst/>
                    <a:rect l="l" t="t" r="r" b="b"/>
                    <a:pathLst>
                      <a:path w="94907" h="54959" extrusionOk="0">
                        <a:moveTo>
                          <a:pt x="0" y="19431"/>
                        </a:moveTo>
                        <a:lnTo>
                          <a:pt x="61277" y="54959"/>
                        </a:lnTo>
                        <a:lnTo>
                          <a:pt x="94908" y="35433"/>
                        </a:lnTo>
                        <a:lnTo>
                          <a:pt x="33631" y="0"/>
                        </a:lnTo>
                        <a:lnTo>
                          <a:pt x="0" y="19431"/>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628" name="Google Shape;628;p17"/>
                <p:cNvSpPr/>
                <p:nvPr/>
              </p:nvSpPr>
              <p:spPr>
                <a:xfrm>
                  <a:off x="4803130" y="5231915"/>
                  <a:ext cx="21235" cy="12299"/>
                </a:xfrm>
                <a:custGeom>
                  <a:avLst/>
                  <a:gdLst/>
                  <a:ahLst/>
                  <a:cxnLst/>
                  <a:rect l="l" t="t" r="r" b="b"/>
                  <a:pathLst>
                    <a:path w="21235" h="12299" extrusionOk="0">
                      <a:moveTo>
                        <a:pt x="454" y="6834"/>
                      </a:moveTo>
                      <a:lnTo>
                        <a:pt x="9289" y="11978"/>
                      </a:lnTo>
                      <a:cubicBezTo>
                        <a:pt x="10191" y="12406"/>
                        <a:pt x="11238" y="12406"/>
                        <a:pt x="12139" y="11978"/>
                      </a:cubicBezTo>
                      <a:lnTo>
                        <a:pt x="20594" y="7120"/>
                      </a:lnTo>
                      <a:cubicBezTo>
                        <a:pt x="21449" y="7120"/>
                        <a:pt x="21449" y="5882"/>
                        <a:pt x="20594" y="5501"/>
                      </a:cubicBezTo>
                      <a:lnTo>
                        <a:pt x="11759" y="357"/>
                      </a:lnTo>
                      <a:cubicBezTo>
                        <a:pt x="10868" y="-119"/>
                        <a:pt x="9800" y="-119"/>
                        <a:pt x="8909" y="357"/>
                      </a:cubicBezTo>
                      <a:lnTo>
                        <a:pt x="549" y="5215"/>
                      </a:lnTo>
                      <a:cubicBezTo>
                        <a:pt x="-116" y="5215"/>
                        <a:pt x="-211" y="5882"/>
                        <a:pt x="45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9" name="Google Shape;629;p17"/>
                <p:cNvSpPr/>
                <p:nvPr/>
              </p:nvSpPr>
              <p:spPr>
                <a:xfrm>
                  <a:off x="4790604" y="5224200"/>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0" name="Google Shape;630;p17"/>
                <p:cNvSpPr/>
                <p:nvPr/>
              </p:nvSpPr>
              <p:spPr>
                <a:xfrm>
                  <a:off x="4778123" y="5216961"/>
                  <a:ext cx="21197" cy="12299"/>
                </a:xfrm>
                <a:custGeom>
                  <a:avLst/>
                  <a:gdLst/>
                  <a:ahLst/>
                  <a:cxnLst/>
                  <a:rect l="l" t="t" r="r" b="b"/>
                  <a:pathLst>
                    <a:path w="21197" h="12299" extrusionOk="0">
                      <a:moveTo>
                        <a:pt x="475" y="6834"/>
                      </a:moveTo>
                      <a:lnTo>
                        <a:pt x="9310" y="11978"/>
                      </a:lnTo>
                      <a:cubicBezTo>
                        <a:pt x="10212" y="12406"/>
                        <a:pt x="11259" y="12406"/>
                        <a:pt x="12160" y="11978"/>
                      </a:cubicBezTo>
                      <a:lnTo>
                        <a:pt x="20521" y="7120"/>
                      </a:lnTo>
                      <a:cubicBezTo>
                        <a:pt x="21376" y="6644"/>
                        <a:pt x="21471" y="5881"/>
                        <a:pt x="20521" y="5501"/>
                      </a:cubicBezTo>
                      <a:lnTo>
                        <a:pt x="11685" y="357"/>
                      </a:lnTo>
                      <a:cubicBezTo>
                        <a:pt x="10794" y="-119"/>
                        <a:pt x="9726" y="-119"/>
                        <a:pt x="8835" y="357"/>
                      </a:cubicBezTo>
                      <a:lnTo>
                        <a:pt x="380" y="5215"/>
                      </a:lnTo>
                      <a:cubicBezTo>
                        <a:pt x="-95" y="5691"/>
                        <a:pt x="-190" y="6358"/>
                        <a:pt x="47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1" name="Google Shape;631;p17"/>
                <p:cNvSpPr/>
                <p:nvPr/>
              </p:nvSpPr>
              <p:spPr>
                <a:xfrm>
                  <a:off x="4765618" y="5209722"/>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644"/>
                        <a:pt x="21531" y="5882"/>
                        <a:pt x="20581" y="5501"/>
                      </a:cubicBezTo>
                      <a:lnTo>
                        <a:pt x="11745" y="357"/>
                      </a:lnTo>
                      <a:cubicBezTo>
                        <a:pt x="10854" y="-119"/>
                        <a:pt x="9786" y="-119"/>
                        <a:pt x="8895"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2" name="Google Shape;632;p17"/>
                <p:cNvSpPr/>
                <p:nvPr/>
              </p:nvSpPr>
              <p:spPr>
                <a:xfrm>
                  <a:off x="4753078" y="5202483"/>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3" name="Google Shape;633;p17"/>
                <p:cNvSpPr/>
                <p:nvPr/>
              </p:nvSpPr>
              <p:spPr>
                <a:xfrm>
                  <a:off x="4740609" y="5195244"/>
                  <a:ext cx="21210" cy="12298"/>
                </a:xfrm>
                <a:custGeom>
                  <a:avLst/>
                  <a:gdLst/>
                  <a:ahLst/>
                  <a:cxnLst/>
                  <a:rect l="l" t="t" r="r" b="b"/>
                  <a:pathLst>
                    <a:path w="21210" h="12298" extrusionOk="0">
                      <a:moveTo>
                        <a:pt x="464" y="6834"/>
                      </a:moveTo>
                      <a:lnTo>
                        <a:pt x="9299" y="11978"/>
                      </a:lnTo>
                      <a:cubicBezTo>
                        <a:pt x="10201" y="12406"/>
                        <a:pt x="11248" y="12406"/>
                        <a:pt x="12149" y="11978"/>
                      </a:cubicBezTo>
                      <a:lnTo>
                        <a:pt x="20604" y="7120"/>
                      </a:lnTo>
                      <a:cubicBezTo>
                        <a:pt x="21364" y="6644"/>
                        <a:pt x="21459" y="5881"/>
                        <a:pt x="20604" y="5501"/>
                      </a:cubicBezTo>
                      <a:lnTo>
                        <a:pt x="11769" y="357"/>
                      </a:lnTo>
                      <a:cubicBezTo>
                        <a:pt x="10878" y="-119"/>
                        <a:pt x="9810" y="-119"/>
                        <a:pt x="8919" y="357"/>
                      </a:cubicBezTo>
                      <a:lnTo>
                        <a:pt x="464" y="5215"/>
                      </a:lnTo>
                      <a:cubicBezTo>
                        <a:pt x="-106" y="5405"/>
                        <a:pt x="-201" y="6358"/>
                        <a:pt x="46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4" name="Google Shape;634;p17"/>
                <p:cNvSpPr/>
                <p:nvPr/>
              </p:nvSpPr>
              <p:spPr>
                <a:xfrm>
                  <a:off x="4728092" y="5188005"/>
                  <a:ext cx="21257" cy="12299"/>
                </a:xfrm>
                <a:custGeom>
                  <a:avLst/>
                  <a:gdLst/>
                  <a:ahLst/>
                  <a:cxnLst/>
                  <a:rect l="l" t="t" r="r" b="b"/>
                  <a:pathLst>
                    <a:path w="21257" h="12299" extrusionOk="0">
                      <a:moveTo>
                        <a:pt x="535" y="6834"/>
                      </a:moveTo>
                      <a:lnTo>
                        <a:pt x="9370" y="11978"/>
                      </a:lnTo>
                      <a:cubicBezTo>
                        <a:pt x="10239" y="12406"/>
                        <a:pt x="11256" y="12406"/>
                        <a:pt x="12125" y="11978"/>
                      </a:cubicBezTo>
                      <a:lnTo>
                        <a:pt x="20581" y="7120"/>
                      </a:lnTo>
                      <a:cubicBezTo>
                        <a:pt x="21436" y="7120"/>
                        <a:pt x="21531" y="5882"/>
                        <a:pt x="20581" y="5501"/>
                      </a:cubicBezTo>
                      <a:lnTo>
                        <a:pt x="11745" y="357"/>
                      </a:lnTo>
                      <a:cubicBezTo>
                        <a:pt x="10854" y="-119"/>
                        <a:pt x="9786" y="-119"/>
                        <a:pt x="8895"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5" name="Google Shape;635;p17"/>
                <p:cNvSpPr/>
                <p:nvPr/>
              </p:nvSpPr>
              <p:spPr>
                <a:xfrm>
                  <a:off x="4715552" y="5180766"/>
                  <a:ext cx="21257" cy="12299"/>
                </a:xfrm>
                <a:custGeom>
                  <a:avLst/>
                  <a:gdLst/>
                  <a:ahLst/>
                  <a:cxnLst/>
                  <a:rect l="l" t="t" r="r" b="b"/>
                  <a:pathLst>
                    <a:path w="21257" h="12299" extrusionOk="0">
                      <a:moveTo>
                        <a:pt x="535" y="6834"/>
                      </a:moveTo>
                      <a:lnTo>
                        <a:pt x="9370" y="11978"/>
                      </a:lnTo>
                      <a:cubicBezTo>
                        <a:pt x="10272" y="12406"/>
                        <a:pt x="11319" y="12406"/>
                        <a:pt x="12220"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6" name="Google Shape;636;p17"/>
                <p:cNvSpPr/>
                <p:nvPr/>
              </p:nvSpPr>
              <p:spPr>
                <a:xfrm>
                  <a:off x="4703083" y="5173527"/>
                  <a:ext cx="21210" cy="12298"/>
                </a:xfrm>
                <a:custGeom>
                  <a:avLst/>
                  <a:gdLst/>
                  <a:ahLst/>
                  <a:cxnLst/>
                  <a:rect l="l" t="t" r="r" b="b"/>
                  <a:pathLst>
                    <a:path w="21210" h="12298" extrusionOk="0">
                      <a:moveTo>
                        <a:pt x="464" y="6834"/>
                      </a:moveTo>
                      <a:lnTo>
                        <a:pt x="9299" y="11978"/>
                      </a:lnTo>
                      <a:cubicBezTo>
                        <a:pt x="10201" y="12406"/>
                        <a:pt x="11248" y="12406"/>
                        <a:pt x="12149" y="11978"/>
                      </a:cubicBezTo>
                      <a:lnTo>
                        <a:pt x="20604" y="7120"/>
                      </a:lnTo>
                      <a:cubicBezTo>
                        <a:pt x="21364" y="6644"/>
                        <a:pt x="21459" y="5881"/>
                        <a:pt x="20604" y="5501"/>
                      </a:cubicBezTo>
                      <a:lnTo>
                        <a:pt x="11769" y="357"/>
                      </a:lnTo>
                      <a:cubicBezTo>
                        <a:pt x="10878" y="-119"/>
                        <a:pt x="9810" y="-119"/>
                        <a:pt x="8919" y="357"/>
                      </a:cubicBezTo>
                      <a:lnTo>
                        <a:pt x="464" y="5215"/>
                      </a:lnTo>
                      <a:cubicBezTo>
                        <a:pt x="-106" y="5691"/>
                        <a:pt x="-201" y="6358"/>
                        <a:pt x="46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7" name="Google Shape;637;p17"/>
                <p:cNvSpPr/>
                <p:nvPr/>
              </p:nvSpPr>
              <p:spPr>
                <a:xfrm>
                  <a:off x="4690566" y="5166324"/>
                  <a:ext cx="21257" cy="12263"/>
                </a:xfrm>
                <a:custGeom>
                  <a:avLst/>
                  <a:gdLst/>
                  <a:ahLst/>
                  <a:cxnLst/>
                  <a:rect l="l" t="t" r="r" b="b"/>
                  <a:pathLst>
                    <a:path w="21257" h="12263" extrusionOk="0">
                      <a:moveTo>
                        <a:pt x="535" y="6798"/>
                      </a:moveTo>
                      <a:lnTo>
                        <a:pt x="9370" y="11942"/>
                      </a:lnTo>
                      <a:cubicBezTo>
                        <a:pt x="10239" y="12371"/>
                        <a:pt x="11256" y="12371"/>
                        <a:pt x="12125" y="11942"/>
                      </a:cubicBezTo>
                      <a:lnTo>
                        <a:pt x="20581" y="7084"/>
                      </a:lnTo>
                      <a:cubicBezTo>
                        <a:pt x="21436" y="6608"/>
                        <a:pt x="21531" y="5846"/>
                        <a:pt x="20581" y="5465"/>
                      </a:cubicBezTo>
                      <a:lnTo>
                        <a:pt x="11745" y="321"/>
                      </a:lnTo>
                      <a:cubicBezTo>
                        <a:pt x="10876" y="-107"/>
                        <a:pt x="9860" y="-107"/>
                        <a:pt x="8990" y="321"/>
                      </a:cubicBezTo>
                      <a:lnTo>
                        <a:pt x="535" y="5275"/>
                      </a:lnTo>
                      <a:cubicBezTo>
                        <a:pt x="-130" y="5751"/>
                        <a:pt x="-225" y="6322"/>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8" name="Google Shape;638;p17"/>
                <p:cNvSpPr/>
                <p:nvPr/>
              </p:nvSpPr>
              <p:spPr>
                <a:xfrm>
                  <a:off x="4678026" y="5159085"/>
                  <a:ext cx="21257" cy="12263"/>
                </a:xfrm>
                <a:custGeom>
                  <a:avLst/>
                  <a:gdLst/>
                  <a:ahLst/>
                  <a:cxnLst/>
                  <a:rect l="l" t="t" r="r" b="b"/>
                  <a:pathLst>
                    <a:path w="21257" h="12263" extrusionOk="0">
                      <a:moveTo>
                        <a:pt x="535" y="6798"/>
                      </a:moveTo>
                      <a:lnTo>
                        <a:pt x="9370" y="11942"/>
                      </a:lnTo>
                      <a:cubicBezTo>
                        <a:pt x="10272" y="12371"/>
                        <a:pt x="11319" y="12371"/>
                        <a:pt x="12220" y="11942"/>
                      </a:cubicBezTo>
                      <a:lnTo>
                        <a:pt x="20581" y="7084"/>
                      </a:lnTo>
                      <a:cubicBezTo>
                        <a:pt x="21436" y="6608"/>
                        <a:pt x="21531" y="5846"/>
                        <a:pt x="20581" y="5465"/>
                      </a:cubicBezTo>
                      <a:lnTo>
                        <a:pt x="11745" y="322"/>
                      </a:lnTo>
                      <a:cubicBezTo>
                        <a:pt x="10876" y="-107"/>
                        <a:pt x="9860" y="-107"/>
                        <a:pt x="8990" y="322"/>
                      </a:cubicBezTo>
                      <a:lnTo>
                        <a:pt x="535" y="5274"/>
                      </a:lnTo>
                      <a:cubicBezTo>
                        <a:pt x="-130" y="5656"/>
                        <a:pt x="-225" y="6322"/>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9" name="Google Shape;639;p17"/>
                <p:cNvSpPr/>
                <p:nvPr/>
              </p:nvSpPr>
              <p:spPr>
                <a:xfrm>
                  <a:off x="4665615" y="5151846"/>
                  <a:ext cx="21342" cy="12263"/>
                </a:xfrm>
                <a:custGeom>
                  <a:avLst/>
                  <a:gdLst/>
                  <a:ahLst/>
                  <a:cxnLst/>
                  <a:rect l="l" t="t" r="r" b="b"/>
                  <a:pathLst>
                    <a:path w="21342" h="12263" extrusionOk="0">
                      <a:moveTo>
                        <a:pt x="596" y="6798"/>
                      </a:moveTo>
                      <a:lnTo>
                        <a:pt x="9431" y="11942"/>
                      </a:lnTo>
                      <a:cubicBezTo>
                        <a:pt x="10333" y="12371"/>
                        <a:pt x="11380" y="12371"/>
                        <a:pt x="12281" y="11942"/>
                      </a:cubicBezTo>
                      <a:lnTo>
                        <a:pt x="20736" y="7084"/>
                      </a:lnTo>
                      <a:cubicBezTo>
                        <a:pt x="21496" y="6608"/>
                        <a:pt x="21591" y="5846"/>
                        <a:pt x="20736" y="5465"/>
                      </a:cubicBezTo>
                      <a:lnTo>
                        <a:pt x="11901" y="322"/>
                      </a:lnTo>
                      <a:cubicBezTo>
                        <a:pt x="10999" y="-107"/>
                        <a:pt x="9953" y="-107"/>
                        <a:pt x="9051" y="322"/>
                      </a:cubicBezTo>
                      <a:lnTo>
                        <a:pt x="691" y="5274"/>
                      </a:lnTo>
                      <a:cubicBezTo>
                        <a:pt x="-164" y="5656"/>
                        <a:pt x="-259" y="6322"/>
                        <a:pt x="596"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0" name="Google Shape;640;p17"/>
                <p:cNvSpPr/>
                <p:nvPr/>
              </p:nvSpPr>
              <p:spPr>
                <a:xfrm>
                  <a:off x="4653040" y="5144512"/>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7084"/>
                        <a:pt x="21531" y="5846"/>
                        <a:pt x="20581" y="5465"/>
                      </a:cubicBezTo>
                      <a:lnTo>
                        <a:pt x="11745" y="322"/>
                      </a:lnTo>
                      <a:cubicBezTo>
                        <a:pt x="10876" y="-107"/>
                        <a:pt x="9860" y="-107"/>
                        <a:pt x="8990" y="322"/>
                      </a:cubicBezTo>
                      <a:lnTo>
                        <a:pt x="535" y="5274"/>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1" name="Google Shape;641;p17"/>
                <p:cNvSpPr/>
                <p:nvPr/>
              </p:nvSpPr>
              <p:spPr>
                <a:xfrm>
                  <a:off x="4634503" y="5133808"/>
                  <a:ext cx="27254" cy="15763"/>
                </a:xfrm>
                <a:custGeom>
                  <a:avLst/>
                  <a:gdLst/>
                  <a:ahLst/>
                  <a:cxnLst/>
                  <a:rect l="l" t="t" r="r" b="b"/>
                  <a:pathLst>
                    <a:path w="27254" h="15763" extrusionOk="0">
                      <a:moveTo>
                        <a:pt x="546" y="6834"/>
                      </a:moveTo>
                      <a:lnTo>
                        <a:pt x="15367" y="15407"/>
                      </a:lnTo>
                      <a:cubicBezTo>
                        <a:pt x="16258" y="15883"/>
                        <a:pt x="17326" y="15883"/>
                        <a:pt x="18217" y="15407"/>
                      </a:cubicBezTo>
                      <a:lnTo>
                        <a:pt x="26577" y="10549"/>
                      </a:lnTo>
                      <a:cubicBezTo>
                        <a:pt x="27432" y="10073"/>
                        <a:pt x="27527" y="9311"/>
                        <a:pt x="26577" y="8930"/>
                      </a:cubicBezTo>
                      <a:lnTo>
                        <a:pt x="11662" y="357"/>
                      </a:lnTo>
                      <a:cubicBezTo>
                        <a:pt x="10805" y="-119"/>
                        <a:pt x="9763" y="-119"/>
                        <a:pt x="8906" y="357"/>
                      </a:cubicBezTo>
                      <a:lnTo>
                        <a:pt x="451" y="5215"/>
                      </a:lnTo>
                      <a:cubicBezTo>
                        <a:pt x="-119" y="5691"/>
                        <a:pt x="-214" y="6453"/>
                        <a:pt x="546"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2" name="Google Shape;642;p17"/>
                <p:cNvSpPr/>
                <p:nvPr/>
              </p:nvSpPr>
              <p:spPr>
                <a:xfrm>
                  <a:off x="4772458" y="5227665"/>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44" y="-107"/>
                        <a:pt x="9797" y="-107"/>
                        <a:pt x="8895" y="321"/>
                      </a:cubicBezTo>
                      <a:lnTo>
                        <a:pt x="535" y="5275"/>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3" name="Google Shape;643;p17"/>
                <p:cNvSpPr/>
                <p:nvPr/>
              </p:nvSpPr>
              <p:spPr>
                <a:xfrm>
                  <a:off x="4759918" y="5220426"/>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76" y="-107"/>
                        <a:pt x="9860" y="-107"/>
                        <a:pt x="8990" y="321"/>
                      </a:cubicBezTo>
                      <a:lnTo>
                        <a:pt x="535" y="5275"/>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4" name="Google Shape;644;p17"/>
                <p:cNvSpPr/>
                <p:nvPr/>
              </p:nvSpPr>
              <p:spPr>
                <a:xfrm>
                  <a:off x="4747378" y="5212806"/>
                  <a:ext cx="21257" cy="12298"/>
                </a:xfrm>
                <a:custGeom>
                  <a:avLst/>
                  <a:gdLst/>
                  <a:ahLst/>
                  <a:cxnLst/>
                  <a:rect l="l" t="t" r="r" b="b"/>
                  <a:pathLst>
                    <a:path w="21257" h="12298" extrusionOk="0">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76" y="-107"/>
                        <a:pt x="9860" y="-107"/>
                        <a:pt x="8990" y="321"/>
                      </a:cubicBezTo>
                      <a:lnTo>
                        <a:pt x="535" y="5179"/>
                      </a:lnTo>
                      <a:cubicBezTo>
                        <a:pt x="-130" y="6036"/>
                        <a:pt x="-225" y="6894"/>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5" name="Google Shape;645;p17"/>
                <p:cNvSpPr/>
                <p:nvPr/>
              </p:nvSpPr>
              <p:spPr>
                <a:xfrm>
                  <a:off x="4734837" y="5205912"/>
                  <a:ext cx="21257" cy="12299"/>
                </a:xfrm>
                <a:custGeom>
                  <a:avLst/>
                  <a:gdLst/>
                  <a:ahLst/>
                  <a:cxnLst/>
                  <a:rect l="l" t="t" r="r" b="b"/>
                  <a:pathLst>
                    <a:path w="21257" h="12299" extrusionOk="0">
                      <a:moveTo>
                        <a:pt x="535" y="6834"/>
                      </a:moveTo>
                      <a:lnTo>
                        <a:pt x="9370" y="11978"/>
                      </a:lnTo>
                      <a:cubicBezTo>
                        <a:pt x="10272" y="12406"/>
                        <a:pt x="11319" y="12406"/>
                        <a:pt x="12220"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6" name="Google Shape;646;p17"/>
                <p:cNvSpPr/>
                <p:nvPr/>
              </p:nvSpPr>
              <p:spPr>
                <a:xfrm>
                  <a:off x="4722523" y="5198768"/>
                  <a:ext cx="21411" cy="12299"/>
                </a:xfrm>
                <a:custGeom>
                  <a:avLst/>
                  <a:gdLst/>
                  <a:ahLst/>
                  <a:cxnLst/>
                  <a:rect l="l" t="t" r="r" b="b"/>
                  <a:pathLst>
                    <a:path w="21411" h="12299" extrusionOk="0">
                      <a:moveTo>
                        <a:pt x="689" y="6834"/>
                      </a:moveTo>
                      <a:lnTo>
                        <a:pt x="9524" y="11978"/>
                      </a:lnTo>
                      <a:cubicBezTo>
                        <a:pt x="10426" y="12406"/>
                        <a:pt x="11473" y="12406"/>
                        <a:pt x="12374" y="11978"/>
                      </a:cubicBezTo>
                      <a:lnTo>
                        <a:pt x="20734" y="7120"/>
                      </a:lnTo>
                      <a:cubicBezTo>
                        <a:pt x="21589" y="7120"/>
                        <a:pt x="21684" y="5882"/>
                        <a:pt x="20734" y="5501"/>
                      </a:cubicBezTo>
                      <a:lnTo>
                        <a:pt x="11899" y="357"/>
                      </a:lnTo>
                      <a:cubicBezTo>
                        <a:pt x="11008" y="-119"/>
                        <a:pt x="9940" y="-119"/>
                        <a:pt x="9049" y="357"/>
                      </a:cubicBezTo>
                      <a:lnTo>
                        <a:pt x="594" y="5215"/>
                      </a:lnTo>
                      <a:cubicBezTo>
                        <a:pt x="-166" y="5691"/>
                        <a:pt x="-261" y="6358"/>
                        <a:pt x="689"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7" name="Google Shape;647;p17"/>
                <p:cNvSpPr/>
                <p:nvPr/>
              </p:nvSpPr>
              <p:spPr>
                <a:xfrm>
                  <a:off x="4709923" y="5191470"/>
                  <a:ext cx="21210" cy="12299"/>
                </a:xfrm>
                <a:custGeom>
                  <a:avLst/>
                  <a:gdLst/>
                  <a:ahLst/>
                  <a:cxnLst/>
                  <a:rect l="l" t="t" r="r" b="b"/>
                  <a:pathLst>
                    <a:path w="21210" h="12299" extrusionOk="0">
                      <a:moveTo>
                        <a:pt x="464" y="6894"/>
                      </a:moveTo>
                      <a:lnTo>
                        <a:pt x="9299" y="11942"/>
                      </a:lnTo>
                      <a:cubicBezTo>
                        <a:pt x="10190" y="12418"/>
                        <a:pt x="11258" y="12418"/>
                        <a:pt x="12149" y="11942"/>
                      </a:cubicBezTo>
                      <a:lnTo>
                        <a:pt x="20604" y="7084"/>
                      </a:lnTo>
                      <a:cubicBezTo>
                        <a:pt x="21364" y="7084"/>
                        <a:pt x="21459" y="5846"/>
                        <a:pt x="20604" y="5465"/>
                      </a:cubicBezTo>
                      <a:lnTo>
                        <a:pt x="11769" y="322"/>
                      </a:lnTo>
                      <a:cubicBezTo>
                        <a:pt x="10868" y="-107"/>
                        <a:pt x="9821" y="-107"/>
                        <a:pt x="8919" y="322"/>
                      </a:cubicBezTo>
                      <a:lnTo>
                        <a:pt x="464" y="5274"/>
                      </a:lnTo>
                      <a:cubicBezTo>
                        <a:pt x="-106" y="5751"/>
                        <a:pt x="-201" y="6417"/>
                        <a:pt x="46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8" name="Google Shape;648;p17"/>
                <p:cNvSpPr/>
                <p:nvPr/>
              </p:nvSpPr>
              <p:spPr>
                <a:xfrm>
                  <a:off x="4697392" y="5184231"/>
                  <a:ext cx="21235" cy="12298"/>
                </a:xfrm>
                <a:custGeom>
                  <a:avLst/>
                  <a:gdLst/>
                  <a:ahLst/>
                  <a:cxnLst/>
                  <a:rect l="l" t="t" r="r" b="b"/>
                  <a:pathLst>
                    <a:path w="21235" h="12298" extrusionOk="0">
                      <a:moveTo>
                        <a:pt x="454" y="6894"/>
                      </a:moveTo>
                      <a:lnTo>
                        <a:pt x="9289" y="11942"/>
                      </a:lnTo>
                      <a:cubicBezTo>
                        <a:pt x="10180" y="12418"/>
                        <a:pt x="11248" y="12418"/>
                        <a:pt x="12139" y="11942"/>
                      </a:cubicBezTo>
                      <a:lnTo>
                        <a:pt x="20594" y="7084"/>
                      </a:lnTo>
                      <a:cubicBezTo>
                        <a:pt x="21449" y="6608"/>
                        <a:pt x="21449" y="5846"/>
                        <a:pt x="20594" y="5465"/>
                      </a:cubicBezTo>
                      <a:lnTo>
                        <a:pt x="11759" y="321"/>
                      </a:lnTo>
                      <a:cubicBezTo>
                        <a:pt x="10858" y="-107"/>
                        <a:pt x="9811" y="-107"/>
                        <a:pt x="8909" y="321"/>
                      </a:cubicBezTo>
                      <a:lnTo>
                        <a:pt x="549" y="5179"/>
                      </a:lnTo>
                      <a:cubicBezTo>
                        <a:pt x="-116" y="5751"/>
                        <a:pt x="-211" y="6894"/>
                        <a:pt x="45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9" name="Google Shape;649;p17"/>
                <p:cNvSpPr/>
                <p:nvPr/>
              </p:nvSpPr>
              <p:spPr>
                <a:xfrm>
                  <a:off x="4684958" y="5176992"/>
                  <a:ext cx="20976" cy="12299"/>
                </a:xfrm>
                <a:custGeom>
                  <a:avLst/>
                  <a:gdLst/>
                  <a:ahLst/>
                  <a:cxnLst/>
                  <a:rect l="l" t="t" r="r" b="b"/>
                  <a:pathLst>
                    <a:path w="20976" h="12299" extrusionOk="0">
                      <a:moveTo>
                        <a:pt x="253" y="6799"/>
                      </a:moveTo>
                      <a:lnTo>
                        <a:pt x="9089" y="11942"/>
                      </a:lnTo>
                      <a:cubicBezTo>
                        <a:pt x="9946" y="12418"/>
                        <a:pt x="10987" y="12418"/>
                        <a:pt x="11844" y="11942"/>
                      </a:cubicBezTo>
                      <a:lnTo>
                        <a:pt x="20299" y="7084"/>
                      </a:lnTo>
                      <a:cubicBezTo>
                        <a:pt x="21154" y="6608"/>
                        <a:pt x="21249" y="5846"/>
                        <a:pt x="20299" y="5465"/>
                      </a:cubicBezTo>
                      <a:lnTo>
                        <a:pt x="11464" y="321"/>
                      </a:lnTo>
                      <a:cubicBezTo>
                        <a:pt x="10562" y="-107"/>
                        <a:pt x="9515" y="-107"/>
                        <a:pt x="8614" y="321"/>
                      </a:cubicBezTo>
                      <a:lnTo>
                        <a:pt x="253" y="5179"/>
                      </a:lnTo>
                      <a:cubicBezTo>
                        <a:pt x="253" y="5655"/>
                        <a:pt x="-317" y="6417"/>
                        <a:pt x="253" y="6799"/>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0" name="Google Shape;650;p17"/>
                <p:cNvSpPr/>
                <p:nvPr/>
              </p:nvSpPr>
              <p:spPr>
                <a:xfrm>
                  <a:off x="4672326" y="5169717"/>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549"/>
                        <a:pt x="21531" y="5882"/>
                        <a:pt x="20581" y="5406"/>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1" name="Google Shape;651;p17"/>
                <p:cNvSpPr/>
                <p:nvPr/>
              </p:nvSpPr>
              <p:spPr>
                <a:xfrm>
                  <a:off x="4659785" y="5162478"/>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025"/>
                      </a:lnTo>
                      <a:cubicBezTo>
                        <a:pt x="21436" y="6548"/>
                        <a:pt x="21531" y="5881"/>
                        <a:pt x="20581" y="5405"/>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2" name="Google Shape;652;p17"/>
                <p:cNvSpPr/>
                <p:nvPr/>
              </p:nvSpPr>
              <p:spPr>
                <a:xfrm>
                  <a:off x="4647352" y="5155656"/>
                  <a:ext cx="21150" cy="12358"/>
                </a:xfrm>
                <a:custGeom>
                  <a:avLst/>
                  <a:gdLst/>
                  <a:ahLst/>
                  <a:cxnLst/>
                  <a:rect l="l" t="t" r="r" b="b"/>
                  <a:pathLst>
                    <a:path w="21150" h="12358" extrusionOk="0">
                      <a:moveTo>
                        <a:pt x="428" y="6894"/>
                      </a:moveTo>
                      <a:lnTo>
                        <a:pt x="9263" y="12037"/>
                      </a:lnTo>
                      <a:cubicBezTo>
                        <a:pt x="10164" y="12466"/>
                        <a:pt x="11211" y="12466"/>
                        <a:pt x="12113" y="12037"/>
                      </a:cubicBezTo>
                      <a:lnTo>
                        <a:pt x="20473" y="7084"/>
                      </a:lnTo>
                      <a:cubicBezTo>
                        <a:pt x="21328" y="7084"/>
                        <a:pt x="21423" y="5941"/>
                        <a:pt x="20473" y="5465"/>
                      </a:cubicBezTo>
                      <a:lnTo>
                        <a:pt x="11638" y="321"/>
                      </a:lnTo>
                      <a:cubicBezTo>
                        <a:pt x="10769" y="-107"/>
                        <a:pt x="9752" y="-107"/>
                        <a:pt x="8883" y="321"/>
                      </a:cubicBezTo>
                      <a:lnTo>
                        <a:pt x="428" y="5179"/>
                      </a:lnTo>
                      <a:cubicBezTo>
                        <a:pt x="-143" y="5274"/>
                        <a:pt x="-143" y="6036"/>
                        <a:pt x="428"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3" name="Google Shape;653;p17"/>
                <p:cNvSpPr/>
                <p:nvPr/>
              </p:nvSpPr>
              <p:spPr>
                <a:xfrm>
                  <a:off x="4634693" y="5148036"/>
                  <a:ext cx="21269" cy="12263"/>
                </a:xfrm>
                <a:custGeom>
                  <a:avLst/>
                  <a:gdLst/>
                  <a:ahLst/>
                  <a:cxnLst/>
                  <a:rect l="l" t="t" r="r" b="b"/>
                  <a:pathLst>
                    <a:path w="21269" h="12263" extrusionOk="0">
                      <a:moveTo>
                        <a:pt x="546" y="6798"/>
                      </a:moveTo>
                      <a:lnTo>
                        <a:pt x="9381" y="11942"/>
                      </a:lnTo>
                      <a:cubicBezTo>
                        <a:pt x="10283" y="12371"/>
                        <a:pt x="11330" y="12371"/>
                        <a:pt x="12232" y="11942"/>
                      </a:cubicBezTo>
                      <a:lnTo>
                        <a:pt x="20592" y="7084"/>
                      </a:lnTo>
                      <a:cubicBezTo>
                        <a:pt x="21447" y="6608"/>
                        <a:pt x="21542" y="5846"/>
                        <a:pt x="20592" y="5465"/>
                      </a:cubicBezTo>
                      <a:lnTo>
                        <a:pt x="11757" y="322"/>
                      </a:lnTo>
                      <a:cubicBezTo>
                        <a:pt x="10855" y="-107"/>
                        <a:pt x="9808" y="-107"/>
                        <a:pt x="8906" y="322"/>
                      </a:cubicBezTo>
                      <a:lnTo>
                        <a:pt x="451" y="5179"/>
                      </a:lnTo>
                      <a:cubicBezTo>
                        <a:pt x="-119" y="5656"/>
                        <a:pt x="-214" y="6417"/>
                        <a:pt x="546"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4" name="Google Shape;654;p17"/>
                <p:cNvSpPr/>
                <p:nvPr/>
              </p:nvSpPr>
              <p:spPr>
                <a:xfrm>
                  <a:off x="4784985" y="5234904"/>
                  <a:ext cx="27256" cy="15823"/>
                </a:xfrm>
                <a:custGeom>
                  <a:avLst/>
                  <a:gdLst/>
                  <a:ahLst/>
                  <a:cxnLst/>
                  <a:rect l="l" t="t" r="r" b="b"/>
                  <a:pathLst>
                    <a:path w="27256" h="15823" extrusionOk="0">
                      <a:moveTo>
                        <a:pt x="454" y="6894"/>
                      </a:moveTo>
                      <a:lnTo>
                        <a:pt x="15369" y="15466"/>
                      </a:lnTo>
                      <a:cubicBezTo>
                        <a:pt x="16226" y="15942"/>
                        <a:pt x="17267" y="15942"/>
                        <a:pt x="18124" y="15466"/>
                      </a:cubicBezTo>
                      <a:lnTo>
                        <a:pt x="26580" y="10608"/>
                      </a:lnTo>
                      <a:cubicBezTo>
                        <a:pt x="27435" y="10132"/>
                        <a:pt x="27530" y="9370"/>
                        <a:pt x="26580" y="8989"/>
                      </a:cubicBezTo>
                      <a:lnTo>
                        <a:pt x="11759" y="322"/>
                      </a:lnTo>
                      <a:cubicBezTo>
                        <a:pt x="10858" y="-107"/>
                        <a:pt x="9811" y="-107"/>
                        <a:pt x="8909" y="322"/>
                      </a:cubicBezTo>
                      <a:lnTo>
                        <a:pt x="549" y="5179"/>
                      </a:lnTo>
                      <a:cubicBezTo>
                        <a:pt x="-116" y="5751"/>
                        <a:pt x="-211" y="6513"/>
                        <a:pt x="45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5" name="Google Shape;655;p17"/>
                <p:cNvSpPr/>
                <p:nvPr/>
              </p:nvSpPr>
              <p:spPr>
                <a:xfrm>
                  <a:off x="4610064" y="5140680"/>
                  <a:ext cx="33535" cy="17487"/>
                </a:xfrm>
                <a:custGeom>
                  <a:avLst/>
                  <a:gdLst/>
                  <a:ahLst/>
                  <a:cxnLst/>
                  <a:rect l="l" t="t" r="r" b="b"/>
                  <a:pathLst>
                    <a:path w="33535" h="17487" extrusionOk="0">
                      <a:moveTo>
                        <a:pt x="24131" y="343"/>
                      </a:moveTo>
                      <a:lnTo>
                        <a:pt x="32966" y="5487"/>
                      </a:lnTo>
                      <a:cubicBezTo>
                        <a:pt x="33726" y="5487"/>
                        <a:pt x="33726" y="6534"/>
                        <a:pt x="32966" y="6915"/>
                      </a:cubicBezTo>
                      <a:lnTo>
                        <a:pt x="24036" y="12154"/>
                      </a:lnTo>
                      <a:cubicBezTo>
                        <a:pt x="23222" y="12535"/>
                        <a:pt x="22284" y="12535"/>
                        <a:pt x="21471" y="12154"/>
                      </a:cubicBezTo>
                      <a:lnTo>
                        <a:pt x="20711" y="11678"/>
                      </a:lnTo>
                      <a:cubicBezTo>
                        <a:pt x="19963" y="11306"/>
                        <a:pt x="19083" y="11306"/>
                        <a:pt x="18336" y="11678"/>
                      </a:cubicBezTo>
                      <a:lnTo>
                        <a:pt x="8835" y="17202"/>
                      </a:lnTo>
                      <a:cubicBezTo>
                        <a:pt x="7990" y="17583"/>
                        <a:pt x="7021" y="17583"/>
                        <a:pt x="6175" y="17202"/>
                      </a:cubicBezTo>
                      <a:lnTo>
                        <a:pt x="570" y="13964"/>
                      </a:lnTo>
                      <a:cubicBezTo>
                        <a:pt x="-190" y="13487"/>
                        <a:pt x="-190" y="12821"/>
                        <a:pt x="570" y="12440"/>
                      </a:cubicBezTo>
                      <a:lnTo>
                        <a:pt x="9405" y="7296"/>
                      </a:lnTo>
                      <a:lnTo>
                        <a:pt x="11210" y="6248"/>
                      </a:lnTo>
                      <a:lnTo>
                        <a:pt x="12540" y="5487"/>
                      </a:lnTo>
                      <a:lnTo>
                        <a:pt x="13870" y="4725"/>
                      </a:lnTo>
                      <a:lnTo>
                        <a:pt x="21471" y="343"/>
                      </a:lnTo>
                      <a:cubicBezTo>
                        <a:pt x="22298" y="-114"/>
                        <a:pt x="23302" y="-114"/>
                        <a:pt x="24131" y="343"/>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6" name="Google Shape;656;p17"/>
                <p:cNvSpPr/>
                <p:nvPr/>
              </p:nvSpPr>
              <p:spPr>
                <a:xfrm>
                  <a:off x="4754598" y="5259443"/>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025"/>
                      </a:lnTo>
                      <a:cubicBezTo>
                        <a:pt x="21436" y="7025"/>
                        <a:pt x="21531" y="5882"/>
                        <a:pt x="20581" y="5405"/>
                      </a:cubicBezTo>
                      <a:lnTo>
                        <a:pt x="11745" y="357"/>
                      </a:lnTo>
                      <a:cubicBezTo>
                        <a:pt x="10854" y="-119"/>
                        <a:pt x="9786" y="-119"/>
                        <a:pt x="8895"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7" name="Google Shape;657;p17"/>
                <p:cNvSpPr/>
                <p:nvPr/>
              </p:nvSpPr>
              <p:spPr>
                <a:xfrm>
                  <a:off x="4742212" y="5252239"/>
                  <a:ext cx="20746" cy="12299"/>
                </a:xfrm>
                <a:custGeom>
                  <a:avLst/>
                  <a:gdLst/>
                  <a:ahLst/>
                  <a:cxnLst/>
                  <a:rect l="l" t="t" r="r" b="b"/>
                  <a:pathLst>
                    <a:path w="20746" h="12299" extrusionOk="0">
                      <a:moveTo>
                        <a:pt x="0" y="6798"/>
                      </a:moveTo>
                      <a:lnTo>
                        <a:pt x="8835" y="11942"/>
                      </a:lnTo>
                      <a:cubicBezTo>
                        <a:pt x="9726" y="12418"/>
                        <a:pt x="10794" y="12418"/>
                        <a:pt x="11685" y="11942"/>
                      </a:cubicBezTo>
                      <a:lnTo>
                        <a:pt x="20141" y="7084"/>
                      </a:lnTo>
                      <a:cubicBezTo>
                        <a:pt x="20901" y="7084"/>
                        <a:pt x="20996" y="5846"/>
                        <a:pt x="20141" y="5465"/>
                      </a:cubicBezTo>
                      <a:lnTo>
                        <a:pt x="11305" y="322"/>
                      </a:lnTo>
                      <a:cubicBezTo>
                        <a:pt x="10404" y="-107"/>
                        <a:pt x="9357" y="-107"/>
                        <a:pt x="8455" y="322"/>
                      </a:cubicBezTo>
                      <a:lnTo>
                        <a:pt x="0" y="5179"/>
                      </a:lnTo>
                      <a:cubicBezTo>
                        <a:pt x="0" y="5560"/>
                        <a:pt x="0" y="6417"/>
                        <a:pt x="0"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8" name="Google Shape;658;p17"/>
                <p:cNvSpPr/>
                <p:nvPr/>
              </p:nvSpPr>
              <p:spPr>
                <a:xfrm>
                  <a:off x="4729612" y="5245000"/>
                  <a:ext cx="21257" cy="12299"/>
                </a:xfrm>
                <a:custGeom>
                  <a:avLst/>
                  <a:gdLst/>
                  <a:ahLst/>
                  <a:cxnLst/>
                  <a:rect l="l" t="t" r="r" b="b"/>
                  <a:pathLst>
                    <a:path w="21257" h="12299" extrusionOk="0">
                      <a:moveTo>
                        <a:pt x="535" y="6894"/>
                      </a:moveTo>
                      <a:lnTo>
                        <a:pt x="9370" y="11942"/>
                      </a:lnTo>
                      <a:cubicBezTo>
                        <a:pt x="10261" y="12418"/>
                        <a:pt x="11329" y="12418"/>
                        <a:pt x="12220" y="11942"/>
                      </a:cubicBezTo>
                      <a:lnTo>
                        <a:pt x="20581" y="7084"/>
                      </a:lnTo>
                      <a:cubicBezTo>
                        <a:pt x="21436" y="6608"/>
                        <a:pt x="21531" y="5846"/>
                        <a:pt x="20581" y="5465"/>
                      </a:cubicBezTo>
                      <a:lnTo>
                        <a:pt x="11745" y="322"/>
                      </a:lnTo>
                      <a:cubicBezTo>
                        <a:pt x="10876" y="-107"/>
                        <a:pt x="9859" y="-107"/>
                        <a:pt x="8990" y="322"/>
                      </a:cubicBezTo>
                      <a:lnTo>
                        <a:pt x="535" y="5274"/>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9" name="Google Shape;659;p17"/>
                <p:cNvSpPr/>
                <p:nvPr/>
              </p:nvSpPr>
              <p:spPr>
                <a:xfrm>
                  <a:off x="4623423" y="5183528"/>
                  <a:ext cx="21234" cy="12299"/>
                </a:xfrm>
                <a:custGeom>
                  <a:avLst/>
                  <a:gdLst/>
                  <a:ahLst/>
                  <a:cxnLst/>
                  <a:rect l="l" t="t" r="r" b="b"/>
                  <a:pathLst>
                    <a:path w="21234" h="12299" extrusionOk="0">
                      <a:moveTo>
                        <a:pt x="511" y="6834"/>
                      </a:moveTo>
                      <a:lnTo>
                        <a:pt x="9347" y="11978"/>
                      </a:lnTo>
                      <a:cubicBezTo>
                        <a:pt x="10248" y="12406"/>
                        <a:pt x="11295" y="12406"/>
                        <a:pt x="12197" y="11978"/>
                      </a:cubicBezTo>
                      <a:lnTo>
                        <a:pt x="20557" y="7025"/>
                      </a:lnTo>
                      <a:cubicBezTo>
                        <a:pt x="21412" y="6549"/>
                        <a:pt x="21507" y="5882"/>
                        <a:pt x="20557" y="5405"/>
                      </a:cubicBezTo>
                      <a:lnTo>
                        <a:pt x="11722" y="357"/>
                      </a:lnTo>
                      <a:cubicBezTo>
                        <a:pt x="10831" y="-119"/>
                        <a:pt x="9763" y="-119"/>
                        <a:pt x="8872" y="357"/>
                      </a:cubicBezTo>
                      <a:lnTo>
                        <a:pt x="416" y="5215"/>
                      </a:lnTo>
                      <a:cubicBezTo>
                        <a:pt x="-154" y="5691"/>
                        <a:pt x="-154" y="6453"/>
                        <a:pt x="511"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0" name="Google Shape;660;p17"/>
                <p:cNvSpPr/>
                <p:nvPr/>
              </p:nvSpPr>
              <p:spPr>
                <a:xfrm>
                  <a:off x="4610954" y="5176325"/>
                  <a:ext cx="21257" cy="12299"/>
                </a:xfrm>
                <a:custGeom>
                  <a:avLst/>
                  <a:gdLst/>
                  <a:ahLst/>
                  <a:cxnLst/>
                  <a:rect l="l" t="t" r="r" b="b"/>
                  <a:pathLst>
                    <a:path w="21257" h="12299" extrusionOk="0">
                      <a:moveTo>
                        <a:pt x="535" y="6798"/>
                      </a:moveTo>
                      <a:lnTo>
                        <a:pt x="9370" y="11942"/>
                      </a:lnTo>
                      <a:cubicBezTo>
                        <a:pt x="10227" y="12418"/>
                        <a:pt x="11268" y="12418"/>
                        <a:pt x="12125" y="11942"/>
                      </a:cubicBezTo>
                      <a:lnTo>
                        <a:pt x="20581" y="7084"/>
                      </a:lnTo>
                      <a:cubicBezTo>
                        <a:pt x="21436" y="6608"/>
                        <a:pt x="21531" y="5846"/>
                        <a:pt x="20581" y="5465"/>
                      </a:cubicBezTo>
                      <a:lnTo>
                        <a:pt x="11745" y="322"/>
                      </a:lnTo>
                      <a:cubicBezTo>
                        <a:pt x="10876" y="-107"/>
                        <a:pt x="9859" y="-107"/>
                        <a:pt x="8990" y="322"/>
                      </a:cubicBezTo>
                      <a:lnTo>
                        <a:pt x="535" y="5179"/>
                      </a:lnTo>
                      <a:cubicBezTo>
                        <a:pt x="-130" y="5274"/>
                        <a:pt x="-225" y="6417"/>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1" name="Google Shape;661;p17"/>
                <p:cNvSpPr/>
                <p:nvPr/>
              </p:nvSpPr>
              <p:spPr>
                <a:xfrm>
                  <a:off x="4598509" y="5169086"/>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6608"/>
                        <a:pt x="21531" y="5846"/>
                        <a:pt x="20581" y="5465"/>
                      </a:cubicBezTo>
                      <a:lnTo>
                        <a:pt x="11745" y="322"/>
                      </a:lnTo>
                      <a:cubicBezTo>
                        <a:pt x="10844" y="-107"/>
                        <a:pt x="9797" y="-107"/>
                        <a:pt x="8895" y="322"/>
                      </a:cubicBezTo>
                      <a:lnTo>
                        <a:pt x="535" y="5274"/>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2" name="Google Shape;662;p17"/>
                <p:cNvSpPr/>
                <p:nvPr/>
              </p:nvSpPr>
              <p:spPr>
                <a:xfrm>
                  <a:off x="4586039" y="5161907"/>
                  <a:ext cx="21210" cy="12298"/>
                </a:xfrm>
                <a:custGeom>
                  <a:avLst/>
                  <a:gdLst/>
                  <a:ahLst/>
                  <a:cxnLst/>
                  <a:rect l="l" t="t" r="r" b="b"/>
                  <a:pathLst>
                    <a:path w="21210" h="12298" extrusionOk="0">
                      <a:moveTo>
                        <a:pt x="464" y="6834"/>
                      </a:moveTo>
                      <a:lnTo>
                        <a:pt x="9299" y="11978"/>
                      </a:lnTo>
                      <a:cubicBezTo>
                        <a:pt x="10201" y="12406"/>
                        <a:pt x="11248" y="12406"/>
                        <a:pt x="12149" y="11978"/>
                      </a:cubicBezTo>
                      <a:lnTo>
                        <a:pt x="20604" y="7120"/>
                      </a:lnTo>
                      <a:cubicBezTo>
                        <a:pt x="21364" y="6644"/>
                        <a:pt x="21459" y="5881"/>
                        <a:pt x="20604" y="5501"/>
                      </a:cubicBezTo>
                      <a:lnTo>
                        <a:pt x="11769" y="357"/>
                      </a:lnTo>
                      <a:cubicBezTo>
                        <a:pt x="10878" y="-119"/>
                        <a:pt x="9810" y="-119"/>
                        <a:pt x="8919" y="357"/>
                      </a:cubicBezTo>
                      <a:lnTo>
                        <a:pt x="464" y="5215"/>
                      </a:lnTo>
                      <a:cubicBezTo>
                        <a:pt x="-106" y="5691"/>
                        <a:pt x="-201" y="6358"/>
                        <a:pt x="46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3" name="Google Shape;663;p17"/>
                <p:cNvSpPr/>
                <p:nvPr/>
              </p:nvSpPr>
              <p:spPr>
                <a:xfrm>
                  <a:off x="4713902" y="5236011"/>
                  <a:ext cx="24523" cy="14108"/>
                </a:xfrm>
                <a:custGeom>
                  <a:avLst/>
                  <a:gdLst/>
                  <a:ahLst/>
                  <a:cxnLst/>
                  <a:rect l="l" t="t" r="r" b="b"/>
                  <a:pathLst>
                    <a:path w="24523" h="14108" extrusionOk="0">
                      <a:moveTo>
                        <a:pt x="570" y="6739"/>
                      </a:moveTo>
                      <a:lnTo>
                        <a:pt x="12635" y="13787"/>
                      </a:lnTo>
                      <a:cubicBezTo>
                        <a:pt x="13505" y="14216"/>
                        <a:pt x="14521" y="14216"/>
                        <a:pt x="15390" y="13787"/>
                      </a:cubicBezTo>
                      <a:lnTo>
                        <a:pt x="23846" y="8930"/>
                      </a:lnTo>
                      <a:cubicBezTo>
                        <a:pt x="24701" y="8453"/>
                        <a:pt x="24796" y="7691"/>
                        <a:pt x="23846" y="7310"/>
                      </a:cubicBezTo>
                      <a:lnTo>
                        <a:pt x="11780" y="357"/>
                      </a:lnTo>
                      <a:cubicBezTo>
                        <a:pt x="10923" y="-119"/>
                        <a:pt x="9882" y="-119"/>
                        <a:pt x="9025" y="357"/>
                      </a:cubicBezTo>
                      <a:lnTo>
                        <a:pt x="570" y="5215"/>
                      </a:lnTo>
                      <a:cubicBezTo>
                        <a:pt x="-190" y="5596"/>
                        <a:pt x="-190" y="6358"/>
                        <a:pt x="570" y="6739"/>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4" name="Google Shape;664;p17"/>
                <p:cNvSpPr/>
                <p:nvPr/>
              </p:nvSpPr>
              <p:spPr>
                <a:xfrm>
                  <a:off x="4635943" y="5190803"/>
                  <a:ext cx="24413" cy="14108"/>
                </a:xfrm>
                <a:custGeom>
                  <a:avLst/>
                  <a:gdLst/>
                  <a:ahLst/>
                  <a:cxnLst/>
                  <a:rect l="l" t="t" r="r" b="b"/>
                  <a:pathLst>
                    <a:path w="24413" h="14108" extrusionOk="0">
                      <a:moveTo>
                        <a:pt x="436" y="6798"/>
                      </a:moveTo>
                      <a:lnTo>
                        <a:pt x="12502" y="13752"/>
                      </a:lnTo>
                      <a:cubicBezTo>
                        <a:pt x="13393" y="14228"/>
                        <a:pt x="14461" y="14228"/>
                        <a:pt x="15352" y="13752"/>
                      </a:cubicBezTo>
                      <a:lnTo>
                        <a:pt x="23807" y="8894"/>
                      </a:lnTo>
                      <a:cubicBezTo>
                        <a:pt x="24567" y="8418"/>
                        <a:pt x="24662" y="7656"/>
                        <a:pt x="23807" y="7275"/>
                      </a:cubicBezTo>
                      <a:lnTo>
                        <a:pt x="11932" y="322"/>
                      </a:lnTo>
                      <a:cubicBezTo>
                        <a:pt x="11030" y="-107"/>
                        <a:pt x="9983" y="-107"/>
                        <a:pt x="9082" y="322"/>
                      </a:cubicBezTo>
                      <a:lnTo>
                        <a:pt x="721" y="5179"/>
                      </a:lnTo>
                      <a:cubicBezTo>
                        <a:pt x="-134" y="5656"/>
                        <a:pt x="-229" y="6418"/>
                        <a:pt x="436"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5" name="Google Shape;665;p17"/>
                <p:cNvSpPr/>
                <p:nvPr/>
              </p:nvSpPr>
              <p:spPr>
                <a:xfrm>
                  <a:off x="4651601" y="5199816"/>
                  <a:ext cx="71148" cy="41195"/>
                </a:xfrm>
                <a:custGeom>
                  <a:avLst/>
                  <a:gdLst/>
                  <a:ahLst/>
                  <a:cxnLst/>
                  <a:rect l="l" t="t" r="r" b="b"/>
                  <a:pathLst>
                    <a:path w="71148" h="41195" extrusionOk="0">
                      <a:moveTo>
                        <a:pt x="454" y="6834"/>
                      </a:moveTo>
                      <a:lnTo>
                        <a:pt x="59260" y="40839"/>
                      </a:lnTo>
                      <a:cubicBezTo>
                        <a:pt x="60117" y="41315"/>
                        <a:pt x="61159" y="41315"/>
                        <a:pt x="62016" y="40839"/>
                      </a:cubicBezTo>
                      <a:lnTo>
                        <a:pt x="70471" y="35981"/>
                      </a:lnTo>
                      <a:cubicBezTo>
                        <a:pt x="71326" y="35505"/>
                        <a:pt x="71421" y="34742"/>
                        <a:pt x="70471" y="34361"/>
                      </a:cubicBezTo>
                      <a:lnTo>
                        <a:pt x="11759" y="357"/>
                      </a:lnTo>
                      <a:cubicBezTo>
                        <a:pt x="10868" y="-119"/>
                        <a:pt x="9800" y="-119"/>
                        <a:pt x="8909" y="357"/>
                      </a:cubicBezTo>
                      <a:lnTo>
                        <a:pt x="549" y="5215"/>
                      </a:lnTo>
                      <a:cubicBezTo>
                        <a:pt x="-116" y="5691"/>
                        <a:pt x="-211" y="6453"/>
                        <a:pt x="45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6" name="Google Shape;666;p17"/>
                <p:cNvSpPr/>
                <p:nvPr/>
              </p:nvSpPr>
              <p:spPr>
                <a:xfrm>
                  <a:off x="4756949" y="5232713"/>
                  <a:ext cx="21210" cy="12299"/>
                </a:xfrm>
                <a:custGeom>
                  <a:avLst/>
                  <a:gdLst/>
                  <a:ahLst/>
                  <a:cxnLst/>
                  <a:rect l="l" t="t" r="r" b="b"/>
                  <a:pathLst>
                    <a:path w="21210" h="12299" extrusionOk="0">
                      <a:moveTo>
                        <a:pt x="464" y="6894"/>
                      </a:moveTo>
                      <a:lnTo>
                        <a:pt x="9299" y="11942"/>
                      </a:lnTo>
                      <a:cubicBezTo>
                        <a:pt x="10190" y="12418"/>
                        <a:pt x="11258" y="12418"/>
                        <a:pt x="12149" y="11942"/>
                      </a:cubicBezTo>
                      <a:lnTo>
                        <a:pt x="20604" y="7084"/>
                      </a:lnTo>
                      <a:cubicBezTo>
                        <a:pt x="21364" y="6608"/>
                        <a:pt x="21459" y="5846"/>
                        <a:pt x="20604" y="5465"/>
                      </a:cubicBezTo>
                      <a:lnTo>
                        <a:pt x="11769" y="321"/>
                      </a:lnTo>
                      <a:cubicBezTo>
                        <a:pt x="10868" y="-107"/>
                        <a:pt x="9821" y="-107"/>
                        <a:pt x="8919" y="321"/>
                      </a:cubicBezTo>
                      <a:lnTo>
                        <a:pt x="464" y="5275"/>
                      </a:lnTo>
                      <a:cubicBezTo>
                        <a:pt x="-106" y="6036"/>
                        <a:pt x="-201" y="6036"/>
                        <a:pt x="46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7" name="Google Shape;667;p17"/>
                <p:cNvSpPr/>
                <p:nvPr/>
              </p:nvSpPr>
              <p:spPr>
                <a:xfrm>
                  <a:off x="4744433" y="5225534"/>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7120"/>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8" name="Google Shape;668;p17"/>
                <p:cNvSpPr/>
                <p:nvPr/>
              </p:nvSpPr>
              <p:spPr>
                <a:xfrm>
                  <a:off x="4732035" y="5218330"/>
                  <a:ext cx="21424" cy="12263"/>
                </a:xfrm>
                <a:custGeom>
                  <a:avLst/>
                  <a:gdLst/>
                  <a:ahLst/>
                  <a:cxnLst/>
                  <a:rect l="l" t="t" r="r" b="b"/>
                  <a:pathLst>
                    <a:path w="21424" h="12263" extrusionOk="0">
                      <a:moveTo>
                        <a:pt x="677" y="6798"/>
                      </a:moveTo>
                      <a:lnTo>
                        <a:pt x="9513" y="11942"/>
                      </a:lnTo>
                      <a:cubicBezTo>
                        <a:pt x="10414" y="12371"/>
                        <a:pt x="11461" y="12371"/>
                        <a:pt x="12363" y="11942"/>
                      </a:cubicBezTo>
                      <a:lnTo>
                        <a:pt x="20818" y="7084"/>
                      </a:lnTo>
                      <a:cubicBezTo>
                        <a:pt x="21578" y="6608"/>
                        <a:pt x="21673" y="5846"/>
                        <a:pt x="20818" y="5465"/>
                      </a:cubicBezTo>
                      <a:lnTo>
                        <a:pt x="11983" y="322"/>
                      </a:lnTo>
                      <a:cubicBezTo>
                        <a:pt x="11081" y="-107"/>
                        <a:pt x="10034" y="-107"/>
                        <a:pt x="9133" y="322"/>
                      </a:cubicBezTo>
                      <a:lnTo>
                        <a:pt x="677" y="5179"/>
                      </a:lnTo>
                      <a:cubicBezTo>
                        <a:pt x="-178" y="5656"/>
                        <a:pt x="-273" y="6417"/>
                        <a:pt x="677"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9" name="Google Shape;669;p17"/>
                <p:cNvSpPr/>
                <p:nvPr/>
              </p:nvSpPr>
              <p:spPr>
                <a:xfrm>
                  <a:off x="4719447" y="5211091"/>
                  <a:ext cx="21257" cy="12299"/>
                </a:xfrm>
                <a:custGeom>
                  <a:avLst/>
                  <a:gdLst/>
                  <a:ahLst/>
                  <a:cxnLst/>
                  <a:rect l="l" t="t" r="r" b="b"/>
                  <a:pathLst>
                    <a:path w="21257" h="12299" extrusionOk="0">
                      <a:moveTo>
                        <a:pt x="535" y="6798"/>
                      </a:moveTo>
                      <a:lnTo>
                        <a:pt x="9370" y="11942"/>
                      </a:lnTo>
                      <a:cubicBezTo>
                        <a:pt x="10227" y="12418"/>
                        <a:pt x="11268" y="12418"/>
                        <a:pt x="12125" y="11942"/>
                      </a:cubicBezTo>
                      <a:lnTo>
                        <a:pt x="20581" y="7084"/>
                      </a:lnTo>
                      <a:cubicBezTo>
                        <a:pt x="21436" y="6608"/>
                        <a:pt x="21531" y="5941"/>
                        <a:pt x="20581" y="5465"/>
                      </a:cubicBezTo>
                      <a:lnTo>
                        <a:pt x="11745" y="322"/>
                      </a:lnTo>
                      <a:cubicBezTo>
                        <a:pt x="10876" y="-107"/>
                        <a:pt x="9859" y="-107"/>
                        <a:pt x="8990" y="322"/>
                      </a:cubicBezTo>
                      <a:lnTo>
                        <a:pt x="535" y="5179"/>
                      </a:lnTo>
                      <a:cubicBezTo>
                        <a:pt x="-130" y="5656"/>
                        <a:pt x="-225" y="6417"/>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0" name="Google Shape;670;p17"/>
                <p:cNvSpPr/>
                <p:nvPr/>
              </p:nvSpPr>
              <p:spPr>
                <a:xfrm>
                  <a:off x="4706978" y="5203817"/>
                  <a:ext cx="21210" cy="12299"/>
                </a:xfrm>
                <a:custGeom>
                  <a:avLst/>
                  <a:gdLst/>
                  <a:ahLst/>
                  <a:cxnLst/>
                  <a:rect l="l" t="t" r="r" b="b"/>
                  <a:pathLst>
                    <a:path w="21210" h="12299" extrusionOk="0">
                      <a:moveTo>
                        <a:pt x="464" y="6834"/>
                      </a:moveTo>
                      <a:lnTo>
                        <a:pt x="9299" y="11978"/>
                      </a:lnTo>
                      <a:cubicBezTo>
                        <a:pt x="10201" y="12406"/>
                        <a:pt x="11248" y="12406"/>
                        <a:pt x="12149" y="11978"/>
                      </a:cubicBezTo>
                      <a:lnTo>
                        <a:pt x="20604" y="7025"/>
                      </a:lnTo>
                      <a:cubicBezTo>
                        <a:pt x="21364" y="6548"/>
                        <a:pt x="21459" y="5882"/>
                        <a:pt x="20604" y="5405"/>
                      </a:cubicBezTo>
                      <a:lnTo>
                        <a:pt x="11769" y="357"/>
                      </a:lnTo>
                      <a:cubicBezTo>
                        <a:pt x="10878" y="-119"/>
                        <a:pt x="9810" y="-119"/>
                        <a:pt x="8919" y="357"/>
                      </a:cubicBezTo>
                      <a:lnTo>
                        <a:pt x="464" y="5215"/>
                      </a:lnTo>
                      <a:cubicBezTo>
                        <a:pt x="-106" y="5691"/>
                        <a:pt x="-201" y="6358"/>
                        <a:pt x="46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1" name="Google Shape;671;p17"/>
                <p:cNvSpPr/>
                <p:nvPr/>
              </p:nvSpPr>
              <p:spPr>
                <a:xfrm>
                  <a:off x="4694711" y="5196578"/>
                  <a:ext cx="20722" cy="12299"/>
                </a:xfrm>
                <a:custGeom>
                  <a:avLst/>
                  <a:gdLst/>
                  <a:ahLst/>
                  <a:cxnLst/>
                  <a:rect l="l" t="t" r="r" b="b"/>
                  <a:pathLst>
                    <a:path w="20722" h="12299" extrusionOk="0">
                      <a:moveTo>
                        <a:pt x="0" y="6834"/>
                      </a:moveTo>
                      <a:lnTo>
                        <a:pt x="8835" y="11978"/>
                      </a:lnTo>
                      <a:cubicBezTo>
                        <a:pt x="9705" y="12406"/>
                        <a:pt x="10721" y="12406"/>
                        <a:pt x="11590" y="11978"/>
                      </a:cubicBezTo>
                      <a:lnTo>
                        <a:pt x="20046" y="7025"/>
                      </a:lnTo>
                      <a:cubicBezTo>
                        <a:pt x="20901" y="6549"/>
                        <a:pt x="20996" y="5882"/>
                        <a:pt x="20046" y="5406"/>
                      </a:cubicBezTo>
                      <a:lnTo>
                        <a:pt x="11210" y="357"/>
                      </a:lnTo>
                      <a:cubicBezTo>
                        <a:pt x="10353" y="-119"/>
                        <a:pt x="9312" y="-119"/>
                        <a:pt x="8455" y="357"/>
                      </a:cubicBezTo>
                      <a:lnTo>
                        <a:pt x="0" y="5215"/>
                      </a:lnTo>
                      <a:cubicBezTo>
                        <a:pt x="0" y="5691"/>
                        <a:pt x="0" y="6453"/>
                        <a:pt x="0"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2" name="Google Shape;672;p17"/>
                <p:cNvSpPr/>
                <p:nvPr/>
              </p:nvSpPr>
              <p:spPr>
                <a:xfrm>
                  <a:off x="4681992" y="5189338"/>
                  <a:ext cx="21210" cy="12299"/>
                </a:xfrm>
                <a:custGeom>
                  <a:avLst/>
                  <a:gdLst/>
                  <a:ahLst/>
                  <a:cxnLst/>
                  <a:rect l="l" t="t" r="r" b="b"/>
                  <a:pathLst>
                    <a:path w="21210" h="12299" extrusionOk="0">
                      <a:moveTo>
                        <a:pt x="464" y="6834"/>
                      </a:moveTo>
                      <a:lnTo>
                        <a:pt x="9299" y="11978"/>
                      </a:lnTo>
                      <a:cubicBezTo>
                        <a:pt x="10201" y="12406"/>
                        <a:pt x="11248" y="12406"/>
                        <a:pt x="12149" y="11978"/>
                      </a:cubicBezTo>
                      <a:lnTo>
                        <a:pt x="20604" y="7025"/>
                      </a:lnTo>
                      <a:cubicBezTo>
                        <a:pt x="21364" y="6549"/>
                        <a:pt x="21459" y="5882"/>
                        <a:pt x="20604" y="5406"/>
                      </a:cubicBezTo>
                      <a:lnTo>
                        <a:pt x="11769" y="357"/>
                      </a:lnTo>
                      <a:cubicBezTo>
                        <a:pt x="10878" y="-119"/>
                        <a:pt x="9810" y="-119"/>
                        <a:pt x="8919" y="357"/>
                      </a:cubicBezTo>
                      <a:lnTo>
                        <a:pt x="464" y="5215"/>
                      </a:lnTo>
                      <a:cubicBezTo>
                        <a:pt x="-106" y="5691"/>
                        <a:pt x="-201" y="6453"/>
                        <a:pt x="46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3" name="Google Shape;673;p17"/>
                <p:cNvSpPr/>
                <p:nvPr/>
              </p:nvSpPr>
              <p:spPr>
                <a:xfrm>
                  <a:off x="4669476" y="5182100"/>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644"/>
                        <a:pt x="21531" y="5882"/>
                        <a:pt x="20581" y="5405"/>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4" name="Google Shape;674;p17"/>
                <p:cNvSpPr/>
                <p:nvPr/>
              </p:nvSpPr>
              <p:spPr>
                <a:xfrm>
                  <a:off x="4656900" y="5174765"/>
                  <a:ext cx="21316" cy="12299"/>
                </a:xfrm>
                <a:custGeom>
                  <a:avLst/>
                  <a:gdLst/>
                  <a:ahLst/>
                  <a:cxnLst/>
                  <a:rect l="l" t="t" r="r" b="b"/>
                  <a:pathLst>
                    <a:path w="21316" h="12299" extrusionOk="0">
                      <a:moveTo>
                        <a:pt x="570" y="6834"/>
                      </a:moveTo>
                      <a:lnTo>
                        <a:pt x="9405" y="11978"/>
                      </a:lnTo>
                      <a:cubicBezTo>
                        <a:pt x="10307" y="12406"/>
                        <a:pt x="11354" y="12406"/>
                        <a:pt x="12255" y="11978"/>
                      </a:cubicBezTo>
                      <a:lnTo>
                        <a:pt x="20711" y="7120"/>
                      </a:lnTo>
                      <a:cubicBezTo>
                        <a:pt x="21471" y="7120"/>
                        <a:pt x="21566" y="5882"/>
                        <a:pt x="20711" y="5501"/>
                      </a:cubicBezTo>
                      <a:lnTo>
                        <a:pt x="11875" y="357"/>
                      </a:lnTo>
                      <a:cubicBezTo>
                        <a:pt x="10984" y="-119"/>
                        <a:pt x="9916" y="-119"/>
                        <a:pt x="9025" y="357"/>
                      </a:cubicBezTo>
                      <a:lnTo>
                        <a:pt x="570" y="5215"/>
                      </a:lnTo>
                      <a:cubicBezTo>
                        <a:pt x="-190" y="5787"/>
                        <a:pt x="-190" y="6834"/>
                        <a:pt x="570"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5" name="Google Shape;675;p17"/>
                <p:cNvSpPr/>
                <p:nvPr/>
              </p:nvSpPr>
              <p:spPr>
                <a:xfrm>
                  <a:off x="4644490" y="5167657"/>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7084"/>
                        <a:pt x="21531" y="5846"/>
                        <a:pt x="20581" y="5465"/>
                      </a:cubicBezTo>
                      <a:lnTo>
                        <a:pt x="11745" y="322"/>
                      </a:lnTo>
                      <a:cubicBezTo>
                        <a:pt x="10876" y="-107"/>
                        <a:pt x="9859" y="-107"/>
                        <a:pt x="8990" y="322"/>
                      </a:cubicBezTo>
                      <a:lnTo>
                        <a:pt x="535" y="5179"/>
                      </a:lnTo>
                      <a:cubicBezTo>
                        <a:pt x="-130" y="5656"/>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6" name="Google Shape;676;p17"/>
                <p:cNvSpPr/>
                <p:nvPr/>
              </p:nvSpPr>
              <p:spPr>
                <a:xfrm>
                  <a:off x="4632021" y="5160418"/>
                  <a:ext cx="21210" cy="12298"/>
                </a:xfrm>
                <a:custGeom>
                  <a:avLst/>
                  <a:gdLst/>
                  <a:ahLst/>
                  <a:cxnLst/>
                  <a:rect l="l" t="t" r="r" b="b"/>
                  <a:pathLst>
                    <a:path w="21210" h="12298" extrusionOk="0">
                      <a:moveTo>
                        <a:pt x="464" y="6894"/>
                      </a:moveTo>
                      <a:lnTo>
                        <a:pt x="9299" y="11942"/>
                      </a:lnTo>
                      <a:cubicBezTo>
                        <a:pt x="10190" y="12418"/>
                        <a:pt x="11258" y="12418"/>
                        <a:pt x="12149" y="11942"/>
                      </a:cubicBezTo>
                      <a:lnTo>
                        <a:pt x="20604" y="7084"/>
                      </a:lnTo>
                      <a:cubicBezTo>
                        <a:pt x="21364" y="6608"/>
                        <a:pt x="21459" y="5846"/>
                        <a:pt x="20604" y="5465"/>
                      </a:cubicBezTo>
                      <a:lnTo>
                        <a:pt x="11769" y="321"/>
                      </a:lnTo>
                      <a:cubicBezTo>
                        <a:pt x="10868" y="-107"/>
                        <a:pt x="9821" y="-107"/>
                        <a:pt x="8919" y="321"/>
                      </a:cubicBezTo>
                      <a:lnTo>
                        <a:pt x="464" y="5179"/>
                      </a:lnTo>
                      <a:cubicBezTo>
                        <a:pt x="-106" y="5751"/>
                        <a:pt x="-201" y="6417"/>
                        <a:pt x="46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7" name="Google Shape;677;p17"/>
                <p:cNvSpPr/>
                <p:nvPr/>
              </p:nvSpPr>
              <p:spPr>
                <a:xfrm>
                  <a:off x="4619504" y="5153179"/>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76" y="-107"/>
                        <a:pt x="9859" y="-107"/>
                        <a:pt x="8990" y="321"/>
                      </a:cubicBezTo>
                      <a:lnTo>
                        <a:pt x="535" y="5275"/>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8" name="Google Shape;678;p17"/>
                <p:cNvSpPr/>
                <p:nvPr/>
              </p:nvSpPr>
              <p:spPr>
                <a:xfrm>
                  <a:off x="4769418" y="5240428"/>
                  <a:ext cx="30663" cy="17728"/>
                </a:xfrm>
                <a:custGeom>
                  <a:avLst/>
                  <a:gdLst/>
                  <a:ahLst/>
                  <a:cxnLst/>
                  <a:rect l="l" t="t" r="r" b="b"/>
                  <a:pathLst>
                    <a:path w="30663" h="17728" extrusionOk="0">
                      <a:moveTo>
                        <a:pt x="535" y="6417"/>
                      </a:moveTo>
                      <a:lnTo>
                        <a:pt x="18775" y="17371"/>
                      </a:lnTo>
                      <a:cubicBezTo>
                        <a:pt x="19667" y="17847"/>
                        <a:pt x="20734" y="17847"/>
                        <a:pt x="21626" y="17371"/>
                      </a:cubicBezTo>
                      <a:lnTo>
                        <a:pt x="29986" y="12513"/>
                      </a:lnTo>
                      <a:cubicBezTo>
                        <a:pt x="30841" y="12037"/>
                        <a:pt x="30936" y="11370"/>
                        <a:pt x="29986" y="10894"/>
                      </a:cubicBezTo>
                      <a:lnTo>
                        <a:pt x="11745" y="321"/>
                      </a:lnTo>
                      <a:cubicBezTo>
                        <a:pt x="10876" y="-107"/>
                        <a:pt x="9860" y="-107"/>
                        <a:pt x="8990" y="321"/>
                      </a:cubicBezTo>
                      <a:lnTo>
                        <a:pt x="535" y="5275"/>
                      </a:lnTo>
                      <a:cubicBezTo>
                        <a:pt x="-130" y="5275"/>
                        <a:pt x="-225" y="5941"/>
                        <a:pt x="535" y="6417"/>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9" name="Google Shape;679;p17"/>
                <p:cNvSpPr/>
                <p:nvPr/>
              </p:nvSpPr>
              <p:spPr>
                <a:xfrm>
                  <a:off x="4751035" y="5243345"/>
                  <a:ext cx="21400" cy="12299"/>
                </a:xfrm>
                <a:custGeom>
                  <a:avLst/>
                  <a:gdLst/>
                  <a:ahLst/>
                  <a:cxnLst/>
                  <a:rect l="l" t="t" r="r" b="b"/>
                  <a:pathLst>
                    <a:path w="21400" h="12299" extrusionOk="0">
                      <a:moveTo>
                        <a:pt x="677" y="6834"/>
                      </a:moveTo>
                      <a:lnTo>
                        <a:pt x="9513" y="11978"/>
                      </a:lnTo>
                      <a:cubicBezTo>
                        <a:pt x="10382" y="12406"/>
                        <a:pt x="11398" y="12406"/>
                        <a:pt x="12268" y="11978"/>
                      </a:cubicBezTo>
                      <a:lnTo>
                        <a:pt x="20723" y="7025"/>
                      </a:lnTo>
                      <a:cubicBezTo>
                        <a:pt x="21578" y="7025"/>
                        <a:pt x="21673" y="5882"/>
                        <a:pt x="20723" y="5405"/>
                      </a:cubicBezTo>
                      <a:lnTo>
                        <a:pt x="11888" y="357"/>
                      </a:lnTo>
                      <a:cubicBezTo>
                        <a:pt x="11031" y="-119"/>
                        <a:pt x="9990" y="-119"/>
                        <a:pt x="9133" y="357"/>
                      </a:cubicBezTo>
                      <a:lnTo>
                        <a:pt x="677" y="4929"/>
                      </a:lnTo>
                      <a:cubicBezTo>
                        <a:pt x="-178" y="5691"/>
                        <a:pt x="-273" y="6453"/>
                        <a:pt x="677"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0" name="Google Shape;680;p17"/>
                <p:cNvSpPr/>
                <p:nvPr/>
              </p:nvSpPr>
              <p:spPr>
                <a:xfrm>
                  <a:off x="4738529" y="5236106"/>
                  <a:ext cx="21200" cy="12299"/>
                </a:xfrm>
                <a:custGeom>
                  <a:avLst/>
                  <a:gdLst/>
                  <a:ahLst/>
                  <a:cxnLst/>
                  <a:rect l="l" t="t" r="r" b="b"/>
                  <a:pathLst>
                    <a:path w="21200" h="12299" extrusionOk="0">
                      <a:moveTo>
                        <a:pt x="454" y="6834"/>
                      </a:moveTo>
                      <a:lnTo>
                        <a:pt x="9289" y="11978"/>
                      </a:lnTo>
                      <a:cubicBezTo>
                        <a:pt x="10191" y="12406"/>
                        <a:pt x="11238" y="12406"/>
                        <a:pt x="12139" y="11978"/>
                      </a:cubicBezTo>
                      <a:lnTo>
                        <a:pt x="20594" y="7025"/>
                      </a:lnTo>
                      <a:cubicBezTo>
                        <a:pt x="21354" y="6549"/>
                        <a:pt x="21449" y="5882"/>
                        <a:pt x="20594" y="5406"/>
                      </a:cubicBezTo>
                      <a:lnTo>
                        <a:pt x="11759" y="357"/>
                      </a:lnTo>
                      <a:cubicBezTo>
                        <a:pt x="10868" y="-119"/>
                        <a:pt x="9800" y="-119"/>
                        <a:pt x="8909" y="357"/>
                      </a:cubicBezTo>
                      <a:lnTo>
                        <a:pt x="549" y="5215"/>
                      </a:lnTo>
                      <a:cubicBezTo>
                        <a:pt x="-116" y="5691"/>
                        <a:pt x="-211" y="6453"/>
                        <a:pt x="45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1" name="Google Shape;681;p17"/>
                <p:cNvSpPr/>
                <p:nvPr/>
              </p:nvSpPr>
              <p:spPr>
                <a:xfrm>
                  <a:off x="4726002" y="5228867"/>
                  <a:ext cx="21257" cy="12299"/>
                </a:xfrm>
                <a:custGeom>
                  <a:avLst/>
                  <a:gdLst/>
                  <a:ahLst/>
                  <a:cxnLst/>
                  <a:rect l="l" t="t" r="r" b="b"/>
                  <a:pathLst>
                    <a:path w="21257" h="12299" extrusionOk="0">
                      <a:moveTo>
                        <a:pt x="535" y="6834"/>
                      </a:moveTo>
                      <a:lnTo>
                        <a:pt x="9370" y="11978"/>
                      </a:lnTo>
                      <a:cubicBezTo>
                        <a:pt x="10239" y="12406"/>
                        <a:pt x="11256" y="12406"/>
                        <a:pt x="12125" y="11978"/>
                      </a:cubicBezTo>
                      <a:lnTo>
                        <a:pt x="20581" y="7120"/>
                      </a:lnTo>
                      <a:cubicBezTo>
                        <a:pt x="21436" y="6548"/>
                        <a:pt x="21531" y="5881"/>
                        <a:pt x="20581" y="5405"/>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2" name="Google Shape;682;p17"/>
                <p:cNvSpPr/>
                <p:nvPr/>
              </p:nvSpPr>
              <p:spPr>
                <a:xfrm>
                  <a:off x="4713712" y="5221628"/>
                  <a:ext cx="20781" cy="12299"/>
                </a:xfrm>
                <a:custGeom>
                  <a:avLst/>
                  <a:gdLst/>
                  <a:ahLst/>
                  <a:cxnLst/>
                  <a:rect l="l" t="t" r="r" b="b"/>
                  <a:pathLst>
                    <a:path w="20781" h="12299" extrusionOk="0">
                      <a:moveTo>
                        <a:pt x="0" y="6834"/>
                      </a:moveTo>
                      <a:lnTo>
                        <a:pt x="8835" y="11978"/>
                      </a:lnTo>
                      <a:cubicBezTo>
                        <a:pt x="9737" y="12406"/>
                        <a:pt x="10784" y="12406"/>
                        <a:pt x="11685" y="11978"/>
                      </a:cubicBezTo>
                      <a:lnTo>
                        <a:pt x="20141" y="7120"/>
                      </a:lnTo>
                      <a:cubicBezTo>
                        <a:pt x="20996" y="6644"/>
                        <a:pt x="20996" y="5882"/>
                        <a:pt x="20141" y="5501"/>
                      </a:cubicBezTo>
                      <a:lnTo>
                        <a:pt x="11305" y="357"/>
                      </a:lnTo>
                      <a:cubicBezTo>
                        <a:pt x="10414" y="-119"/>
                        <a:pt x="9346" y="-119"/>
                        <a:pt x="8455" y="357"/>
                      </a:cubicBezTo>
                      <a:lnTo>
                        <a:pt x="95" y="5215"/>
                      </a:lnTo>
                      <a:cubicBezTo>
                        <a:pt x="0" y="5691"/>
                        <a:pt x="0" y="6453"/>
                        <a:pt x="0"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3" name="Google Shape;683;p17"/>
                <p:cNvSpPr/>
                <p:nvPr/>
              </p:nvSpPr>
              <p:spPr>
                <a:xfrm>
                  <a:off x="4701016" y="5214425"/>
                  <a:ext cx="21257" cy="12299"/>
                </a:xfrm>
                <a:custGeom>
                  <a:avLst/>
                  <a:gdLst/>
                  <a:ahLst/>
                  <a:cxnLst/>
                  <a:rect l="l" t="t" r="r" b="b"/>
                  <a:pathLst>
                    <a:path w="21257" h="12299" extrusionOk="0">
                      <a:moveTo>
                        <a:pt x="535" y="6798"/>
                      </a:moveTo>
                      <a:lnTo>
                        <a:pt x="9370" y="11942"/>
                      </a:lnTo>
                      <a:cubicBezTo>
                        <a:pt x="10261" y="12418"/>
                        <a:pt x="11329" y="12418"/>
                        <a:pt x="12220" y="11942"/>
                      </a:cubicBezTo>
                      <a:lnTo>
                        <a:pt x="20581" y="7084"/>
                      </a:lnTo>
                      <a:cubicBezTo>
                        <a:pt x="21436" y="6608"/>
                        <a:pt x="21531" y="5846"/>
                        <a:pt x="20581" y="5465"/>
                      </a:cubicBezTo>
                      <a:lnTo>
                        <a:pt x="11745" y="322"/>
                      </a:lnTo>
                      <a:cubicBezTo>
                        <a:pt x="10876" y="-107"/>
                        <a:pt x="9859" y="-107"/>
                        <a:pt x="8990" y="322"/>
                      </a:cubicBezTo>
                      <a:lnTo>
                        <a:pt x="535" y="5179"/>
                      </a:lnTo>
                      <a:cubicBezTo>
                        <a:pt x="-130" y="5274"/>
                        <a:pt x="-225" y="6417"/>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4" name="Google Shape;684;p17"/>
                <p:cNvSpPr/>
                <p:nvPr/>
              </p:nvSpPr>
              <p:spPr>
                <a:xfrm>
                  <a:off x="4688557" y="5207186"/>
                  <a:ext cx="21271" cy="12299"/>
                </a:xfrm>
                <a:custGeom>
                  <a:avLst/>
                  <a:gdLst/>
                  <a:ahLst/>
                  <a:cxnLst/>
                  <a:rect l="l" t="t" r="r" b="b"/>
                  <a:pathLst>
                    <a:path w="21271" h="12299" extrusionOk="0">
                      <a:moveTo>
                        <a:pt x="454" y="6894"/>
                      </a:moveTo>
                      <a:lnTo>
                        <a:pt x="9289" y="11942"/>
                      </a:lnTo>
                      <a:cubicBezTo>
                        <a:pt x="10180" y="12418"/>
                        <a:pt x="11248" y="12418"/>
                        <a:pt x="12139" y="11942"/>
                      </a:cubicBezTo>
                      <a:lnTo>
                        <a:pt x="20594" y="7084"/>
                      </a:lnTo>
                      <a:cubicBezTo>
                        <a:pt x="21449" y="6608"/>
                        <a:pt x="21544" y="5846"/>
                        <a:pt x="20594" y="5465"/>
                      </a:cubicBezTo>
                      <a:lnTo>
                        <a:pt x="11759" y="322"/>
                      </a:lnTo>
                      <a:cubicBezTo>
                        <a:pt x="10858" y="-107"/>
                        <a:pt x="9811" y="-107"/>
                        <a:pt x="8909" y="322"/>
                      </a:cubicBezTo>
                      <a:lnTo>
                        <a:pt x="549" y="5274"/>
                      </a:lnTo>
                      <a:cubicBezTo>
                        <a:pt x="-116" y="5751"/>
                        <a:pt x="-211" y="6417"/>
                        <a:pt x="45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5" name="Google Shape;685;p17"/>
                <p:cNvSpPr/>
                <p:nvPr/>
              </p:nvSpPr>
              <p:spPr>
                <a:xfrm>
                  <a:off x="4675924" y="5199947"/>
                  <a:ext cx="21364" cy="12299"/>
                </a:xfrm>
                <a:custGeom>
                  <a:avLst/>
                  <a:gdLst/>
                  <a:ahLst/>
                  <a:cxnLst/>
                  <a:rect l="l" t="t" r="r" b="b"/>
                  <a:pathLst>
                    <a:path w="21364" h="12299" extrusionOk="0">
                      <a:moveTo>
                        <a:pt x="641" y="6894"/>
                      </a:moveTo>
                      <a:lnTo>
                        <a:pt x="9477" y="11942"/>
                      </a:lnTo>
                      <a:cubicBezTo>
                        <a:pt x="10368" y="12418"/>
                        <a:pt x="11435" y="12418"/>
                        <a:pt x="12327" y="11942"/>
                      </a:cubicBezTo>
                      <a:lnTo>
                        <a:pt x="20687" y="7084"/>
                      </a:lnTo>
                      <a:cubicBezTo>
                        <a:pt x="21542" y="6608"/>
                        <a:pt x="21637" y="5846"/>
                        <a:pt x="20687" y="5465"/>
                      </a:cubicBezTo>
                      <a:lnTo>
                        <a:pt x="11852" y="321"/>
                      </a:lnTo>
                      <a:cubicBezTo>
                        <a:pt x="10982" y="-107"/>
                        <a:pt x="9966" y="-107"/>
                        <a:pt x="9096" y="321"/>
                      </a:cubicBezTo>
                      <a:lnTo>
                        <a:pt x="641" y="5275"/>
                      </a:lnTo>
                      <a:cubicBezTo>
                        <a:pt x="-214" y="5751"/>
                        <a:pt x="-214" y="6417"/>
                        <a:pt x="641"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6" name="Google Shape;686;p17"/>
                <p:cNvSpPr/>
                <p:nvPr/>
              </p:nvSpPr>
              <p:spPr>
                <a:xfrm>
                  <a:off x="4663585" y="5192708"/>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7084"/>
                        <a:pt x="21531" y="5846"/>
                        <a:pt x="20581" y="5465"/>
                      </a:cubicBezTo>
                      <a:lnTo>
                        <a:pt x="11745" y="322"/>
                      </a:lnTo>
                      <a:cubicBezTo>
                        <a:pt x="10844" y="-107"/>
                        <a:pt x="9797" y="-107"/>
                        <a:pt x="8895" y="322"/>
                      </a:cubicBezTo>
                      <a:lnTo>
                        <a:pt x="535" y="5274"/>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7" name="Google Shape;687;p17"/>
                <p:cNvSpPr/>
                <p:nvPr/>
              </p:nvSpPr>
              <p:spPr>
                <a:xfrm>
                  <a:off x="4651034" y="5185529"/>
                  <a:ext cx="21269" cy="12299"/>
                </a:xfrm>
                <a:custGeom>
                  <a:avLst/>
                  <a:gdLst/>
                  <a:ahLst/>
                  <a:cxnLst/>
                  <a:rect l="l" t="t" r="r" b="b"/>
                  <a:pathLst>
                    <a:path w="21269" h="12299" extrusionOk="0">
                      <a:moveTo>
                        <a:pt x="546" y="6834"/>
                      </a:moveTo>
                      <a:lnTo>
                        <a:pt x="9381" y="11978"/>
                      </a:lnTo>
                      <a:cubicBezTo>
                        <a:pt x="10283" y="12406"/>
                        <a:pt x="11330" y="12406"/>
                        <a:pt x="12232" y="11978"/>
                      </a:cubicBezTo>
                      <a:lnTo>
                        <a:pt x="20592" y="7120"/>
                      </a:lnTo>
                      <a:cubicBezTo>
                        <a:pt x="21447" y="6644"/>
                        <a:pt x="21542" y="5882"/>
                        <a:pt x="20592" y="5501"/>
                      </a:cubicBezTo>
                      <a:lnTo>
                        <a:pt x="11757" y="357"/>
                      </a:lnTo>
                      <a:cubicBezTo>
                        <a:pt x="10865" y="-119"/>
                        <a:pt x="9798" y="-119"/>
                        <a:pt x="8906" y="357"/>
                      </a:cubicBezTo>
                      <a:lnTo>
                        <a:pt x="451" y="5215"/>
                      </a:lnTo>
                      <a:cubicBezTo>
                        <a:pt x="-119" y="5596"/>
                        <a:pt x="-214" y="6358"/>
                        <a:pt x="546"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8" name="Google Shape;688;p17"/>
                <p:cNvSpPr/>
                <p:nvPr/>
              </p:nvSpPr>
              <p:spPr>
                <a:xfrm>
                  <a:off x="4638600" y="5178325"/>
                  <a:ext cx="21257" cy="12263"/>
                </a:xfrm>
                <a:custGeom>
                  <a:avLst/>
                  <a:gdLst/>
                  <a:ahLst/>
                  <a:cxnLst/>
                  <a:rect l="l" t="t" r="r" b="b"/>
                  <a:pathLst>
                    <a:path w="21257" h="12263" extrusionOk="0">
                      <a:moveTo>
                        <a:pt x="535" y="6798"/>
                      </a:moveTo>
                      <a:lnTo>
                        <a:pt x="9370" y="11942"/>
                      </a:lnTo>
                      <a:cubicBezTo>
                        <a:pt x="10240" y="12371"/>
                        <a:pt x="11256" y="12371"/>
                        <a:pt x="12125" y="11942"/>
                      </a:cubicBezTo>
                      <a:lnTo>
                        <a:pt x="20581" y="7084"/>
                      </a:lnTo>
                      <a:cubicBezTo>
                        <a:pt x="21436" y="6608"/>
                        <a:pt x="21531" y="5846"/>
                        <a:pt x="20581" y="5465"/>
                      </a:cubicBezTo>
                      <a:lnTo>
                        <a:pt x="11745" y="322"/>
                      </a:lnTo>
                      <a:cubicBezTo>
                        <a:pt x="10844" y="-107"/>
                        <a:pt x="9797" y="-107"/>
                        <a:pt x="8895" y="322"/>
                      </a:cubicBezTo>
                      <a:lnTo>
                        <a:pt x="535" y="5179"/>
                      </a:lnTo>
                      <a:cubicBezTo>
                        <a:pt x="-130" y="5656"/>
                        <a:pt x="-225" y="6417"/>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9" name="Google Shape;689;p17"/>
                <p:cNvSpPr/>
                <p:nvPr/>
              </p:nvSpPr>
              <p:spPr>
                <a:xfrm>
                  <a:off x="4626083" y="5171051"/>
                  <a:ext cx="21234" cy="12299"/>
                </a:xfrm>
                <a:custGeom>
                  <a:avLst/>
                  <a:gdLst/>
                  <a:ahLst/>
                  <a:cxnLst/>
                  <a:rect l="l" t="t" r="r" b="b"/>
                  <a:pathLst>
                    <a:path w="21234" h="12299" extrusionOk="0">
                      <a:moveTo>
                        <a:pt x="511" y="6834"/>
                      </a:moveTo>
                      <a:lnTo>
                        <a:pt x="9347" y="11978"/>
                      </a:lnTo>
                      <a:cubicBezTo>
                        <a:pt x="10248" y="12406"/>
                        <a:pt x="11295" y="12406"/>
                        <a:pt x="12197" y="11978"/>
                      </a:cubicBezTo>
                      <a:lnTo>
                        <a:pt x="20557" y="7025"/>
                      </a:lnTo>
                      <a:cubicBezTo>
                        <a:pt x="21412" y="6548"/>
                        <a:pt x="21507" y="5882"/>
                        <a:pt x="20557" y="5405"/>
                      </a:cubicBezTo>
                      <a:lnTo>
                        <a:pt x="11722" y="357"/>
                      </a:lnTo>
                      <a:cubicBezTo>
                        <a:pt x="10831" y="-119"/>
                        <a:pt x="9763" y="-119"/>
                        <a:pt x="8872" y="357"/>
                      </a:cubicBezTo>
                      <a:lnTo>
                        <a:pt x="416" y="5215"/>
                      </a:lnTo>
                      <a:cubicBezTo>
                        <a:pt x="-154" y="5691"/>
                        <a:pt x="-154" y="6453"/>
                        <a:pt x="511"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0" name="Google Shape;690;p17"/>
                <p:cNvSpPr/>
                <p:nvPr/>
              </p:nvSpPr>
              <p:spPr>
                <a:xfrm>
                  <a:off x="4598129" y="5154858"/>
                  <a:ext cx="36743" cy="21252"/>
                </a:xfrm>
                <a:custGeom>
                  <a:avLst/>
                  <a:gdLst/>
                  <a:ahLst/>
                  <a:cxnLst/>
                  <a:rect l="l" t="t" r="r" b="b"/>
                  <a:pathLst>
                    <a:path w="36743" h="21252" extrusionOk="0">
                      <a:moveTo>
                        <a:pt x="535" y="6834"/>
                      </a:moveTo>
                      <a:lnTo>
                        <a:pt x="24856" y="20931"/>
                      </a:lnTo>
                      <a:cubicBezTo>
                        <a:pt x="25725" y="21360"/>
                        <a:pt x="26741" y="21360"/>
                        <a:pt x="27611" y="20931"/>
                      </a:cubicBezTo>
                      <a:lnTo>
                        <a:pt x="36066" y="15978"/>
                      </a:lnTo>
                      <a:cubicBezTo>
                        <a:pt x="36921" y="15502"/>
                        <a:pt x="37016" y="14835"/>
                        <a:pt x="36066" y="14359"/>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1" name="Google Shape;691;p17"/>
                <p:cNvSpPr/>
                <p:nvPr/>
              </p:nvSpPr>
              <p:spPr>
                <a:xfrm>
                  <a:off x="4763493" y="5250906"/>
                  <a:ext cx="24428" cy="14204"/>
                </a:xfrm>
                <a:custGeom>
                  <a:avLst/>
                  <a:gdLst/>
                  <a:ahLst/>
                  <a:cxnLst/>
                  <a:rect l="l" t="t" r="r" b="b"/>
                  <a:pathLst>
                    <a:path w="24428" h="14204" extrusionOk="0">
                      <a:moveTo>
                        <a:pt x="475" y="6894"/>
                      </a:moveTo>
                      <a:lnTo>
                        <a:pt x="12540" y="13847"/>
                      </a:lnTo>
                      <a:cubicBezTo>
                        <a:pt x="13431" y="14323"/>
                        <a:pt x="14499" y="14323"/>
                        <a:pt x="15390" y="13847"/>
                      </a:cubicBezTo>
                      <a:lnTo>
                        <a:pt x="23751" y="8989"/>
                      </a:lnTo>
                      <a:cubicBezTo>
                        <a:pt x="24606" y="8513"/>
                        <a:pt x="24701" y="7751"/>
                        <a:pt x="23751" y="7370"/>
                      </a:cubicBezTo>
                      <a:lnTo>
                        <a:pt x="11685" y="321"/>
                      </a:lnTo>
                      <a:cubicBezTo>
                        <a:pt x="10784" y="-107"/>
                        <a:pt x="9737" y="-107"/>
                        <a:pt x="8835" y="321"/>
                      </a:cubicBezTo>
                      <a:lnTo>
                        <a:pt x="380" y="5179"/>
                      </a:lnTo>
                      <a:cubicBezTo>
                        <a:pt x="-95" y="5370"/>
                        <a:pt x="-190" y="6132"/>
                        <a:pt x="47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692" name="Google Shape;692;p17"/>
              <p:cNvGrpSpPr/>
              <p:nvPr/>
            </p:nvGrpSpPr>
            <p:grpSpPr>
              <a:xfrm>
                <a:off x="4655095" y="4952197"/>
                <a:ext cx="207390" cy="280361"/>
                <a:chOff x="4655095" y="4952197"/>
                <a:chExt cx="207390" cy="280361"/>
              </a:xfrm>
            </p:grpSpPr>
            <p:grpSp>
              <p:nvGrpSpPr>
                <p:cNvPr id="693" name="Google Shape;693;p17"/>
                <p:cNvGrpSpPr/>
                <p:nvPr/>
              </p:nvGrpSpPr>
              <p:grpSpPr>
                <a:xfrm>
                  <a:off x="4655095" y="4952197"/>
                  <a:ext cx="207390" cy="280361"/>
                  <a:chOff x="4655095" y="4952197"/>
                  <a:chExt cx="207390" cy="280361"/>
                </a:xfrm>
              </p:grpSpPr>
              <p:sp>
                <p:nvSpPr>
                  <p:cNvPr id="694" name="Google Shape;694;p17"/>
                  <p:cNvSpPr/>
                  <p:nvPr/>
                </p:nvSpPr>
                <p:spPr>
                  <a:xfrm>
                    <a:off x="4655095" y="4952197"/>
                    <a:ext cx="207390" cy="280361"/>
                  </a:xfrm>
                  <a:custGeom>
                    <a:avLst/>
                    <a:gdLst/>
                    <a:ahLst/>
                    <a:cxnLst/>
                    <a:rect l="l" t="t" r="r" b="b"/>
                    <a:pathLst>
                      <a:path w="207390" h="280361" extrusionOk="0">
                        <a:moveTo>
                          <a:pt x="200455" y="280361"/>
                        </a:moveTo>
                        <a:lnTo>
                          <a:pt x="200455" y="280361"/>
                        </a:lnTo>
                        <a:lnTo>
                          <a:pt x="0" y="164251"/>
                        </a:lnTo>
                        <a:lnTo>
                          <a:pt x="0" y="6232"/>
                        </a:lnTo>
                        <a:lnTo>
                          <a:pt x="1520" y="2612"/>
                        </a:lnTo>
                        <a:lnTo>
                          <a:pt x="3230" y="1850"/>
                        </a:lnTo>
                        <a:lnTo>
                          <a:pt x="3230" y="1850"/>
                        </a:lnTo>
                        <a:cubicBezTo>
                          <a:pt x="7492" y="-617"/>
                          <a:pt x="12744" y="-617"/>
                          <a:pt x="17005" y="1850"/>
                        </a:cubicBezTo>
                        <a:lnTo>
                          <a:pt x="200455" y="108054"/>
                        </a:lnTo>
                        <a:cubicBezTo>
                          <a:pt x="204734" y="110530"/>
                          <a:pt x="207375" y="115102"/>
                          <a:pt x="207391" y="120055"/>
                        </a:cubicBezTo>
                        <a:lnTo>
                          <a:pt x="207391" y="268360"/>
                        </a:lnTo>
                        <a:cubicBezTo>
                          <a:pt x="206156" y="275980"/>
                          <a:pt x="204731" y="277885"/>
                          <a:pt x="200455" y="280361"/>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5" name="Google Shape;695;p17"/>
                  <p:cNvSpPr/>
                  <p:nvPr/>
                </p:nvSpPr>
                <p:spPr>
                  <a:xfrm>
                    <a:off x="4655095" y="4952197"/>
                    <a:ext cx="205775" cy="127104"/>
                  </a:xfrm>
                  <a:custGeom>
                    <a:avLst/>
                    <a:gdLst/>
                    <a:ahLst/>
                    <a:cxnLst/>
                    <a:rect l="l" t="t" r="r" b="b"/>
                    <a:pathLst>
                      <a:path w="205775" h="127104" extrusionOk="0">
                        <a:moveTo>
                          <a:pt x="182120" y="127104"/>
                        </a:moveTo>
                        <a:lnTo>
                          <a:pt x="0" y="11470"/>
                        </a:lnTo>
                        <a:lnTo>
                          <a:pt x="0" y="6232"/>
                        </a:lnTo>
                        <a:lnTo>
                          <a:pt x="1520" y="2612"/>
                        </a:lnTo>
                        <a:lnTo>
                          <a:pt x="3230" y="1850"/>
                        </a:lnTo>
                        <a:cubicBezTo>
                          <a:pt x="7492" y="-617"/>
                          <a:pt x="12744" y="-617"/>
                          <a:pt x="17005" y="1850"/>
                        </a:cubicBezTo>
                        <a:lnTo>
                          <a:pt x="200455" y="108054"/>
                        </a:lnTo>
                        <a:cubicBezTo>
                          <a:pt x="202698" y="109330"/>
                          <a:pt x="204541" y="111216"/>
                          <a:pt x="205776" y="11348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6" name="Google Shape;696;p17"/>
                  <p:cNvSpPr/>
                  <p:nvPr/>
                </p:nvSpPr>
                <p:spPr>
                  <a:xfrm>
                    <a:off x="4655095" y="4954417"/>
                    <a:ext cx="200455" cy="278140"/>
                  </a:xfrm>
                  <a:custGeom>
                    <a:avLst/>
                    <a:gdLst/>
                    <a:ahLst/>
                    <a:cxnLst/>
                    <a:rect l="l" t="t" r="r" b="b"/>
                    <a:pathLst>
                      <a:path w="200455" h="278140" extrusionOk="0">
                        <a:moveTo>
                          <a:pt x="4655" y="392"/>
                        </a:moveTo>
                        <a:lnTo>
                          <a:pt x="197130" y="111834"/>
                        </a:lnTo>
                        <a:cubicBezTo>
                          <a:pt x="199185" y="113044"/>
                          <a:pt x="200449" y="115254"/>
                          <a:pt x="200455" y="117645"/>
                        </a:cubicBezTo>
                        <a:lnTo>
                          <a:pt x="200455" y="278141"/>
                        </a:lnTo>
                        <a:lnTo>
                          <a:pt x="0" y="162031"/>
                        </a:lnTo>
                        <a:lnTo>
                          <a:pt x="0" y="3059"/>
                        </a:lnTo>
                        <a:cubicBezTo>
                          <a:pt x="45" y="1325"/>
                          <a:pt x="1485" y="-46"/>
                          <a:pt x="3215" y="1"/>
                        </a:cubicBezTo>
                        <a:cubicBezTo>
                          <a:pt x="3720" y="11"/>
                          <a:pt x="4213" y="144"/>
                          <a:pt x="4655" y="392"/>
                        </a:cubicBezTo>
                        <a:close/>
                      </a:path>
                    </a:pathLst>
                  </a:custGeom>
                  <a:solidFill>
                    <a:srgbClr val="DCEE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7" name="Google Shape;697;p17"/>
                  <p:cNvSpPr/>
                  <p:nvPr/>
                </p:nvSpPr>
                <p:spPr>
                  <a:xfrm>
                    <a:off x="4655095" y="4954417"/>
                    <a:ext cx="200455" cy="278140"/>
                  </a:xfrm>
                  <a:custGeom>
                    <a:avLst/>
                    <a:gdLst/>
                    <a:ahLst/>
                    <a:cxnLst/>
                    <a:rect l="l" t="t" r="r" b="b"/>
                    <a:pathLst>
                      <a:path w="200455" h="278140" extrusionOk="0">
                        <a:moveTo>
                          <a:pt x="4655" y="392"/>
                        </a:moveTo>
                        <a:lnTo>
                          <a:pt x="197130" y="111834"/>
                        </a:lnTo>
                        <a:cubicBezTo>
                          <a:pt x="199185" y="113044"/>
                          <a:pt x="200449" y="115254"/>
                          <a:pt x="200455" y="117645"/>
                        </a:cubicBezTo>
                        <a:lnTo>
                          <a:pt x="200455" y="278141"/>
                        </a:lnTo>
                        <a:lnTo>
                          <a:pt x="0" y="162031"/>
                        </a:lnTo>
                        <a:lnTo>
                          <a:pt x="0" y="3059"/>
                        </a:lnTo>
                        <a:cubicBezTo>
                          <a:pt x="45" y="1325"/>
                          <a:pt x="1485" y="-46"/>
                          <a:pt x="3215" y="1"/>
                        </a:cubicBezTo>
                        <a:cubicBezTo>
                          <a:pt x="3720" y="11"/>
                          <a:pt x="4213" y="144"/>
                          <a:pt x="4655" y="39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8" name="Google Shape;698;p17"/>
                  <p:cNvSpPr/>
                  <p:nvPr/>
                </p:nvSpPr>
                <p:spPr>
                  <a:xfrm>
                    <a:off x="4655095" y="5110733"/>
                    <a:ext cx="200455" cy="121824"/>
                  </a:xfrm>
                  <a:custGeom>
                    <a:avLst/>
                    <a:gdLst/>
                    <a:ahLst/>
                    <a:cxnLst/>
                    <a:rect l="l" t="t" r="r" b="b"/>
                    <a:pathLst>
                      <a:path w="200455" h="121824" extrusionOk="0">
                        <a:moveTo>
                          <a:pt x="200455" y="121825"/>
                        </a:moveTo>
                        <a:lnTo>
                          <a:pt x="200455" y="116014"/>
                        </a:lnTo>
                        <a:lnTo>
                          <a:pt x="0" y="0"/>
                        </a:lnTo>
                        <a:lnTo>
                          <a:pt x="0" y="5715"/>
                        </a:lnTo>
                        <a:lnTo>
                          <a:pt x="200455" y="121825"/>
                        </a:lnTo>
                        <a:close/>
                      </a:path>
                    </a:pathLst>
                  </a:custGeom>
                  <a:solidFill>
                    <a:srgbClr val="DBDBD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699" name="Google Shape;699;p17"/>
                <p:cNvSpPr/>
                <p:nvPr/>
              </p:nvSpPr>
              <p:spPr>
                <a:xfrm>
                  <a:off x="4660320" y="4963096"/>
                  <a:ext cx="2375" cy="144970"/>
                </a:xfrm>
                <a:custGeom>
                  <a:avLst/>
                  <a:gdLst/>
                  <a:ahLst/>
                  <a:cxnLst/>
                  <a:rect l="l" t="t" r="r" b="b"/>
                  <a:pathLst>
                    <a:path w="2375" h="144970" extrusionOk="0">
                      <a:moveTo>
                        <a:pt x="0" y="144971"/>
                      </a:moveTo>
                      <a:lnTo>
                        <a:pt x="0" y="0"/>
                      </a:lnTo>
                      <a:lnTo>
                        <a:pt x="2375" y="1429"/>
                      </a:lnTo>
                      <a:lnTo>
                        <a:pt x="2375" y="143732"/>
                      </a:lnTo>
                      <a:lnTo>
                        <a:pt x="0" y="144971"/>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0" name="Google Shape;700;p17"/>
                <p:cNvSpPr/>
                <p:nvPr/>
              </p:nvSpPr>
              <p:spPr>
                <a:xfrm>
                  <a:off x="4662695" y="4964525"/>
                  <a:ext cx="186490" cy="249936"/>
                </a:xfrm>
                <a:custGeom>
                  <a:avLst/>
                  <a:gdLst/>
                  <a:ahLst/>
                  <a:cxnLst/>
                  <a:rect l="l" t="t" r="r" b="b"/>
                  <a:pathLst>
                    <a:path w="186490" h="249936" extrusionOk="0">
                      <a:moveTo>
                        <a:pt x="0" y="0"/>
                      </a:moveTo>
                      <a:lnTo>
                        <a:pt x="0" y="142304"/>
                      </a:lnTo>
                      <a:lnTo>
                        <a:pt x="186490" y="249936"/>
                      </a:lnTo>
                      <a:lnTo>
                        <a:pt x="186490" y="107918"/>
                      </a:lnTo>
                      <a:lnTo>
                        <a:pt x="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1" name="Google Shape;701;p17"/>
                <p:cNvSpPr/>
                <p:nvPr/>
              </p:nvSpPr>
              <p:spPr>
                <a:xfrm>
                  <a:off x="4660320" y="5106828"/>
                  <a:ext cx="188865" cy="110490"/>
                </a:xfrm>
                <a:custGeom>
                  <a:avLst/>
                  <a:gdLst/>
                  <a:ahLst/>
                  <a:cxnLst/>
                  <a:rect l="l" t="t" r="r" b="b"/>
                  <a:pathLst>
                    <a:path w="188865" h="110490" extrusionOk="0">
                      <a:moveTo>
                        <a:pt x="0" y="1238"/>
                      </a:moveTo>
                      <a:lnTo>
                        <a:pt x="188865" y="110490"/>
                      </a:lnTo>
                      <a:lnTo>
                        <a:pt x="188865" y="107633"/>
                      </a:lnTo>
                      <a:lnTo>
                        <a:pt x="2375" y="0"/>
                      </a:lnTo>
                      <a:lnTo>
                        <a:pt x="0" y="123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702" name="Google Shape;702;p17"/>
            <p:cNvSpPr/>
            <p:nvPr/>
          </p:nvSpPr>
          <p:spPr>
            <a:xfrm>
              <a:off x="2270876" y="3943763"/>
              <a:ext cx="260754" cy="432930"/>
            </a:xfrm>
            <a:custGeom>
              <a:avLst/>
              <a:gdLst/>
              <a:ahLst/>
              <a:cxnLst/>
              <a:rect l="l" t="t" r="r" b="b"/>
              <a:pathLst>
                <a:path w="260754" h="432930" extrusionOk="0">
                  <a:moveTo>
                    <a:pt x="89949" y="4025"/>
                  </a:moveTo>
                  <a:cubicBezTo>
                    <a:pt x="85198" y="15931"/>
                    <a:pt x="97264" y="30504"/>
                    <a:pt x="129565" y="40696"/>
                  </a:cubicBezTo>
                  <a:cubicBezTo>
                    <a:pt x="161866" y="50888"/>
                    <a:pt x="164811" y="37839"/>
                    <a:pt x="164811" y="37839"/>
                  </a:cubicBezTo>
                  <a:cubicBezTo>
                    <a:pt x="186348" y="47478"/>
                    <a:pt x="207342" y="58289"/>
                    <a:pt x="227702" y="70224"/>
                  </a:cubicBezTo>
                  <a:cubicBezTo>
                    <a:pt x="246703" y="83844"/>
                    <a:pt x="255633" y="123183"/>
                    <a:pt x="258293" y="189667"/>
                  </a:cubicBezTo>
                  <a:cubicBezTo>
                    <a:pt x="261333" y="266534"/>
                    <a:pt x="261523" y="380167"/>
                    <a:pt x="259053" y="400265"/>
                  </a:cubicBezTo>
                  <a:cubicBezTo>
                    <a:pt x="259053" y="400265"/>
                    <a:pt x="222762" y="436460"/>
                    <a:pt x="176401" y="432650"/>
                  </a:cubicBezTo>
                  <a:cubicBezTo>
                    <a:pt x="130040" y="428840"/>
                    <a:pt x="51948" y="387692"/>
                    <a:pt x="32947" y="355878"/>
                  </a:cubicBezTo>
                  <a:cubicBezTo>
                    <a:pt x="33517" y="288441"/>
                    <a:pt x="41307" y="277488"/>
                    <a:pt x="30477" y="238626"/>
                  </a:cubicBezTo>
                  <a:cubicBezTo>
                    <a:pt x="5586" y="149757"/>
                    <a:pt x="-7524" y="113372"/>
                    <a:pt x="4541" y="54317"/>
                  </a:cubicBezTo>
                  <a:cubicBezTo>
                    <a:pt x="14517" y="5644"/>
                    <a:pt x="28482" y="-452"/>
                    <a:pt x="47672" y="24"/>
                  </a:cubicBezTo>
                  <a:cubicBezTo>
                    <a:pt x="61825" y="605"/>
                    <a:pt x="75937" y="1939"/>
                    <a:pt x="89949" y="4025"/>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3" name="Google Shape;703;p17"/>
            <p:cNvSpPr/>
            <p:nvPr/>
          </p:nvSpPr>
          <p:spPr>
            <a:xfrm>
              <a:off x="2458935" y="4016678"/>
              <a:ext cx="330765" cy="258321"/>
            </a:xfrm>
            <a:custGeom>
              <a:avLst/>
              <a:gdLst/>
              <a:ahLst/>
              <a:cxnLst/>
              <a:rect l="l" t="t" r="r" b="b"/>
              <a:pathLst>
                <a:path w="330765" h="258321" extrusionOk="0">
                  <a:moveTo>
                    <a:pt x="146521" y="199144"/>
                  </a:moveTo>
                  <a:cubicBezTo>
                    <a:pt x="108520" y="208669"/>
                    <a:pt x="99495" y="184666"/>
                    <a:pt x="94460" y="164759"/>
                  </a:cubicBezTo>
                  <a:cubicBezTo>
                    <a:pt x="82394" y="116467"/>
                    <a:pt x="75459" y="72938"/>
                    <a:pt x="66814" y="45506"/>
                  </a:cubicBezTo>
                  <a:cubicBezTo>
                    <a:pt x="56174" y="13216"/>
                    <a:pt x="45058" y="8073"/>
                    <a:pt x="29383" y="1786"/>
                  </a:cubicBezTo>
                  <a:cubicBezTo>
                    <a:pt x="11047" y="-5643"/>
                    <a:pt x="-4818" y="9977"/>
                    <a:pt x="1357" y="51031"/>
                  </a:cubicBezTo>
                  <a:cubicBezTo>
                    <a:pt x="8834" y="98770"/>
                    <a:pt x="20501" y="145747"/>
                    <a:pt x="36223" y="191429"/>
                  </a:cubicBezTo>
                  <a:cubicBezTo>
                    <a:pt x="40973" y="206478"/>
                    <a:pt x="51614" y="233148"/>
                    <a:pt x="67479" y="246102"/>
                  </a:cubicBezTo>
                  <a:cubicBezTo>
                    <a:pt x="87144" y="262009"/>
                    <a:pt x="116690" y="261342"/>
                    <a:pt x="161437" y="250103"/>
                  </a:cubicBezTo>
                  <a:cubicBezTo>
                    <a:pt x="180437" y="245340"/>
                    <a:pt x="201528" y="233910"/>
                    <a:pt x="237439" y="217051"/>
                  </a:cubicBezTo>
                  <a:cubicBezTo>
                    <a:pt x="246939" y="212479"/>
                    <a:pt x="254634" y="209526"/>
                    <a:pt x="273255" y="200763"/>
                  </a:cubicBezTo>
                  <a:cubicBezTo>
                    <a:pt x="291856" y="192334"/>
                    <a:pt x="308153" y="179523"/>
                    <a:pt x="320756" y="163425"/>
                  </a:cubicBezTo>
                  <a:cubicBezTo>
                    <a:pt x="330256" y="149328"/>
                    <a:pt x="331776" y="142661"/>
                    <a:pt x="330256" y="139423"/>
                  </a:cubicBezTo>
                  <a:cubicBezTo>
                    <a:pt x="328736" y="136184"/>
                    <a:pt x="323321" y="136279"/>
                    <a:pt x="318096" y="142185"/>
                  </a:cubicBezTo>
                  <a:cubicBezTo>
                    <a:pt x="310637" y="152300"/>
                    <a:pt x="301357" y="160920"/>
                    <a:pt x="290735" y="167616"/>
                  </a:cubicBezTo>
                  <a:cubicBezTo>
                    <a:pt x="290735" y="167616"/>
                    <a:pt x="302800" y="155139"/>
                    <a:pt x="309261" y="147042"/>
                  </a:cubicBezTo>
                  <a:cubicBezTo>
                    <a:pt x="315140" y="139908"/>
                    <a:pt x="320001" y="131993"/>
                    <a:pt x="323701" y="123516"/>
                  </a:cubicBezTo>
                  <a:cubicBezTo>
                    <a:pt x="327121" y="115229"/>
                    <a:pt x="319996" y="103989"/>
                    <a:pt x="314201" y="109895"/>
                  </a:cubicBezTo>
                  <a:cubicBezTo>
                    <a:pt x="308406" y="115800"/>
                    <a:pt x="306221" y="121801"/>
                    <a:pt x="296340" y="133612"/>
                  </a:cubicBezTo>
                  <a:cubicBezTo>
                    <a:pt x="291172" y="139918"/>
                    <a:pt x="285271" y="145576"/>
                    <a:pt x="278765" y="150471"/>
                  </a:cubicBezTo>
                  <a:cubicBezTo>
                    <a:pt x="284870" y="142194"/>
                    <a:pt x="290302" y="133431"/>
                    <a:pt x="295010" y="124277"/>
                  </a:cubicBezTo>
                  <a:cubicBezTo>
                    <a:pt x="299192" y="117096"/>
                    <a:pt x="301237" y="108866"/>
                    <a:pt x="300900" y="100560"/>
                  </a:cubicBezTo>
                  <a:cubicBezTo>
                    <a:pt x="300900" y="96274"/>
                    <a:pt x="294535" y="91035"/>
                    <a:pt x="288835" y="99322"/>
                  </a:cubicBezTo>
                  <a:cubicBezTo>
                    <a:pt x="283306" y="110552"/>
                    <a:pt x="276448" y="121077"/>
                    <a:pt x="268409" y="130659"/>
                  </a:cubicBezTo>
                  <a:cubicBezTo>
                    <a:pt x="259669" y="139708"/>
                    <a:pt x="252354" y="144852"/>
                    <a:pt x="252069" y="142375"/>
                  </a:cubicBezTo>
                  <a:cubicBezTo>
                    <a:pt x="251784" y="139899"/>
                    <a:pt x="257389" y="134946"/>
                    <a:pt x="260429" y="124373"/>
                  </a:cubicBezTo>
                  <a:cubicBezTo>
                    <a:pt x="263469" y="113800"/>
                    <a:pt x="260429" y="102656"/>
                    <a:pt x="254634" y="101513"/>
                  </a:cubicBezTo>
                  <a:cubicBezTo>
                    <a:pt x="248839" y="100370"/>
                    <a:pt x="249979" y="100560"/>
                    <a:pt x="245134" y="110466"/>
                  </a:cubicBezTo>
                  <a:cubicBezTo>
                    <a:pt x="238797" y="120601"/>
                    <a:pt x="233117" y="131126"/>
                    <a:pt x="228128" y="141994"/>
                  </a:cubicBezTo>
                  <a:cubicBezTo>
                    <a:pt x="225144" y="152138"/>
                    <a:pt x="219767" y="161416"/>
                    <a:pt x="212453" y="169045"/>
                  </a:cubicBezTo>
                  <a:cubicBezTo>
                    <a:pt x="203428" y="178951"/>
                    <a:pt x="182717" y="190000"/>
                    <a:pt x="146521" y="19914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4" name="Google Shape;704;p17"/>
            <p:cNvSpPr/>
            <p:nvPr/>
          </p:nvSpPr>
          <p:spPr>
            <a:xfrm>
              <a:off x="2447141" y="4011203"/>
              <a:ext cx="100743" cy="148055"/>
            </a:xfrm>
            <a:custGeom>
              <a:avLst/>
              <a:gdLst/>
              <a:ahLst/>
              <a:cxnLst/>
              <a:rect l="l" t="t" r="r" b="b"/>
              <a:pathLst>
                <a:path w="100743" h="148055" extrusionOk="0">
                  <a:moveTo>
                    <a:pt x="27117" y="689"/>
                  </a:moveTo>
                  <a:cubicBezTo>
                    <a:pt x="52482" y="-3121"/>
                    <a:pt x="70438" y="8404"/>
                    <a:pt x="81743" y="46981"/>
                  </a:cubicBezTo>
                  <a:cubicBezTo>
                    <a:pt x="93049" y="85557"/>
                    <a:pt x="100744" y="117370"/>
                    <a:pt x="100744" y="117370"/>
                  </a:cubicBezTo>
                  <a:cubicBezTo>
                    <a:pt x="90684" y="132001"/>
                    <a:pt x="75423" y="142231"/>
                    <a:pt x="58088" y="145945"/>
                  </a:cubicBezTo>
                  <a:cubicBezTo>
                    <a:pt x="27687" y="153375"/>
                    <a:pt x="16761" y="138801"/>
                    <a:pt x="16761" y="138801"/>
                  </a:cubicBezTo>
                  <a:cubicBezTo>
                    <a:pt x="16761" y="138801"/>
                    <a:pt x="8306" y="98320"/>
                    <a:pt x="3081" y="70793"/>
                  </a:cubicBezTo>
                  <a:cubicBezTo>
                    <a:pt x="-2144" y="43266"/>
                    <a:pt x="-4329" y="5356"/>
                    <a:pt x="27117" y="689"/>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5" name="Google Shape;705;p17"/>
            <p:cNvSpPr/>
            <p:nvPr/>
          </p:nvSpPr>
          <p:spPr>
            <a:xfrm>
              <a:off x="2331622" y="3739152"/>
              <a:ext cx="164429" cy="181621"/>
            </a:xfrm>
            <a:custGeom>
              <a:avLst/>
              <a:gdLst/>
              <a:ahLst/>
              <a:cxnLst/>
              <a:rect l="l" t="t" r="r" b="b"/>
              <a:pathLst>
                <a:path w="164429" h="181621" extrusionOk="0">
                  <a:moveTo>
                    <a:pt x="155175" y="75001"/>
                  </a:moveTo>
                  <a:cubicBezTo>
                    <a:pt x="155175" y="75001"/>
                    <a:pt x="195362" y="13755"/>
                    <a:pt x="108244" y="1277"/>
                  </a:cubicBezTo>
                  <a:cubicBezTo>
                    <a:pt x="45447" y="-7771"/>
                    <a:pt x="5166" y="32710"/>
                    <a:pt x="511" y="76620"/>
                  </a:cubicBezTo>
                  <a:cubicBezTo>
                    <a:pt x="-3954" y="118530"/>
                    <a:pt x="21792" y="162345"/>
                    <a:pt x="40412" y="179300"/>
                  </a:cubicBezTo>
                  <a:cubicBezTo>
                    <a:pt x="58682" y="183929"/>
                    <a:pt x="78014" y="181586"/>
                    <a:pt x="94659" y="172727"/>
                  </a:cubicBezTo>
                  <a:cubicBezTo>
                    <a:pt x="95657" y="161326"/>
                    <a:pt x="96038" y="149877"/>
                    <a:pt x="95799" y="138437"/>
                  </a:cubicBezTo>
                  <a:cubicBezTo>
                    <a:pt x="95799" y="138437"/>
                    <a:pt x="65208" y="73858"/>
                    <a:pt x="155175" y="750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6" name="Google Shape;706;p17"/>
            <p:cNvSpPr/>
            <p:nvPr/>
          </p:nvSpPr>
          <p:spPr>
            <a:xfrm>
              <a:off x="2515394" y="4404988"/>
              <a:ext cx="145638" cy="201549"/>
            </a:xfrm>
            <a:custGeom>
              <a:avLst/>
              <a:gdLst/>
              <a:ahLst/>
              <a:cxnLst/>
              <a:rect l="l" t="t" r="r" b="b"/>
              <a:pathLst>
                <a:path w="145638" h="201549" extrusionOk="0">
                  <a:moveTo>
                    <a:pt x="145639" y="183928"/>
                  </a:moveTo>
                  <a:lnTo>
                    <a:pt x="145639" y="0"/>
                  </a:lnTo>
                  <a:lnTo>
                    <a:pt x="0" y="85249"/>
                  </a:lnTo>
                  <a:lnTo>
                    <a:pt x="56052" y="201549"/>
                  </a:lnTo>
                  <a:lnTo>
                    <a:pt x="145639" y="183928"/>
                  </a:lnTo>
                  <a:close/>
                </a:path>
              </a:pathLst>
            </a:custGeom>
            <a:solidFill>
              <a:srgbClr val="D5D6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7" name="Google Shape;707;p17"/>
            <p:cNvSpPr/>
            <p:nvPr/>
          </p:nvSpPr>
          <p:spPr>
            <a:xfrm>
              <a:off x="2565555" y="4383081"/>
              <a:ext cx="95477" cy="55816"/>
            </a:xfrm>
            <a:custGeom>
              <a:avLst/>
              <a:gdLst/>
              <a:ahLst/>
              <a:cxnLst/>
              <a:rect l="l" t="t" r="r" b="b"/>
              <a:pathLst>
                <a:path w="95477" h="55816" extrusionOk="0">
                  <a:moveTo>
                    <a:pt x="0" y="32480"/>
                  </a:moveTo>
                  <a:lnTo>
                    <a:pt x="55862" y="0"/>
                  </a:lnTo>
                  <a:lnTo>
                    <a:pt x="95478" y="22860"/>
                  </a:lnTo>
                  <a:lnTo>
                    <a:pt x="37526" y="55816"/>
                  </a:lnTo>
                  <a:lnTo>
                    <a:pt x="0" y="32480"/>
                  </a:lnTo>
                  <a:close/>
                </a:path>
              </a:pathLst>
            </a:custGeom>
            <a:solidFill>
              <a:srgbClr val="E9EA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8" name="Google Shape;708;p17"/>
            <p:cNvSpPr/>
            <p:nvPr/>
          </p:nvSpPr>
          <p:spPr>
            <a:xfrm>
              <a:off x="4383145" y="3435820"/>
              <a:ext cx="77712" cy="44958"/>
            </a:xfrm>
            <a:custGeom>
              <a:avLst/>
              <a:gdLst/>
              <a:ahLst/>
              <a:cxnLst/>
              <a:rect l="l" t="t" r="r" b="b"/>
              <a:pathLst>
                <a:path w="77712" h="44958" extrusionOk="0">
                  <a:moveTo>
                    <a:pt x="77712" y="22479"/>
                  </a:moveTo>
                  <a:cubicBezTo>
                    <a:pt x="77712" y="34894"/>
                    <a:pt x="60316" y="44958"/>
                    <a:pt x="38856" y="44958"/>
                  </a:cubicBezTo>
                  <a:cubicBezTo>
                    <a:pt x="17396" y="44958"/>
                    <a:pt x="0" y="34894"/>
                    <a:pt x="0" y="22479"/>
                  </a:cubicBezTo>
                  <a:cubicBezTo>
                    <a:pt x="0" y="10064"/>
                    <a:pt x="17397" y="0"/>
                    <a:pt x="38856" y="0"/>
                  </a:cubicBezTo>
                  <a:cubicBezTo>
                    <a:pt x="60316" y="0"/>
                    <a:pt x="77712" y="10064"/>
                    <a:pt x="77712" y="22479"/>
                  </a:cubicBezTo>
                  <a:close/>
                </a:path>
              </a:pathLst>
            </a:custGeom>
            <a:solidFill>
              <a:srgbClr val="D5D6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9" name="Google Shape;709;p17"/>
            <p:cNvSpPr/>
            <p:nvPr/>
          </p:nvSpPr>
          <p:spPr>
            <a:xfrm flipH="1">
              <a:off x="4682927" y="3694995"/>
              <a:ext cx="1795739" cy="1039558"/>
            </a:xfrm>
            <a:custGeom>
              <a:avLst/>
              <a:gdLst/>
              <a:ahLst/>
              <a:cxnLst/>
              <a:rect l="l" t="t" r="r" b="b"/>
              <a:pathLst>
                <a:path w="1795739" h="1039558" extrusionOk="0">
                  <a:moveTo>
                    <a:pt x="1781394" y="0"/>
                  </a:moveTo>
                  <a:lnTo>
                    <a:pt x="1781394" y="95"/>
                  </a:lnTo>
                  <a:lnTo>
                    <a:pt x="651623" y="653987"/>
                  </a:lnTo>
                  <a:lnTo>
                    <a:pt x="0" y="1031176"/>
                  </a:lnTo>
                  <a:lnTo>
                    <a:pt x="14440" y="1039558"/>
                  </a:lnTo>
                  <a:lnTo>
                    <a:pt x="666063" y="662273"/>
                  </a:lnTo>
                  <a:lnTo>
                    <a:pt x="1795739" y="8382"/>
                  </a:lnTo>
                  <a:lnTo>
                    <a:pt x="1795739" y="8382"/>
                  </a:lnTo>
                  <a:lnTo>
                    <a:pt x="1781394" y="0"/>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0" name="Google Shape;710;p17"/>
            <p:cNvSpPr/>
            <p:nvPr/>
          </p:nvSpPr>
          <p:spPr>
            <a:xfrm rot="10800000">
              <a:off x="6022844" y="4502970"/>
              <a:ext cx="644687" cy="369950"/>
            </a:xfrm>
            <a:custGeom>
              <a:avLst/>
              <a:gdLst/>
              <a:ahLst/>
              <a:cxnLst/>
              <a:rect l="l" t="t" r="r" b="b"/>
              <a:pathLst>
                <a:path w="644687" h="369950" extrusionOk="0">
                  <a:moveTo>
                    <a:pt x="258217" y="369951"/>
                  </a:moveTo>
                  <a:lnTo>
                    <a:pt x="0" y="221837"/>
                  </a:lnTo>
                  <a:lnTo>
                    <a:pt x="386471" y="0"/>
                  </a:lnTo>
                  <a:lnTo>
                    <a:pt x="644688" y="148114"/>
                  </a:lnTo>
                  <a:lnTo>
                    <a:pt x="258217" y="369951"/>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1" name="Google Shape;711;p17"/>
            <p:cNvSpPr/>
            <p:nvPr/>
          </p:nvSpPr>
          <p:spPr>
            <a:xfrm flipH="1">
              <a:off x="6190049" y="4282211"/>
              <a:ext cx="427701" cy="247554"/>
            </a:xfrm>
            <a:custGeom>
              <a:avLst/>
              <a:gdLst/>
              <a:ahLst/>
              <a:cxnLst/>
              <a:rect l="l" t="t" r="r" b="b"/>
              <a:pathLst>
                <a:path w="427701" h="247554" extrusionOk="0">
                  <a:moveTo>
                    <a:pt x="213851" y="247555"/>
                  </a:moveTo>
                  <a:lnTo>
                    <a:pt x="0" y="123730"/>
                  </a:lnTo>
                  <a:lnTo>
                    <a:pt x="213851" y="0"/>
                  </a:lnTo>
                  <a:lnTo>
                    <a:pt x="427702" y="123730"/>
                  </a:lnTo>
                  <a:lnTo>
                    <a:pt x="213851" y="247555"/>
                  </a:lnTo>
                  <a:close/>
                </a:path>
              </a:pathLst>
            </a:custGeom>
            <a:solidFill>
              <a:srgbClr val="E9EA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2" name="Google Shape;712;p17"/>
            <p:cNvSpPr/>
            <p:nvPr/>
          </p:nvSpPr>
          <p:spPr>
            <a:xfrm flipH="1">
              <a:off x="6403900" y="4405941"/>
              <a:ext cx="213850" cy="371379"/>
            </a:xfrm>
            <a:custGeom>
              <a:avLst/>
              <a:gdLst/>
              <a:ahLst/>
              <a:cxnLst/>
              <a:rect l="l" t="t" r="r" b="b"/>
              <a:pathLst>
                <a:path w="213850" h="371379" extrusionOk="0">
                  <a:moveTo>
                    <a:pt x="213851" y="371380"/>
                  </a:moveTo>
                  <a:lnTo>
                    <a:pt x="0" y="247555"/>
                  </a:lnTo>
                  <a:lnTo>
                    <a:pt x="0" y="0"/>
                  </a:lnTo>
                  <a:lnTo>
                    <a:pt x="213851" y="123825"/>
                  </a:lnTo>
                  <a:lnTo>
                    <a:pt x="213851" y="371380"/>
                  </a:lnTo>
                  <a:close/>
                </a:path>
              </a:pathLst>
            </a:custGeom>
            <a:solidFill>
              <a:srgbClr val="C5C7D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3" name="Google Shape;713;p17"/>
            <p:cNvSpPr/>
            <p:nvPr/>
          </p:nvSpPr>
          <p:spPr>
            <a:xfrm flipH="1">
              <a:off x="6190049" y="4405941"/>
              <a:ext cx="213850" cy="371379"/>
            </a:xfrm>
            <a:custGeom>
              <a:avLst/>
              <a:gdLst/>
              <a:ahLst/>
              <a:cxnLst/>
              <a:rect l="l" t="t" r="r" b="b"/>
              <a:pathLst>
                <a:path w="213850" h="371379" extrusionOk="0">
                  <a:moveTo>
                    <a:pt x="213851" y="247555"/>
                  </a:moveTo>
                  <a:lnTo>
                    <a:pt x="0" y="371380"/>
                  </a:lnTo>
                  <a:lnTo>
                    <a:pt x="0" y="123825"/>
                  </a:lnTo>
                  <a:lnTo>
                    <a:pt x="213851" y="0"/>
                  </a:lnTo>
                  <a:lnTo>
                    <a:pt x="213851" y="247555"/>
                  </a:lnTo>
                  <a:close/>
                </a:path>
              </a:pathLst>
            </a:custGeom>
            <a:solidFill>
              <a:srgbClr val="D5D6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4" name="Google Shape;714;p17"/>
            <p:cNvSpPr/>
            <p:nvPr/>
          </p:nvSpPr>
          <p:spPr>
            <a:xfrm>
              <a:off x="6351541" y="3874743"/>
              <a:ext cx="217302" cy="317702"/>
            </a:xfrm>
            <a:custGeom>
              <a:avLst/>
              <a:gdLst/>
              <a:ahLst/>
              <a:cxnLst/>
              <a:rect l="l" t="t" r="r" b="b"/>
              <a:pathLst>
                <a:path w="205002" h="299719" extrusionOk="0">
                  <a:moveTo>
                    <a:pt x="72307" y="9903"/>
                  </a:moveTo>
                  <a:cubicBezTo>
                    <a:pt x="80498" y="-3146"/>
                    <a:pt x="142792" y="-11814"/>
                    <a:pt x="163271" y="41050"/>
                  </a:cubicBezTo>
                  <a:cubicBezTo>
                    <a:pt x="171081" y="61052"/>
                    <a:pt x="169843" y="112201"/>
                    <a:pt x="176320" y="144396"/>
                  </a:cubicBezTo>
                  <a:cubicBezTo>
                    <a:pt x="182797" y="176590"/>
                    <a:pt x="198227" y="194783"/>
                    <a:pt x="203657" y="220596"/>
                  </a:cubicBezTo>
                  <a:cubicBezTo>
                    <a:pt x="209086" y="246409"/>
                    <a:pt x="200228" y="290414"/>
                    <a:pt x="136982" y="298129"/>
                  </a:cubicBezTo>
                  <a:cubicBezTo>
                    <a:pt x="73736" y="305845"/>
                    <a:pt x="26111" y="284032"/>
                    <a:pt x="11252" y="263935"/>
                  </a:cubicBezTo>
                  <a:cubicBezTo>
                    <a:pt x="-3607" y="243837"/>
                    <a:pt x="-3893" y="201260"/>
                    <a:pt x="11252" y="178210"/>
                  </a:cubicBezTo>
                  <a:cubicBezTo>
                    <a:pt x="26396" y="155159"/>
                    <a:pt x="38398" y="136776"/>
                    <a:pt x="38017" y="106963"/>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5" name="Google Shape;715;p17"/>
            <p:cNvSpPr/>
            <p:nvPr/>
          </p:nvSpPr>
          <p:spPr>
            <a:xfrm>
              <a:off x="6368017" y="3871983"/>
              <a:ext cx="104086" cy="128266"/>
            </a:xfrm>
            <a:custGeom>
              <a:avLst/>
              <a:gdLst/>
              <a:ahLst/>
              <a:cxnLst/>
              <a:rect l="l" t="t" r="r" b="b"/>
              <a:pathLst>
                <a:path w="98194" h="121006" extrusionOk="0">
                  <a:moveTo>
                    <a:pt x="98195" y="3459"/>
                  </a:moveTo>
                  <a:cubicBezTo>
                    <a:pt x="98195" y="3459"/>
                    <a:pt x="50570" y="-9685"/>
                    <a:pt x="22471" y="15270"/>
                  </a:cubicBezTo>
                  <a:cubicBezTo>
                    <a:pt x="3316" y="32880"/>
                    <a:pt x="-4399" y="59709"/>
                    <a:pt x="2468" y="84803"/>
                  </a:cubicBezTo>
                  <a:cubicBezTo>
                    <a:pt x="6278" y="99662"/>
                    <a:pt x="13803" y="119855"/>
                    <a:pt x="25614" y="120998"/>
                  </a:cubicBezTo>
                  <a:cubicBezTo>
                    <a:pt x="37425" y="122141"/>
                    <a:pt x="98195" y="3459"/>
                    <a:pt x="98195" y="3459"/>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6" name="Google Shape;716;p17"/>
            <p:cNvSpPr/>
            <p:nvPr/>
          </p:nvSpPr>
          <p:spPr>
            <a:xfrm>
              <a:off x="6388363" y="4011215"/>
              <a:ext cx="128390" cy="143694"/>
            </a:xfrm>
            <a:custGeom>
              <a:avLst/>
              <a:gdLst/>
              <a:ahLst/>
              <a:cxnLst/>
              <a:rect l="l" t="t" r="r" b="b"/>
              <a:pathLst>
                <a:path w="121123" h="135560" extrusionOk="0">
                  <a:moveTo>
                    <a:pt x="96617" y="0"/>
                  </a:moveTo>
                  <a:cubicBezTo>
                    <a:pt x="96617" y="0"/>
                    <a:pt x="93569" y="52387"/>
                    <a:pt x="94522" y="56197"/>
                  </a:cubicBezTo>
                  <a:cubicBezTo>
                    <a:pt x="95474" y="60008"/>
                    <a:pt x="115000" y="63722"/>
                    <a:pt x="120525" y="68294"/>
                  </a:cubicBezTo>
                  <a:cubicBezTo>
                    <a:pt x="126049" y="72866"/>
                    <a:pt x="91950" y="125921"/>
                    <a:pt x="74805" y="133826"/>
                  </a:cubicBezTo>
                  <a:cubicBezTo>
                    <a:pt x="57660" y="141732"/>
                    <a:pt x="4129" y="121539"/>
                    <a:pt x="414" y="94964"/>
                  </a:cubicBezTo>
                  <a:cubicBezTo>
                    <a:pt x="-3015" y="70580"/>
                    <a:pt x="15750" y="51530"/>
                    <a:pt x="22989" y="44863"/>
                  </a:cubicBezTo>
                  <a:cubicBezTo>
                    <a:pt x="27875" y="44509"/>
                    <a:pt x="32771" y="44509"/>
                    <a:pt x="37657" y="44863"/>
                  </a:cubicBezTo>
                  <a:lnTo>
                    <a:pt x="39276" y="19526"/>
                  </a:lnTo>
                  <a:cubicBezTo>
                    <a:pt x="62613" y="11335"/>
                    <a:pt x="96617" y="0"/>
                    <a:pt x="96617"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7" name="Google Shape;717;p17"/>
            <p:cNvSpPr/>
            <p:nvPr/>
          </p:nvSpPr>
          <p:spPr>
            <a:xfrm>
              <a:off x="6169126" y="4068541"/>
              <a:ext cx="242294" cy="344916"/>
            </a:xfrm>
            <a:custGeom>
              <a:avLst/>
              <a:gdLst/>
              <a:ahLst/>
              <a:cxnLst/>
              <a:rect l="l" t="t" r="r" b="b"/>
              <a:pathLst>
                <a:path w="228579" h="325392" extrusionOk="0">
                  <a:moveTo>
                    <a:pt x="149659" y="225085"/>
                  </a:moveTo>
                  <a:cubicBezTo>
                    <a:pt x="134829" y="245426"/>
                    <a:pt x="117303" y="263658"/>
                    <a:pt x="97557" y="279282"/>
                  </a:cubicBezTo>
                  <a:cubicBezTo>
                    <a:pt x="91252" y="285914"/>
                    <a:pt x="85308" y="292878"/>
                    <a:pt x="79746" y="300142"/>
                  </a:cubicBezTo>
                  <a:cubicBezTo>
                    <a:pt x="70392" y="310933"/>
                    <a:pt x="58276" y="318969"/>
                    <a:pt x="44694" y="323383"/>
                  </a:cubicBezTo>
                  <a:cubicBezTo>
                    <a:pt x="32883" y="326431"/>
                    <a:pt x="27930" y="325669"/>
                    <a:pt x="25644" y="323383"/>
                  </a:cubicBezTo>
                  <a:cubicBezTo>
                    <a:pt x="23358" y="321097"/>
                    <a:pt x="24596" y="317858"/>
                    <a:pt x="29739" y="315763"/>
                  </a:cubicBezTo>
                  <a:cubicBezTo>
                    <a:pt x="38150" y="313277"/>
                    <a:pt x="45961" y="309096"/>
                    <a:pt x="52695" y="303475"/>
                  </a:cubicBezTo>
                  <a:cubicBezTo>
                    <a:pt x="52695" y="303475"/>
                    <a:pt x="41741" y="308524"/>
                    <a:pt x="34788" y="310905"/>
                  </a:cubicBezTo>
                  <a:cubicBezTo>
                    <a:pt x="28644" y="313041"/>
                    <a:pt x="22234" y="314323"/>
                    <a:pt x="15738" y="314715"/>
                  </a:cubicBezTo>
                  <a:cubicBezTo>
                    <a:pt x="9165" y="314715"/>
                    <a:pt x="2403" y="307190"/>
                    <a:pt x="7546" y="305190"/>
                  </a:cubicBezTo>
                  <a:cubicBezTo>
                    <a:pt x="12690" y="303190"/>
                    <a:pt x="17071" y="302713"/>
                    <a:pt x="27549" y="298999"/>
                  </a:cubicBezTo>
                  <a:cubicBezTo>
                    <a:pt x="32921" y="297080"/>
                    <a:pt x="38017" y="294454"/>
                    <a:pt x="42693" y="291188"/>
                  </a:cubicBezTo>
                  <a:cubicBezTo>
                    <a:pt x="35655" y="293262"/>
                    <a:pt x="28454" y="294759"/>
                    <a:pt x="21167" y="295665"/>
                  </a:cubicBezTo>
                  <a:cubicBezTo>
                    <a:pt x="15090" y="296657"/>
                    <a:pt x="8851" y="295932"/>
                    <a:pt x="3165" y="293569"/>
                  </a:cubicBezTo>
                  <a:cubicBezTo>
                    <a:pt x="117" y="292236"/>
                    <a:pt x="-2550" y="286711"/>
                    <a:pt x="4308" y="284902"/>
                  </a:cubicBezTo>
                  <a:cubicBezTo>
                    <a:pt x="13166" y="284041"/>
                    <a:pt x="21881" y="282023"/>
                    <a:pt x="30216" y="278901"/>
                  </a:cubicBezTo>
                  <a:cubicBezTo>
                    <a:pt x="38217" y="275281"/>
                    <a:pt x="43265" y="271471"/>
                    <a:pt x="41455" y="270709"/>
                  </a:cubicBezTo>
                  <a:cubicBezTo>
                    <a:pt x="39645" y="269947"/>
                    <a:pt x="35169" y="272424"/>
                    <a:pt x="27168" y="271852"/>
                  </a:cubicBezTo>
                  <a:cubicBezTo>
                    <a:pt x="19167" y="271281"/>
                    <a:pt x="11642" y="266137"/>
                    <a:pt x="11737" y="262327"/>
                  </a:cubicBezTo>
                  <a:cubicBezTo>
                    <a:pt x="11832" y="258517"/>
                    <a:pt x="13452" y="260422"/>
                    <a:pt x="21262" y="259756"/>
                  </a:cubicBezTo>
                  <a:cubicBezTo>
                    <a:pt x="29559" y="257716"/>
                    <a:pt x="37998" y="256284"/>
                    <a:pt x="46503" y="255469"/>
                  </a:cubicBezTo>
                  <a:cubicBezTo>
                    <a:pt x="54924" y="255791"/>
                    <a:pt x="63344" y="254795"/>
                    <a:pt x="71459" y="252517"/>
                  </a:cubicBezTo>
                  <a:cubicBezTo>
                    <a:pt x="79936" y="249945"/>
                    <a:pt x="99081" y="226990"/>
                    <a:pt x="113750" y="205939"/>
                  </a:cubicBezTo>
                  <a:cubicBezTo>
                    <a:pt x="129714" y="182391"/>
                    <a:pt x="142344" y="156747"/>
                    <a:pt x="151278" y="129739"/>
                  </a:cubicBezTo>
                  <a:cubicBezTo>
                    <a:pt x="160041" y="101164"/>
                    <a:pt x="170328" y="46586"/>
                    <a:pt x="178044" y="27727"/>
                  </a:cubicBezTo>
                  <a:cubicBezTo>
                    <a:pt x="185759" y="8867"/>
                    <a:pt x="198427" y="390"/>
                    <a:pt x="210714" y="9"/>
                  </a:cubicBezTo>
                  <a:cubicBezTo>
                    <a:pt x="225097" y="-467"/>
                    <a:pt x="231289" y="18487"/>
                    <a:pt x="227478" y="34870"/>
                  </a:cubicBezTo>
                  <a:cubicBezTo>
                    <a:pt x="220811" y="62969"/>
                    <a:pt x="188807" y="173650"/>
                    <a:pt x="149659" y="22508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8" name="Google Shape;718;p17"/>
            <p:cNvSpPr/>
            <p:nvPr/>
          </p:nvSpPr>
          <p:spPr>
            <a:xfrm>
              <a:off x="6350989" y="4058254"/>
              <a:ext cx="187162" cy="246878"/>
            </a:xfrm>
            <a:custGeom>
              <a:avLst/>
              <a:gdLst/>
              <a:ahLst/>
              <a:cxnLst/>
              <a:rect l="l" t="t" r="r" b="b"/>
              <a:pathLst>
                <a:path w="176568" h="232904" extrusionOk="0">
                  <a:moveTo>
                    <a:pt x="139122" y="16859"/>
                  </a:moveTo>
                  <a:cubicBezTo>
                    <a:pt x="153790" y="19145"/>
                    <a:pt x="170554" y="26955"/>
                    <a:pt x="172840" y="35051"/>
                  </a:cubicBezTo>
                  <a:cubicBezTo>
                    <a:pt x="178965" y="64011"/>
                    <a:pt x="177526" y="94062"/>
                    <a:pt x="168649" y="122300"/>
                  </a:cubicBezTo>
                  <a:cubicBezTo>
                    <a:pt x="155981" y="156019"/>
                    <a:pt x="141503" y="216693"/>
                    <a:pt x="134264" y="231266"/>
                  </a:cubicBezTo>
                  <a:cubicBezTo>
                    <a:pt x="96383" y="236540"/>
                    <a:pt x="57826" y="228996"/>
                    <a:pt x="24726" y="209835"/>
                  </a:cubicBezTo>
                  <a:cubicBezTo>
                    <a:pt x="24726" y="209835"/>
                    <a:pt x="21678" y="151352"/>
                    <a:pt x="21488" y="132016"/>
                  </a:cubicBezTo>
                  <a:cubicBezTo>
                    <a:pt x="-26137" y="90773"/>
                    <a:pt x="14630" y="39814"/>
                    <a:pt x="54635" y="285"/>
                  </a:cubicBezTo>
                  <a:cubicBezTo>
                    <a:pt x="59455" y="-95"/>
                    <a:pt x="64293" y="-95"/>
                    <a:pt x="69113" y="285"/>
                  </a:cubicBezTo>
                  <a:cubicBezTo>
                    <a:pt x="69113" y="285"/>
                    <a:pt x="33394" y="42576"/>
                    <a:pt x="58159" y="66960"/>
                  </a:cubicBezTo>
                  <a:cubicBezTo>
                    <a:pt x="111499" y="50291"/>
                    <a:pt x="122072" y="26384"/>
                    <a:pt x="139122" y="1685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9" name="Google Shape;719;p17"/>
            <p:cNvSpPr/>
            <p:nvPr/>
          </p:nvSpPr>
          <p:spPr>
            <a:xfrm>
              <a:off x="6384325" y="3881810"/>
              <a:ext cx="137686" cy="169616"/>
            </a:xfrm>
            <a:custGeom>
              <a:avLst/>
              <a:gdLst/>
              <a:ahLst/>
              <a:cxnLst/>
              <a:rect l="l" t="t" r="r" b="b"/>
              <a:pathLst>
                <a:path w="129892" h="160015" extrusionOk="0">
                  <a:moveTo>
                    <a:pt x="2701" y="57241"/>
                  </a:moveTo>
                  <a:lnTo>
                    <a:pt x="2701" y="57241"/>
                  </a:lnTo>
                  <a:cubicBezTo>
                    <a:pt x="8035" y="23618"/>
                    <a:pt x="32324" y="-1719"/>
                    <a:pt x="66995" y="91"/>
                  </a:cubicBezTo>
                  <a:cubicBezTo>
                    <a:pt x="103761" y="2178"/>
                    <a:pt x="131870" y="33673"/>
                    <a:pt x="129784" y="70438"/>
                  </a:cubicBezTo>
                  <a:cubicBezTo>
                    <a:pt x="129774" y="70547"/>
                    <a:pt x="129774" y="70657"/>
                    <a:pt x="129765" y="70767"/>
                  </a:cubicBezTo>
                  <a:cubicBezTo>
                    <a:pt x="128441" y="91415"/>
                    <a:pt x="117601" y="110276"/>
                    <a:pt x="100428" y="121821"/>
                  </a:cubicBezTo>
                  <a:cubicBezTo>
                    <a:pt x="99228" y="126932"/>
                    <a:pt x="97437" y="131886"/>
                    <a:pt x="95094" y="136584"/>
                  </a:cubicBezTo>
                  <a:cubicBezTo>
                    <a:pt x="82806" y="150872"/>
                    <a:pt x="50231" y="159921"/>
                    <a:pt x="39468" y="160016"/>
                  </a:cubicBezTo>
                  <a:cubicBezTo>
                    <a:pt x="29943" y="160016"/>
                    <a:pt x="22132" y="151443"/>
                    <a:pt x="13369" y="137061"/>
                  </a:cubicBezTo>
                  <a:cubicBezTo>
                    <a:pt x="-4728" y="107247"/>
                    <a:pt x="-156" y="73910"/>
                    <a:pt x="2701" y="57241"/>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0" name="Google Shape;720;p17"/>
            <p:cNvSpPr/>
            <p:nvPr/>
          </p:nvSpPr>
          <p:spPr>
            <a:xfrm>
              <a:off x="6389913" y="3881145"/>
              <a:ext cx="138230" cy="130098"/>
            </a:xfrm>
            <a:custGeom>
              <a:avLst/>
              <a:gdLst/>
              <a:ahLst/>
              <a:cxnLst/>
              <a:rect l="l" t="t" r="r" b="b"/>
              <a:pathLst>
                <a:path w="130406" h="122734" extrusionOk="0">
                  <a:moveTo>
                    <a:pt x="72390" y="1671"/>
                  </a:moveTo>
                  <a:cubicBezTo>
                    <a:pt x="96679" y="6339"/>
                    <a:pt x="116681" y="13197"/>
                    <a:pt x="123254" y="37104"/>
                  </a:cubicBezTo>
                  <a:cubicBezTo>
                    <a:pt x="127825" y="53487"/>
                    <a:pt x="133731" y="84729"/>
                    <a:pt x="128111" y="98064"/>
                  </a:cubicBezTo>
                  <a:lnTo>
                    <a:pt x="124587" y="107589"/>
                  </a:lnTo>
                  <a:lnTo>
                    <a:pt x="95155" y="122734"/>
                  </a:lnTo>
                  <a:cubicBezTo>
                    <a:pt x="95155" y="122734"/>
                    <a:pt x="81439" y="111304"/>
                    <a:pt x="85630" y="77776"/>
                  </a:cubicBezTo>
                  <a:cubicBezTo>
                    <a:pt x="85506" y="73249"/>
                    <a:pt x="84077" y="68853"/>
                    <a:pt x="81534" y="65108"/>
                  </a:cubicBezTo>
                  <a:cubicBezTo>
                    <a:pt x="79667" y="61944"/>
                    <a:pt x="78315" y="58504"/>
                    <a:pt x="77533" y="54916"/>
                  </a:cubicBezTo>
                  <a:cubicBezTo>
                    <a:pt x="74028" y="45886"/>
                    <a:pt x="67218" y="38529"/>
                    <a:pt x="58483" y="34342"/>
                  </a:cubicBezTo>
                  <a:cubicBezTo>
                    <a:pt x="39653" y="26020"/>
                    <a:pt x="18002" y="27007"/>
                    <a:pt x="0" y="37009"/>
                  </a:cubicBezTo>
                  <a:cubicBezTo>
                    <a:pt x="12706" y="9565"/>
                    <a:pt x="42939" y="-5191"/>
                    <a:pt x="72390" y="1671"/>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1" name="Google Shape;721;p17"/>
            <p:cNvSpPr/>
            <p:nvPr/>
          </p:nvSpPr>
          <p:spPr>
            <a:xfrm>
              <a:off x="6223986" y="4735273"/>
              <a:ext cx="108702" cy="82916"/>
            </a:xfrm>
            <a:custGeom>
              <a:avLst/>
              <a:gdLst/>
              <a:ahLst/>
              <a:cxnLst/>
              <a:rect l="l" t="t" r="r" b="b"/>
              <a:pathLst>
                <a:path w="102549" h="78223" extrusionOk="0">
                  <a:moveTo>
                    <a:pt x="95132" y="3"/>
                  </a:moveTo>
                  <a:cubicBezTo>
                    <a:pt x="82845" y="9528"/>
                    <a:pt x="63699" y="3051"/>
                    <a:pt x="62747" y="4003"/>
                  </a:cubicBezTo>
                  <a:cubicBezTo>
                    <a:pt x="48374" y="16282"/>
                    <a:pt x="33334" y="27761"/>
                    <a:pt x="17694" y="38388"/>
                  </a:cubicBezTo>
                  <a:cubicBezTo>
                    <a:pt x="10074" y="44389"/>
                    <a:pt x="-1928" y="52485"/>
                    <a:pt x="263" y="64106"/>
                  </a:cubicBezTo>
                  <a:cubicBezTo>
                    <a:pt x="4168" y="84775"/>
                    <a:pt x="37315" y="78393"/>
                    <a:pt x="49888" y="72107"/>
                  </a:cubicBezTo>
                  <a:cubicBezTo>
                    <a:pt x="62461" y="65820"/>
                    <a:pt x="72558" y="55248"/>
                    <a:pt x="84464" y="47913"/>
                  </a:cubicBezTo>
                  <a:cubicBezTo>
                    <a:pt x="92846" y="42675"/>
                    <a:pt x="101228" y="39912"/>
                    <a:pt x="102466" y="28863"/>
                  </a:cubicBezTo>
                  <a:cubicBezTo>
                    <a:pt x="103323" y="22767"/>
                    <a:pt x="97323" y="-283"/>
                    <a:pt x="95132" y="3"/>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2" name="Google Shape;722;p17"/>
            <p:cNvSpPr/>
            <p:nvPr/>
          </p:nvSpPr>
          <p:spPr>
            <a:xfrm>
              <a:off x="6224466" y="4761723"/>
              <a:ext cx="108209" cy="56495"/>
            </a:xfrm>
            <a:custGeom>
              <a:avLst/>
              <a:gdLst/>
              <a:ahLst/>
              <a:cxnLst/>
              <a:rect l="l" t="t" r="r" b="b"/>
              <a:pathLst>
                <a:path w="102084" h="53297" extrusionOk="0">
                  <a:moveTo>
                    <a:pt x="101917" y="0"/>
                  </a:moveTo>
                  <a:cubicBezTo>
                    <a:pt x="100298" y="10192"/>
                    <a:pt x="92392" y="13049"/>
                    <a:pt x="83725" y="18193"/>
                  </a:cubicBezTo>
                  <a:cubicBezTo>
                    <a:pt x="71628" y="25717"/>
                    <a:pt x="61055" y="36481"/>
                    <a:pt x="48482" y="42863"/>
                  </a:cubicBezTo>
                  <a:cubicBezTo>
                    <a:pt x="35909" y="49244"/>
                    <a:pt x="8096" y="54483"/>
                    <a:pt x="0" y="39719"/>
                  </a:cubicBezTo>
                  <a:cubicBezTo>
                    <a:pt x="4381" y="59722"/>
                    <a:pt x="36957" y="53435"/>
                    <a:pt x="49435" y="47149"/>
                  </a:cubicBezTo>
                  <a:cubicBezTo>
                    <a:pt x="61913" y="40862"/>
                    <a:pt x="72104" y="30289"/>
                    <a:pt x="84010" y="22955"/>
                  </a:cubicBezTo>
                  <a:cubicBezTo>
                    <a:pt x="92392" y="17716"/>
                    <a:pt x="100775" y="14954"/>
                    <a:pt x="102013" y="3905"/>
                  </a:cubicBezTo>
                  <a:cubicBezTo>
                    <a:pt x="102137" y="2604"/>
                    <a:pt x="102098" y="1293"/>
                    <a:pt x="10191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3" name="Google Shape;723;p17"/>
            <p:cNvSpPr/>
            <p:nvPr/>
          </p:nvSpPr>
          <p:spPr>
            <a:xfrm>
              <a:off x="6169601" y="4699543"/>
              <a:ext cx="99502" cy="77082"/>
            </a:xfrm>
            <a:custGeom>
              <a:avLst/>
              <a:gdLst/>
              <a:ahLst/>
              <a:cxnLst/>
              <a:rect l="l" t="t" r="r" b="b"/>
              <a:pathLst>
                <a:path w="93870" h="72719" extrusionOk="0">
                  <a:moveTo>
                    <a:pt x="86537" y="0"/>
                  </a:moveTo>
                  <a:cubicBezTo>
                    <a:pt x="75297" y="9525"/>
                    <a:pt x="57962" y="4000"/>
                    <a:pt x="57390" y="4858"/>
                  </a:cubicBezTo>
                  <a:cubicBezTo>
                    <a:pt x="44255" y="16047"/>
                    <a:pt x="30520" y="26508"/>
                    <a:pt x="16242" y="36195"/>
                  </a:cubicBezTo>
                  <a:cubicBezTo>
                    <a:pt x="9194" y="41719"/>
                    <a:pt x="-1760" y="49149"/>
                    <a:pt x="240" y="59722"/>
                  </a:cubicBezTo>
                  <a:cubicBezTo>
                    <a:pt x="3764" y="78772"/>
                    <a:pt x="34149" y="72866"/>
                    <a:pt x="45674" y="67056"/>
                  </a:cubicBezTo>
                  <a:cubicBezTo>
                    <a:pt x="57200" y="61246"/>
                    <a:pt x="66439" y="51625"/>
                    <a:pt x="77297" y="44958"/>
                  </a:cubicBezTo>
                  <a:cubicBezTo>
                    <a:pt x="85013" y="40100"/>
                    <a:pt x="92633" y="37624"/>
                    <a:pt x="93871" y="27813"/>
                  </a:cubicBezTo>
                  <a:cubicBezTo>
                    <a:pt x="93547" y="18108"/>
                    <a:pt x="91042" y="8600"/>
                    <a:pt x="86537" y="0"/>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4" name="Google Shape;724;p17"/>
            <p:cNvSpPr/>
            <p:nvPr/>
          </p:nvSpPr>
          <p:spPr>
            <a:xfrm>
              <a:off x="6170058" y="4724979"/>
              <a:ext cx="99108" cy="51736"/>
            </a:xfrm>
            <a:custGeom>
              <a:avLst/>
              <a:gdLst/>
              <a:ahLst/>
              <a:cxnLst/>
              <a:rect l="l" t="t" r="r" b="b"/>
              <a:pathLst>
                <a:path w="93498" h="48808" extrusionOk="0">
                  <a:moveTo>
                    <a:pt x="93345" y="0"/>
                  </a:moveTo>
                  <a:cubicBezTo>
                    <a:pt x="91821" y="9525"/>
                    <a:pt x="84296" y="11906"/>
                    <a:pt x="76581" y="16669"/>
                  </a:cubicBezTo>
                  <a:cubicBezTo>
                    <a:pt x="65913" y="23622"/>
                    <a:pt x="56388" y="33147"/>
                    <a:pt x="44387" y="39243"/>
                  </a:cubicBezTo>
                  <a:cubicBezTo>
                    <a:pt x="32385" y="45339"/>
                    <a:pt x="7429" y="49911"/>
                    <a:pt x="0" y="36385"/>
                  </a:cubicBezTo>
                  <a:cubicBezTo>
                    <a:pt x="4000" y="54674"/>
                    <a:pt x="33814" y="48959"/>
                    <a:pt x="45244" y="43148"/>
                  </a:cubicBezTo>
                  <a:cubicBezTo>
                    <a:pt x="56674" y="37338"/>
                    <a:pt x="66008" y="27718"/>
                    <a:pt x="76867" y="21050"/>
                  </a:cubicBezTo>
                  <a:cubicBezTo>
                    <a:pt x="84582" y="16193"/>
                    <a:pt x="92202" y="13716"/>
                    <a:pt x="93440" y="3905"/>
                  </a:cubicBezTo>
                  <a:cubicBezTo>
                    <a:pt x="93545" y="2604"/>
                    <a:pt x="93507" y="1295"/>
                    <a:pt x="93345"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5" name="Google Shape;725;p17"/>
            <p:cNvSpPr/>
            <p:nvPr/>
          </p:nvSpPr>
          <p:spPr>
            <a:xfrm>
              <a:off x="6206498" y="4301929"/>
              <a:ext cx="236938" cy="408660"/>
            </a:xfrm>
            <a:custGeom>
              <a:avLst/>
              <a:gdLst/>
              <a:ahLst/>
              <a:cxnLst/>
              <a:rect l="l" t="t" r="r" b="b"/>
              <a:pathLst>
                <a:path w="223526" h="385528" extrusionOk="0">
                  <a:moveTo>
                    <a:pt x="222028" y="14192"/>
                  </a:moveTo>
                  <a:cubicBezTo>
                    <a:pt x="188671" y="18631"/>
                    <a:pt x="154743" y="13718"/>
                    <a:pt x="124016" y="0"/>
                  </a:cubicBezTo>
                  <a:cubicBezTo>
                    <a:pt x="124587" y="10477"/>
                    <a:pt x="125158" y="19717"/>
                    <a:pt x="125158" y="19717"/>
                  </a:cubicBezTo>
                  <a:cubicBezTo>
                    <a:pt x="85249" y="48292"/>
                    <a:pt x="5239" y="95345"/>
                    <a:pt x="0" y="128111"/>
                  </a:cubicBezTo>
                  <a:cubicBezTo>
                    <a:pt x="5239" y="231553"/>
                    <a:pt x="20955" y="379381"/>
                    <a:pt x="25432" y="381476"/>
                  </a:cubicBezTo>
                  <a:cubicBezTo>
                    <a:pt x="37909" y="387477"/>
                    <a:pt x="46672" y="386525"/>
                    <a:pt x="52578" y="380524"/>
                  </a:cubicBezTo>
                  <a:cubicBezTo>
                    <a:pt x="52578" y="380524"/>
                    <a:pt x="77724" y="292894"/>
                    <a:pt x="70390" y="164306"/>
                  </a:cubicBezTo>
                  <a:cubicBezTo>
                    <a:pt x="70390" y="164306"/>
                    <a:pt x="209931" y="102489"/>
                    <a:pt x="219075" y="69056"/>
                  </a:cubicBezTo>
                  <a:cubicBezTo>
                    <a:pt x="223152" y="55420"/>
                    <a:pt x="224447" y="41103"/>
                    <a:pt x="222885" y="26956"/>
                  </a:cubicBezTo>
                  <a:cubicBezTo>
                    <a:pt x="222790" y="22765"/>
                    <a:pt x="222504" y="18288"/>
                    <a:pt x="222028" y="14192"/>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6" name="Google Shape;726;p17"/>
            <p:cNvSpPr/>
            <p:nvPr/>
          </p:nvSpPr>
          <p:spPr>
            <a:xfrm>
              <a:off x="6271102" y="4302737"/>
              <a:ext cx="235887" cy="442489"/>
            </a:xfrm>
            <a:custGeom>
              <a:avLst/>
              <a:gdLst/>
              <a:ahLst/>
              <a:cxnLst/>
              <a:rect l="l" t="t" r="r" b="b"/>
              <a:pathLst>
                <a:path w="222535" h="417442" extrusionOk="0">
                  <a:moveTo>
                    <a:pt x="207359" y="0"/>
                  </a:moveTo>
                  <a:cubicBezTo>
                    <a:pt x="180927" y="11882"/>
                    <a:pt x="151600" y="15820"/>
                    <a:pt x="122968" y="11335"/>
                  </a:cubicBezTo>
                  <a:cubicBezTo>
                    <a:pt x="122968" y="25146"/>
                    <a:pt x="124968" y="51149"/>
                    <a:pt x="124968" y="51149"/>
                  </a:cubicBezTo>
                  <a:cubicBezTo>
                    <a:pt x="84868" y="79153"/>
                    <a:pt x="5144" y="126778"/>
                    <a:pt x="0" y="159544"/>
                  </a:cubicBezTo>
                  <a:cubicBezTo>
                    <a:pt x="5144" y="263081"/>
                    <a:pt x="14859" y="412909"/>
                    <a:pt x="19050" y="414814"/>
                  </a:cubicBezTo>
                  <a:cubicBezTo>
                    <a:pt x="29994" y="419399"/>
                    <a:pt x="42529" y="417917"/>
                    <a:pt x="52102" y="410909"/>
                  </a:cubicBezTo>
                  <a:cubicBezTo>
                    <a:pt x="52102" y="410909"/>
                    <a:pt x="77343" y="324326"/>
                    <a:pt x="70009" y="195739"/>
                  </a:cubicBezTo>
                  <a:cubicBezTo>
                    <a:pt x="70009" y="193358"/>
                    <a:pt x="189643" y="134398"/>
                    <a:pt x="204788" y="118872"/>
                  </a:cubicBezTo>
                  <a:cubicBezTo>
                    <a:pt x="219932" y="103346"/>
                    <a:pt x="222885" y="80105"/>
                    <a:pt x="222504" y="58103"/>
                  </a:cubicBezTo>
                  <a:cubicBezTo>
                    <a:pt x="221466" y="37907"/>
                    <a:pt x="216313" y="18135"/>
                    <a:pt x="207359"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7" name="Google Shape;727;p17"/>
            <p:cNvSpPr/>
            <p:nvPr/>
          </p:nvSpPr>
          <p:spPr>
            <a:xfrm>
              <a:off x="6183254" y="4274877"/>
              <a:ext cx="352749" cy="324700"/>
            </a:xfrm>
            <a:custGeom>
              <a:avLst/>
              <a:gdLst/>
              <a:ahLst/>
              <a:cxnLst/>
              <a:rect l="l" t="t" r="r" b="b"/>
              <a:pathLst>
                <a:path w="332782" h="306321" extrusionOk="0">
                  <a:moveTo>
                    <a:pt x="319589" y="48292"/>
                  </a:moveTo>
                  <a:cubicBezTo>
                    <a:pt x="319589" y="48292"/>
                    <a:pt x="363881" y="126682"/>
                    <a:pt x="290157" y="166973"/>
                  </a:cubicBezTo>
                  <a:cubicBezTo>
                    <a:pt x="212338" y="209455"/>
                    <a:pt x="164999" y="219361"/>
                    <a:pt x="164999" y="219361"/>
                  </a:cubicBezTo>
                  <a:lnTo>
                    <a:pt x="153283" y="222123"/>
                  </a:lnTo>
                  <a:cubicBezTo>
                    <a:pt x="156950" y="249145"/>
                    <a:pt x="156950" y="276539"/>
                    <a:pt x="153283" y="303562"/>
                  </a:cubicBezTo>
                  <a:cubicBezTo>
                    <a:pt x="153283" y="303562"/>
                    <a:pt x="97752" y="322612"/>
                    <a:pt x="26981" y="260604"/>
                  </a:cubicBezTo>
                  <a:lnTo>
                    <a:pt x="3550" y="185071"/>
                  </a:lnTo>
                  <a:lnTo>
                    <a:pt x="788" y="165068"/>
                  </a:lnTo>
                  <a:cubicBezTo>
                    <a:pt x="-1936" y="151189"/>
                    <a:pt x="2502" y="136869"/>
                    <a:pt x="12599" y="126968"/>
                  </a:cubicBezTo>
                  <a:cubicBezTo>
                    <a:pt x="29553" y="111538"/>
                    <a:pt x="83369" y="72104"/>
                    <a:pt x="116802" y="49625"/>
                  </a:cubicBezTo>
                  <a:cubicBezTo>
                    <a:pt x="150235" y="27146"/>
                    <a:pt x="177286" y="5429"/>
                    <a:pt x="177286" y="5429"/>
                  </a:cubicBezTo>
                  <a:lnTo>
                    <a:pt x="183096" y="0"/>
                  </a:lnTo>
                  <a:cubicBezTo>
                    <a:pt x="183096" y="0"/>
                    <a:pt x="222815" y="31623"/>
                    <a:pt x="295301" y="21050"/>
                  </a:cubicBezTo>
                  <a:cubicBezTo>
                    <a:pt x="304826" y="28750"/>
                    <a:pt x="313027" y="37951"/>
                    <a:pt x="319589" y="48292"/>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8" name="Google Shape;728;p17"/>
            <p:cNvSpPr/>
            <p:nvPr/>
          </p:nvSpPr>
          <p:spPr>
            <a:xfrm>
              <a:off x="6466820" y="4083042"/>
              <a:ext cx="122590" cy="429780"/>
            </a:xfrm>
            <a:custGeom>
              <a:avLst/>
              <a:gdLst/>
              <a:ahLst/>
              <a:cxnLst/>
              <a:rect l="l" t="t" r="r" b="b"/>
              <a:pathLst>
                <a:path w="115651" h="405453" extrusionOk="0">
                  <a:moveTo>
                    <a:pt x="8203" y="345513"/>
                  </a:moveTo>
                  <a:cubicBezTo>
                    <a:pt x="14946" y="339437"/>
                    <a:pt x="22071" y="333806"/>
                    <a:pt x="29539" y="328654"/>
                  </a:cubicBezTo>
                  <a:cubicBezTo>
                    <a:pt x="37482" y="324626"/>
                    <a:pt x="44769" y="319424"/>
                    <a:pt x="51160" y="313223"/>
                  </a:cubicBezTo>
                  <a:cubicBezTo>
                    <a:pt x="57923" y="306460"/>
                    <a:pt x="67924" y="277981"/>
                    <a:pt x="73163" y="250263"/>
                  </a:cubicBezTo>
                  <a:cubicBezTo>
                    <a:pt x="77992" y="219257"/>
                    <a:pt x="77478" y="187654"/>
                    <a:pt x="71639" y="156823"/>
                  </a:cubicBezTo>
                  <a:cubicBezTo>
                    <a:pt x="62447" y="119935"/>
                    <a:pt x="50046" y="83921"/>
                    <a:pt x="34587" y="49190"/>
                  </a:cubicBezTo>
                  <a:cubicBezTo>
                    <a:pt x="25062" y="28426"/>
                    <a:pt x="30301" y="15757"/>
                    <a:pt x="39254" y="6518"/>
                  </a:cubicBezTo>
                  <a:cubicBezTo>
                    <a:pt x="49827" y="-4245"/>
                    <a:pt x="60781" y="-3959"/>
                    <a:pt x="73354" y="24997"/>
                  </a:cubicBezTo>
                  <a:cubicBezTo>
                    <a:pt x="90984" y="65646"/>
                    <a:pt x="104015" y="108137"/>
                    <a:pt x="112216" y="151679"/>
                  </a:cubicBezTo>
                  <a:cubicBezTo>
                    <a:pt x="117207" y="183273"/>
                    <a:pt x="116759" y="215488"/>
                    <a:pt x="110882" y="246929"/>
                  </a:cubicBezTo>
                  <a:cubicBezTo>
                    <a:pt x="105701" y="274524"/>
                    <a:pt x="97195" y="301390"/>
                    <a:pt x="85546" y="326939"/>
                  </a:cubicBezTo>
                  <a:cubicBezTo>
                    <a:pt x="82307" y="334464"/>
                    <a:pt x="81736" y="340750"/>
                    <a:pt x="77259" y="355514"/>
                  </a:cubicBezTo>
                  <a:cubicBezTo>
                    <a:pt x="72992" y="370530"/>
                    <a:pt x="65143" y="384289"/>
                    <a:pt x="54399" y="395614"/>
                  </a:cubicBezTo>
                  <a:cubicBezTo>
                    <a:pt x="44874" y="404568"/>
                    <a:pt x="39921" y="406282"/>
                    <a:pt x="37349" y="405139"/>
                  </a:cubicBezTo>
                  <a:cubicBezTo>
                    <a:pt x="34777" y="403996"/>
                    <a:pt x="34206" y="400186"/>
                    <a:pt x="38111" y="395614"/>
                  </a:cubicBezTo>
                  <a:cubicBezTo>
                    <a:pt x="44836" y="388828"/>
                    <a:pt x="50284" y="380892"/>
                    <a:pt x="54208" y="372183"/>
                  </a:cubicBezTo>
                  <a:cubicBezTo>
                    <a:pt x="54208" y="372183"/>
                    <a:pt x="46112" y="382565"/>
                    <a:pt x="40778" y="388375"/>
                  </a:cubicBezTo>
                  <a:cubicBezTo>
                    <a:pt x="36044" y="393624"/>
                    <a:pt x="30596" y="398178"/>
                    <a:pt x="24586" y="401901"/>
                  </a:cubicBezTo>
                  <a:cubicBezTo>
                    <a:pt x="18775" y="405425"/>
                    <a:pt x="9536" y="401234"/>
                    <a:pt x="13346" y="396567"/>
                  </a:cubicBezTo>
                  <a:cubicBezTo>
                    <a:pt x="17156" y="391900"/>
                    <a:pt x="21442" y="389233"/>
                    <a:pt x="29253" y="380470"/>
                  </a:cubicBezTo>
                  <a:cubicBezTo>
                    <a:pt x="33444" y="375880"/>
                    <a:pt x="37063" y="370793"/>
                    <a:pt x="40016" y="365325"/>
                  </a:cubicBezTo>
                  <a:cubicBezTo>
                    <a:pt x="34473" y="370853"/>
                    <a:pt x="28481" y="375918"/>
                    <a:pt x="22109" y="380470"/>
                  </a:cubicBezTo>
                  <a:cubicBezTo>
                    <a:pt x="17156" y="384430"/>
                    <a:pt x="11174" y="386907"/>
                    <a:pt x="4869" y="387613"/>
                  </a:cubicBezTo>
                  <a:cubicBezTo>
                    <a:pt x="1630" y="387613"/>
                    <a:pt x="-2942" y="383803"/>
                    <a:pt x="2583" y="378565"/>
                  </a:cubicBezTo>
                  <a:cubicBezTo>
                    <a:pt x="10451" y="373116"/>
                    <a:pt x="17613" y="366718"/>
                    <a:pt x="23919" y="359515"/>
                  </a:cubicBezTo>
                  <a:cubicBezTo>
                    <a:pt x="29824" y="351990"/>
                    <a:pt x="32872" y="345799"/>
                    <a:pt x="30967" y="345989"/>
                  </a:cubicBezTo>
                  <a:cubicBezTo>
                    <a:pt x="29062" y="346180"/>
                    <a:pt x="25919" y="350752"/>
                    <a:pt x="18394" y="354276"/>
                  </a:cubicBezTo>
                  <a:cubicBezTo>
                    <a:pt x="10870" y="357800"/>
                    <a:pt x="2011" y="356562"/>
                    <a:pt x="487" y="352371"/>
                  </a:cubicBezTo>
                  <a:cubicBezTo>
                    <a:pt x="-1037" y="348180"/>
                    <a:pt x="1249" y="350085"/>
                    <a:pt x="8203" y="345513"/>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9" name="Google Shape;729;p17"/>
            <p:cNvSpPr/>
            <p:nvPr/>
          </p:nvSpPr>
          <p:spPr>
            <a:xfrm>
              <a:off x="6490841" y="4077626"/>
              <a:ext cx="74124" cy="94270"/>
            </a:xfrm>
            <a:custGeom>
              <a:avLst/>
              <a:gdLst/>
              <a:ahLst/>
              <a:cxnLst/>
              <a:rect l="l" t="t" r="r" b="b"/>
              <a:pathLst>
                <a:path w="69928" h="88934" extrusionOk="0">
                  <a:moveTo>
                    <a:pt x="69928" y="69255"/>
                  </a:moveTo>
                  <a:cubicBezTo>
                    <a:pt x="69928" y="69255"/>
                    <a:pt x="43163" y="93068"/>
                    <a:pt x="13350" y="88305"/>
                  </a:cubicBezTo>
                  <a:lnTo>
                    <a:pt x="1348" y="38299"/>
                  </a:lnTo>
                  <a:cubicBezTo>
                    <a:pt x="1348" y="38299"/>
                    <a:pt x="-6558" y="12105"/>
                    <a:pt x="15921" y="2104"/>
                  </a:cubicBezTo>
                  <a:cubicBezTo>
                    <a:pt x="38400" y="-7897"/>
                    <a:pt x="60212" y="18296"/>
                    <a:pt x="69928" y="69255"/>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0" name="Google Shape;730;p17"/>
            <p:cNvSpPr/>
            <p:nvPr/>
          </p:nvSpPr>
          <p:spPr>
            <a:xfrm>
              <a:off x="6345497" y="4058119"/>
              <a:ext cx="63405" cy="66570"/>
            </a:xfrm>
            <a:custGeom>
              <a:avLst/>
              <a:gdLst/>
              <a:ahLst/>
              <a:cxnLst/>
              <a:rect l="l" t="t" r="r" b="b"/>
              <a:pathLst>
                <a:path w="59816" h="62802" extrusionOk="0">
                  <a:moveTo>
                    <a:pt x="59817" y="413"/>
                  </a:moveTo>
                  <a:cubicBezTo>
                    <a:pt x="59817" y="413"/>
                    <a:pt x="30766" y="-8445"/>
                    <a:pt x="0" y="55849"/>
                  </a:cubicBezTo>
                  <a:lnTo>
                    <a:pt x="11525" y="62802"/>
                  </a:lnTo>
                  <a:cubicBezTo>
                    <a:pt x="25917" y="40743"/>
                    <a:pt x="42072" y="19879"/>
                    <a:pt x="59817" y="413"/>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731" name="Google Shape;731;p17"/>
            <p:cNvGrpSpPr/>
            <p:nvPr/>
          </p:nvGrpSpPr>
          <p:grpSpPr>
            <a:xfrm>
              <a:off x="6161836" y="4215479"/>
              <a:ext cx="350682" cy="265782"/>
              <a:chOff x="6621095" y="1452181"/>
              <a:chExt cx="330894" cy="250785"/>
            </a:xfrm>
          </p:grpSpPr>
          <p:sp>
            <p:nvSpPr>
              <p:cNvPr id="732" name="Google Shape;732;p17"/>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3" name="Google Shape;733;p17"/>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4" name="Google Shape;734;p17"/>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5" name="Google Shape;735;p17"/>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6" name="Google Shape;736;p17"/>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95">
                                            <p:txEl>
                                              <p:pRg st="0" end="0"/>
                                            </p:txEl>
                                          </p:spTgt>
                                        </p:tgtEl>
                                        <p:attrNameLst>
                                          <p:attrName>style.visibility</p:attrName>
                                        </p:attrNameLst>
                                      </p:cBhvr>
                                      <p:to>
                                        <p:strVal val="visible"/>
                                      </p:to>
                                    </p:set>
                                    <p:animEffect transition="in" filter="fade">
                                      <p:cBhvr>
                                        <p:cTn id="7" dur="500"/>
                                        <p:tgtEl>
                                          <p:spTgt spid="595">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95">
                                            <p:txEl>
                                              <p:pRg st="1" end="1"/>
                                            </p:txEl>
                                          </p:spTgt>
                                        </p:tgtEl>
                                        <p:attrNameLst>
                                          <p:attrName>style.visibility</p:attrName>
                                        </p:attrNameLst>
                                      </p:cBhvr>
                                      <p:to>
                                        <p:strVal val="visible"/>
                                      </p:to>
                                    </p:set>
                                    <p:animEffect transition="in" filter="fade">
                                      <p:cBhvr>
                                        <p:cTn id="10" dur="500"/>
                                        <p:tgtEl>
                                          <p:spTgt spid="595">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95">
                                            <p:txEl>
                                              <p:pRg st="2" end="2"/>
                                            </p:txEl>
                                          </p:spTgt>
                                        </p:tgtEl>
                                        <p:attrNameLst>
                                          <p:attrName>style.visibility</p:attrName>
                                        </p:attrNameLst>
                                      </p:cBhvr>
                                      <p:to>
                                        <p:strVal val="visible"/>
                                      </p:to>
                                    </p:set>
                                    <p:animEffect transition="in" filter="fade">
                                      <p:cBhvr>
                                        <p:cTn id="15" dur="500"/>
                                        <p:tgtEl>
                                          <p:spTgt spid="595">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95">
                                            <p:txEl>
                                              <p:pRg st="3" end="3"/>
                                            </p:txEl>
                                          </p:spTgt>
                                        </p:tgtEl>
                                        <p:attrNameLst>
                                          <p:attrName>style.visibility</p:attrName>
                                        </p:attrNameLst>
                                      </p:cBhvr>
                                      <p:to>
                                        <p:strVal val="visible"/>
                                      </p:to>
                                    </p:set>
                                    <p:animEffect transition="in" filter="fade">
                                      <p:cBhvr>
                                        <p:cTn id="18" dur="500"/>
                                        <p:tgtEl>
                                          <p:spTgt spid="595">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595">
                                            <p:txEl>
                                              <p:pRg st="4" end="4"/>
                                            </p:txEl>
                                          </p:spTgt>
                                        </p:tgtEl>
                                        <p:attrNameLst>
                                          <p:attrName>style.visibility</p:attrName>
                                        </p:attrNameLst>
                                      </p:cBhvr>
                                      <p:to>
                                        <p:strVal val="visible"/>
                                      </p:to>
                                    </p:set>
                                    <p:animEffect transition="in" filter="fade">
                                      <p:cBhvr>
                                        <p:cTn id="23" dur="500"/>
                                        <p:tgtEl>
                                          <p:spTgt spid="595">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595">
                                            <p:txEl>
                                              <p:pRg st="5" end="5"/>
                                            </p:txEl>
                                          </p:spTgt>
                                        </p:tgtEl>
                                        <p:attrNameLst>
                                          <p:attrName>style.visibility</p:attrName>
                                        </p:attrNameLst>
                                      </p:cBhvr>
                                      <p:to>
                                        <p:strVal val="visible"/>
                                      </p:to>
                                    </p:set>
                                    <p:animEffect transition="in" filter="fade">
                                      <p:cBhvr>
                                        <p:cTn id="26" dur="500"/>
                                        <p:tgtEl>
                                          <p:spTgt spid="59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5"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sp>
        <p:nvSpPr>
          <p:cNvPr id="594" name="Google Shape;594;p17"/>
          <p:cNvSpPr txBox="1">
            <a:spLocks noGrp="1"/>
          </p:cNvSpPr>
          <p:nvPr>
            <p:ph type="title"/>
          </p:nvPr>
        </p:nvSpPr>
        <p:spPr>
          <a:xfrm>
            <a:off x="457200" y="605600"/>
            <a:ext cx="5640900" cy="1082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Visual Studio Code</a:t>
            </a:r>
            <a:endParaRPr/>
          </a:p>
        </p:txBody>
      </p:sp>
      <p:sp>
        <p:nvSpPr>
          <p:cNvPr id="595" name="Google Shape;595;p17"/>
          <p:cNvSpPr txBox="1">
            <a:spLocks noGrp="1"/>
          </p:cNvSpPr>
          <p:nvPr>
            <p:ph type="body" idx="1"/>
          </p:nvPr>
        </p:nvSpPr>
        <p:spPr>
          <a:xfrm>
            <a:off x="457200" y="1458081"/>
            <a:ext cx="5640900" cy="3427645"/>
          </a:xfrm>
          <a:prstGeom prst="rect">
            <a:avLst/>
          </a:prstGeom>
        </p:spPr>
        <p:txBody>
          <a:bodyPr spcFirstLastPara="1" wrap="square" lIns="0" tIns="0" rIns="0" bIns="0" anchor="t" anchorCtr="0">
            <a:noAutofit/>
          </a:bodyPr>
          <a:lstStyle/>
          <a:p>
            <a:r>
              <a:rPr lang="en-US" sz="2000"/>
              <a:t>Lightweight</a:t>
            </a:r>
          </a:p>
          <a:p>
            <a:r>
              <a:rPr lang="en-US"/>
              <a:t>Cross-Platform</a:t>
            </a:r>
          </a:p>
          <a:p>
            <a:r>
              <a:rPr lang="en-US" sz="2000"/>
              <a:t>Extensible</a:t>
            </a:r>
          </a:p>
          <a:p>
            <a:r>
              <a:rPr lang="en-US"/>
              <a:t>Git integration</a:t>
            </a:r>
          </a:p>
          <a:p>
            <a:r>
              <a:rPr lang="en-US" sz="2000"/>
              <a:t>Well maintained by Microsoft and the developer community</a:t>
            </a:r>
          </a:p>
          <a:p>
            <a:r>
              <a:rPr lang="en-US"/>
              <a:t>Browser based option</a:t>
            </a:r>
            <a:endParaRPr lang="en-US" sz="2000"/>
          </a:p>
          <a:p>
            <a:endParaRPr lang="en-US" sz="2000"/>
          </a:p>
        </p:txBody>
      </p:sp>
      <p:sp>
        <p:nvSpPr>
          <p:cNvPr id="596" name="Google Shape;596;p17"/>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12</a:t>
            </a:fld>
            <a:endParaRPr/>
          </a:p>
        </p:txBody>
      </p:sp>
      <p:grpSp>
        <p:nvGrpSpPr>
          <p:cNvPr id="597" name="Google Shape;597;p17"/>
          <p:cNvGrpSpPr/>
          <p:nvPr/>
        </p:nvGrpSpPr>
        <p:grpSpPr>
          <a:xfrm>
            <a:off x="5796744" y="1573487"/>
            <a:ext cx="2928488" cy="3139481"/>
            <a:chOff x="2183550" y="65875"/>
            <a:chExt cx="4483981" cy="4807045"/>
          </a:xfrm>
        </p:grpSpPr>
        <p:sp>
          <p:nvSpPr>
            <p:cNvPr id="598" name="Google Shape;598;p17"/>
            <p:cNvSpPr/>
            <p:nvPr/>
          </p:nvSpPr>
          <p:spPr>
            <a:xfrm>
              <a:off x="3889897" y="3280283"/>
              <a:ext cx="998038" cy="577710"/>
            </a:xfrm>
            <a:custGeom>
              <a:avLst/>
              <a:gdLst/>
              <a:ahLst/>
              <a:cxnLst/>
              <a:rect l="l" t="t" r="r" b="b"/>
              <a:pathLst>
                <a:path w="998038" h="577710" extrusionOk="0">
                  <a:moveTo>
                    <a:pt x="461327" y="569588"/>
                  </a:moveTo>
                  <a:lnTo>
                    <a:pt x="14055" y="310699"/>
                  </a:lnTo>
                  <a:cubicBezTo>
                    <a:pt x="-6751" y="298602"/>
                    <a:pt x="-4186" y="277552"/>
                    <a:pt x="19945" y="263645"/>
                  </a:cubicBezTo>
                  <a:lnTo>
                    <a:pt x="455437" y="11519"/>
                  </a:lnTo>
                  <a:cubicBezTo>
                    <a:pt x="479568" y="-2388"/>
                    <a:pt x="515954" y="-3912"/>
                    <a:pt x="536759" y="8090"/>
                  </a:cubicBezTo>
                  <a:lnTo>
                    <a:pt x="983936" y="266979"/>
                  </a:lnTo>
                  <a:cubicBezTo>
                    <a:pt x="1004837" y="279076"/>
                    <a:pt x="1002177" y="300126"/>
                    <a:pt x="978141" y="314033"/>
                  </a:cubicBezTo>
                  <a:lnTo>
                    <a:pt x="542554" y="566159"/>
                  </a:lnTo>
                  <a:cubicBezTo>
                    <a:pt x="518519" y="580161"/>
                    <a:pt x="482133" y="581590"/>
                    <a:pt x="461327" y="56958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9" name="Google Shape;599;p17"/>
            <p:cNvSpPr/>
            <p:nvPr/>
          </p:nvSpPr>
          <p:spPr>
            <a:xfrm>
              <a:off x="2372415" y="3694995"/>
              <a:ext cx="1795739" cy="1039558"/>
            </a:xfrm>
            <a:custGeom>
              <a:avLst/>
              <a:gdLst/>
              <a:ahLst/>
              <a:cxnLst/>
              <a:rect l="l" t="t" r="r" b="b"/>
              <a:pathLst>
                <a:path w="1795739" h="1039558" extrusionOk="0">
                  <a:moveTo>
                    <a:pt x="1781394" y="0"/>
                  </a:moveTo>
                  <a:lnTo>
                    <a:pt x="1781394" y="95"/>
                  </a:lnTo>
                  <a:lnTo>
                    <a:pt x="651623" y="653987"/>
                  </a:lnTo>
                  <a:lnTo>
                    <a:pt x="0" y="1031176"/>
                  </a:lnTo>
                  <a:lnTo>
                    <a:pt x="14440" y="1039558"/>
                  </a:lnTo>
                  <a:lnTo>
                    <a:pt x="666063" y="662273"/>
                  </a:lnTo>
                  <a:lnTo>
                    <a:pt x="1795739" y="8382"/>
                  </a:lnTo>
                  <a:lnTo>
                    <a:pt x="1795739" y="8382"/>
                  </a:lnTo>
                  <a:lnTo>
                    <a:pt x="1781394" y="0"/>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0" name="Google Shape;600;p17"/>
            <p:cNvSpPr/>
            <p:nvPr/>
          </p:nvSpPr>
          <p:spPr>
            <a:xfrm>
              <a:off x="3921527" y="3261804"/>
              <a:ext cx="998857" cy="577329"/>
            </a:xfrm>
            <a:custGeom>
              <a:avLst/>
              <a:gdLst/>
              <a:ahLst/>
              <a:cxnLst/>
              <a:rect l="l" t="t" r="r" b="b"/>
              <a:pathLst>
                <a:path w="998857" h="577329" extrusionOk="0">
                  <a:moveTo>
                    <a:pt x="998097" y="255644"/>
                  </a:moveTo>
                  <a:lnTo>
                    <a:pt x="976057" y="262407"/>
                  </a:lnTo>
                  <a:lnTo>
                    <a:pt x="536860" y="8090"/>
                  </a:lnTo>
                  <a:cubicBezTo>
                    <a:pt x="516054" y="-3912"/>
                    <a:pt x="479858" y="-2388"/>
                    <a:pt x="455632" y="11519"/>
                  </a:cubicBezTo>
                  <a:lnTo>
                    <a:pt x="20046" y="263645"/>
                  </a:lnTo>
                  <a:lnTo>
                    <a:pt x="19001" y="264312"/>
                  </a:lnTo>
                  <a:lnTo>
                    <a:pt x="0" y="258502"/>
                  </a:lnTo>
                  <a:lnTo>
                    <a:pt x="0" y="287077"/>
                  </a:lnTo>
                  <a:cubicBezTo>
                    <a:pt x="0" y="288125"/>
                    <a:pt x="0" y="289173"/>
                    <a:pt x="0" y="290316"/>
                  </a:cubicBezTo>
                  <a:lnTo>
                    <a:pt x="0" y="292601"/>
                  </a:lnTo>
                  <a:lnTo>
                    <a:pt x="0" y="292601"/>
                  </a:lnTo>
                  <a:cubicBezTo>
                    <a:pt x="1596" y="300307"/>
                    <a:pt x="6641" y="306841"/>
                    <a:pt x="13680" y="310318"/>
                  </a:cubicBezTo>
                  <a:lnTo>
                    <a:pt x="460953" y="569208"/>
                  </a:lnTo>
                  <a:cubicBezTo>
                    <a:pt x="481758" y="581209"/>
                    <a:pt x="517954" y="579780"/>
                    <a:pt x="542275" y="565778"/>
                  </a:cubicBezTo>
                  <a:lnTo>
                    <a:pt x="979097" y="314033"/>
                  </a:lnTo>
                  <a:cubicBezTo>
                    <a:pt x="989404" y="309413"/>
                    <a:pt x="996786" y="300012"/>
                    <a:pt x="998857" y="288887"/>
                  </a:cubicBezTo>
                  <a:lnTo>
                    <a:pt x="998857" y="288887"/>
                  </a:lnTo>
                  <a:close/>
                </a:path>
              </a:pathLst>
            </a:custGeom>
            <a:solidFill>
              <a:srgbClr val="D5D6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1" name="Google Shape;601;p17"/>
            <p:cNvSpPr/>
            <p:nvPr/>
          </p:nvSpPr>
          <p:spPr>
            <a:xfrm>
              <a:off x="3922039" y="3231825"/>
              <a:ext cx="998054" cy="577388"/>
            </a:xfrm>
            <a:custGeom>
              <a:avLst/>
              <a:gdLst/>
              <a:ahLst/>
              <a:cxnLst/>
              <a:rect l="l" t="t" r="r" b="b"/>
              <a:pathLst>
                <a:path w="998054" h="577388" extrusionOk="0">
                  <a:moveTo>
                    <a:pt x="461295" y="569183"/>
                  </a:moveTo>
                  <a:lnTo>
                    <a:pt x="14023" y="310674"/>
                  </a:lnTo>
                  <a:cubicBezTo>
                    <a:pt x="-6783" y="298673"/>
                    <a:pt x="-4123" y="277623"/>
                    <a:pt x="19913" y="263716"/>
                  </a:cubicBezTo>
                  <a:lnTo>
                    <a:pt x="455500" y="11589"/>
                  </a:lnTo>
                  <a:cubicBezTo>
                    <a:pt x="479536" y="-2412"/>
                    <a:pt x="515922" y="-3936"/>
                    <a:pt x="536727" y="8160"/>
                  </a:cubicBezTo>
                  <a:lnTo>
                    <a:pt x="984000" y="267050"/>
                  </a:lnTo>
                  <a:cubicBezTo>
                    <a:pt x="1004805" y="279147"/>
                    <a:pt x="1002240" y="300197"/>
                    <a:pt x="978110" y="314103"/>
                  </a:cubicBezTo>
                  <a:lnTo>
                    <a:pt x="542618" y="566230"/>
                  </a:lnTo>
                  <a:cubicBezTo>
                    <a:pt x="518487" y="579756"/>
                    <a:pt x="482101" y="581280"/>
                    <a:pt x="461295" y="569183"/>
                  </a:cubicBezTo>
                  <a:close/>
                </a:path>
              </a:pathLst>
            </a:custGeom>
            <a:solidFill>
              <a:srgbClr val="E9EA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2" name="Google Shape;602;p17"/>
            <p:cNvSpPr/>
            <p:nvPr/>
          </p:nvSpPr>
          <p:spPr>
            <a:xfrm>
              <a:off x="4231770" y="3400376"/>
              <a:ext cx="378145" cy="218912"/>
            </a:xfrm>
            <a:custGeom>
              <a:avLst/>
              <a:gdLst/>
              <a:ahLst/>
              <a:cxnLst/>
              <a:rect l="l" t="t" r="r" b="b"/>
              <a:pathLst>
                <a:path w="378145" h="218912" extrusionOk="0">
                  <a:moveTo>
                    <a:pt x="377956" y="96880"/>
                  </a:moveTo>
                  <a:lnTo>
                    <a:pt x="377956" y="58780"/>
                  </a:lnTo>
                  <a:lnTo>
                    <a:pt x="323804" y="73067"/>
                  </a:lnTo>
                  <a:lnTo>
                    <a:pt x="203341" y="3058"/>
                  </a:lnTo>
                  <a:cubicBezTo>
                    <a:pt x="193461" y="-1447"/>
                    <a:pt x="182023" y="-952"/>
                    <a:pt x="172560" y="4392"/>
                  </a:cubicBezTo>
                  <a:lnTo>
                    <a:pt x="55422" y="72210"/>
                  </a:lnTo>
                  <a:lnTo>
                    <a:pt x="36" y="57541"/>
                  </a:lnTo>
                  <a:lnTo>
                    <a:pt x="36" y="98594"/>
                  </a:lnTo>
                  <a:lnTo>
                    <a:pt x="36" y="98594"/>
                  </a:lnTo>
                  <a:lnTo>
                    <a:pt x="36" y="108119"/>
                  </a:lnTo>
                  <a:cubicBezTo>
                    <a:pt x="-12" y="108500"/>
                    <a:pt x="-12" y="108881"/>
                    <a:pt x="36" y="109262"/>
                  </a:cubicBezTo>
                  <a:lnTo>
                    <a:pt x="36" y="110215"/>
                  </a:lnTo>
                  <a:lnTo>
                    <a:pt x="36" y="110215"/>
                  </a:lnTo>
                  <a:cubicBezTo>
                    <a:pt x="644" y="113139"/>
                    <a:pt x="2572" y="115606"/>
                    <a:pt x="5261" y="116882"/>
                  </a:cubicBezTo>
                  <a:lnTo>
                    <a:pt x="174840" y="215847"/>
                  </a:lnTo>
                  <a:cubicBezTo>
                    <a:pt x="184721" y="220333"/>
                    <a:pt x="196130" y="219876"/>
                    <a:pt x="205621" y="214608"/>
                  </a:cubicBezTo>
                  <a:lnTo>
                    <a:pt x="370736" y="119358"/>
                  </a:lnTo>
                  <a:cubicBezTo>
                    <a:pt x="374621" y="117606"/>
                    <a:pt x="377395" y="114044"/>
                    <a:pt x="378146" y="109833"/>
                  </a:cubicBezTo>
                  <a:lnTo>
                    <a:pt x="378146" y="109833"/>
                  </a:lnTo>
                  <a:lnTo>
                    <a:pt x="378146" y="97261"/>
                  </a:lnTo>
                  <a:close/>
                </a:path>
              </a:pathLst>
            </a:custGeom>
            <a:solidFill>
              <a:srgbClr val="D5D6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3" name="Google Shape;603;p17"/>
            <p:cNvSpPr/>
            <p:nvPr/>
          </p:nvSpPr>
          <p:spPr>
            <a:xfrm>
              <a:off x="4231502" y="3348848"/>
              <a:ext cx="378432" cy="218803"/>
            </a:xfrm>
            <a:custGeom>
              <a:avLst/>
              <a:gdLst/>
              <a:ahLst/>
              <a:cxnLst/>
              <a:rect l="l" t="t" r="r" b="b"/>
              <a:pathLst>
                <a:path w="378432" h="218803" extrusionOk="0">
                  <a:moveTo>
                    <a:pt x="175108" y="215844"/>
                  </a:moveTo>
                  <a:lnTo>
                    <a:pt x="5339" y="117451"/>
                  </a:lnTo>
                  <a:cubicBezTo>
                    <a:pt x="-2547" y="112879"/>
                    <a:pt x="-1597" y="104878"/>
                    <a:pt x="7524" y="99639"/>
                  </a:cubicBezTo>
                  <a:lnTo>
                    <a:pt x="172638" y="4389"/>
                  </a:lnTo>
                  <a:cubicBezTo>
                    <a:pt x="182167" y="-992"/>
                    <a:pt x="193691" y="-1449"/>
                    <a:pt x="203609" y="3151"/>
                  </a:cubicBezTo>
                  <a:lnTo>
                    <a:pt x="373094" y="101259"/>
                  </a:lnTo>
                  <a:cubicBezTo>
                    <a:pt x="380979" y="105831"/>
                    <a:pt x="380029" y="113832"/>
                    <a:pt x="370909" y="119166"/>
                  </a:cubicBezTo>
                  <a:lnTo>
                    <a:pt x="205794" y="214416"/>
                  </a:lnTo>
                  <a:cubicBezTo>
                    <a:pt x="196360" y="219712"/>
                    <a:pt x="184988" y="220245"/>
                    <a:pt x="175108" y="215844"/>
                  </a:cubicBezTo>
                  <a:close/>
                </a:path>
              </a:pathLst>
            </a:custGeom>
            <a:solidFill>
              <a:srgbClr val="E9EA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4" name="Google Shape;604;p17"/>
            <p:cNvSpPr/>
            <p:nvPr/>
          </p:nvSpPr>
          <p:spPr>
            <a:xfrm>
              <a:off x="3409843" y="2513133"/>
              <a:ext cx="2024410" cy="945165"/>
            </a:xfrm>
            <a:custGeom>
              <a:avLst/>
              <a:gdLst/>
              <a:ahLst/>
              <a:cxnLst/>
              <a:rect l="l" t="t" r="r" b="b"/>
              <a:pathLst>
                <a:path w="2024410" h="945165" extrusionOk="0">
                  <a:moveTo>
                    <a:pt x="1010828" y="945166"/>
                  </a:moveTo>
                  <a:lnTo>
                    <a:pt x="0" y="38005"/>
                  </a:lnTo>
                  <a:lnTo>
                    <a:pt x="2024411" y="0"/>
                  </a:lnTo>
                  <a:lnTo>
                    <a:pt x="1010828" y="945166"/>
                  </a:lnTo>
                  <a:close/>
                </a:path>
              </a:pathLst>
            </a:custGeom>
            <a:solidFill>
              <a:srgbClr val="3E7E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5" name="Google Shape;605;p17"/>
            <p:cNvSpPr/>
            <p:nvPr/>
          </p:nvSpPr>
          <p:spPr>
            <a:xfrm>
              <a:off x="2963426" y="65875"/>
              <a:ext cx="2875158" cy="2882646"/>
            </a:xfrm>
            <a:custGeom>
              <a:avLst/>
              <a:gdLst/>
              <a:ahLst/>
              <a:cxnLst/>
              <a:rect l="l" t="t" r="r" b="b"/>
              <a:pathLst>
                <a:path w="2875158" h="2882646" extrusionOk="0">
                  <a:moveTo>
                    <a:pt x="2875159" y="1441323"/>
                  </a:moveTo>
                  <a:cubicBezTo>
                    <a:pt x="2875159" y="2237344"/>
                    <a:pt x="2231533" y="2882646"/>
                    <a:pt x="1437579" y="2882646"/>
                  </a:cubicBezTo>
                  <a:cubicBezTo>
                    <a:pt x="643626" y="2882646"/>
                    <a:pt x="0" y="2237344"/>
                    <a:pt x="0" y="1441323"/>
                  </a:cubicBezTo>
                  <a:cubicBezTo>
                    <a:pt x="0" y="645302"/>
                    <a:pt x="643626" y="0"/>
                    <a:pt x="1437579" y="0"/>
                  </a:cubicBezTo>
                  <a:cubicBezTo>
                    <a:pt x="2231532" y="0"/>
                    <a:pt x="2875159" y="645302"/>
                    <a:pt x="2875159" y="1441323"/>
                  </a:cubicBezTo>
                  <a:close/>
                </a:path>
              </a:pathLst>
            </a:custGeom>
            <a:solidFill>
              <a:srgbClr val="E9EA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6" name="Google Shape;606;p17"/>
            <p:cNvSpPr/>
            <p:nvPr/>
          </p:nvSpPr>
          <p:spPr>
            <a:xfrm>
              <a:off x="2986102" y="165506"/>
              <a:ext cx="2752826" cy="2463451"/>
            </a:xfrm>
            <a:custGeom>
              <a:avLst/>
              <a:gdLst/>
              <a:ahLst/>
              <a:cxnLst/>
              <a:rect l="l" t="t" r="r" b="b"/>
              <a:pathLst>
                <a:path w="2752826" h="2463451" extrusionOk="0">
                  <a:moveTo>
                    <a:pt x="1036794" y="484346"/>
                  </a:moveTo>
                  <a:lnTo>
                    <a:pt x="1041639" y="467297"/>
                  </a:lnTo>
                  <a:lnTo>
                    <a:pt x="1041639" y="430340"/>
                  </a:lnTo>
                  <a:cubicBezTo>
                    <a:pt x="1034789" y="431164"/>
                    <a:pt x="1027873" y="431164"/>
                    <a:pt x="1021023" y="430340"/>
                  </a:cubicBezTo>
                  <a:cubicBezTo>
                    <a:pt x="1017413" y="428720"/>
                    <a:pt x="1019883" y="418624"/>
                    <a:pt x="1019883" y="418624"/>
                  </a:cubicBezTo>
                  <a:lnTo>
                    <a:pt x="1036794" y="404051"/>
                  </a:lnTo>
                  <a:lnTo>
                    <a:pt x="1002878" y="411290"/>
                  </a:lnTo>
                  <a:lnTo>
                    <a:pt x="990717" y="430340"/>
                  </a:lnTo>
                  <a:lnTo>
                    <a:pt x="952716" y="453866"/>
                  </a:lnTo>
                  <a:lnTo>
                    <a:pt x="969722" y="463391"/>
                  </a:lnTo>
                  <a:lnTo>
                    <a:pt x="980647" y="470630"/>
                  </a:lnTo>
                  <a:lnTo>
                    <a:pt x="996988" y="473107"/>
                  </a:lnTo>
                  <a:lnTo>
                    <a:pt x="996988" y="462344"/>
                  </a:lnTo>
                  <a:cubicBezTo>
                    <a:pt x="996988" y="462344"/>
                    <a:pt x="1015988" y="457486"/>
                    <a:pt x="1020643" y="464725"/>
                  </a:cubicBezTo>
                  <a:lnTo>
                    <a:pt x="1018268" y="478155"/>
                  </a:lnTo>
                  <a:lnTo>
                    <a:pt x="1036794" y="484346"/>
                  </a:lnTo>
                  <a:close/>
                  <a:moveTo>
                    <a:pt x="616692" y="1010603"/>
                  </a:moveTo>
                  <a:cubicBezTo>
                    <a:pt x="606783" y="1006135"/>
                    <a:pt x="595440" y="1006135"/>
                    <a:pt x="585531" y="1010603"/>
                  </a:cubicBezTo>
                  <a:cubicBezTo>
                    <a:pt x="585702" y="1024414"/>
                    <a:pt x="574967" y="1035891"/>
                    <a:pt x="561211" y="1036606"/>
                  </a:cubicBezTo>
                  <a:lnTo>
                    <a:pt x="588951" y="1052132"/>
                  </a:lnTo>
                  <a:lnTo>
                    <a:pt x="616692" y="1041749"/>
                  </a:lnTo>
                  <a:lnTo>
                    <a:pt x="652983" y="1029653"/>
                  </a:lnTo>
                  <a:lnTo>
                    <a:pt x="684049" y="1052132"/>
                  </a:lnTo>
                  <a:cubicBezTo>
                    <a:pt x="707420" y="1023557"/>
                    <a:pt x="684049" y="1007078"/>
                    <a:pt x="684049" y="1007078"/>
                  </a:cubicBezTo>
                  <a:lnTo>
                    <a:pt x="616692" y="1010603"/>
                  </a:lnTo>
                  <a:close/>
                  <a:moveTo>
                    <a:pt x="1206658" y="1540478"/>
                  </a:moveTo>
                  <a:lnTo>
                    <a:pt x="1179773" y="1534763"/>
                  </a:lnTo>
                  <a:lnTo>
                    <a:pt x="1133031" y="1504950"/>
                  </a:lnTo>
                  <a:lnTo>
                    <a:pt x="1091990" y="1504950"/>
                  </a:lnTo>
                  <a:lnTo>
                    <a:pt x="1056554" y="1486567"/>
                  </a:lnTo>
                  <a:lnTo>
                    <a:pt x="1042399" y="1486567"/>
                  </a:lnTo>
                  <a:cubicBezTo>
                    <a:pt x="1042399" y="1486567"/>
                    <a:pt x="1045249" y="1466660"/>
                    <a:pt x="1040974" y="1465231"/>
                  </a:cubicBezTo>
                  <a:cubicBezTo>
                    <a:pt x="1036699" y="1463802"/>
                    <a:pt x="1005633" y="1445324"/>
                    <a:pt x="1005633" y="1445324"/>
                  </a:cubicBezTo>
                  <a:lnTo>
                    <a:pt x="981502" y="1453896"/>
                  </a:lnTo>
                  <a:lnTo>
                    <a:pt x="981502" y="1436846"/>
                  </a:lnTo>
                  <a:lnTo>
                    <a:pt x="964497" y="1429703"/>
                  </a:lnTo>
                  <a:lnTo>
                    <a:pt x="950341" y="1429703"/>
                  </a:lnTo>
                  <a:lnTo>
                    <a:pt x="951766" y="1415510"/>
                  </a:lnTo>
                  <a:cubicBezTo>
                    <a:pt x="951766" y="1415510"/>
                    <a:pt x="964497" y="1390269"/>
                    <a:pt x="957467" y="1385888"/>
                  </a:cubicBezTo>
                  <a:cubicBezTo>
                    <a:pt x="950436" y="1381506"/>
                    <a:pt x="924881" y="1324642"/>
                    <a:pt x="924881" y="1324642"/>
                  </a:cubicBezTo>
                  <a:lnTo>
                    <a:pt x="886880" y="1303306"/>
                  </a:lnTo>
                  <a:lnTo>
                    <a:pt x="845838" y="1303306"/>
                  </a:lnTo>
                  <a:lnTo>
                    <a:pt x="810403" y="1269302"/>
                  </a:lnTo>
                  <a:lnTo>
                    <a:pt x="775062" y="1240727"/>
                  </a:lnTo>
                  <a:lnTo>
                    <a:pt x="755206" y="1201007"/>
                  </a:lnTo>
                  <a:lnTo>
                    <a:pt x="733925" y="1186815"/>
                  </a:lnTo>
                  <a:cubicBezTo>
                    <a:pt x="733925" y="1186815"/>
                    <a:pt x="709890" y="1202436"/>
                    <a:pt x="704190" y="1201007"/>
                  </a:cubicBezTo>
                  <a:cubicBezTo>
                    <a:pt x="698489" y="1199579"/>
                    <a:pt x="663149" y="1186815"/>
                    <a:pt x="663149" y="1186815"/>
                  </a:cubicBezTo>
                  <a:lnTo>
                    <a:pt x="633413" y="1178338"/>
                  </a:lnTo>
                  <a:lnTo>
                    <a:pt x="596267" y="1195769"/>
                  </a:lnTo>
                  <a:lnTo>
                    <a:pt x="596267" y="1233869"/>
                  </a:lnTo>
                  <a:lnTo>
                    <a:pt x="582111" y="1224344"/>
                  </a:lnTo>
                  <a:lnTo>
                    <a:pt x="582111" y="1210056"/>
                  </a:lnTo>
                  <a:lnTo>
                    <a:pt x="594842" y="1185958"/>
                  </a:lnTo>
                  <a:lnTo>
                    <a:pt x="600542" y="1168908"/>
                  </a:lnTo>
                  <a:lnTo>
                    <a:pt x="587812" y="1163288"/>
                  </a:lnTo>
                  <a:lnTo>
                    <a:pt x="570806" y="1183100"/>
                  </a:lnTo>
                  <a:lnTo>
                    <a:pt x="528340" y="1195769"/>
                  </a:lnTo>
                  <a:lnTo>
                    <a:pt x="519790" y="1214247"/>
                  </a:lnTo>
                  <a:lnTo>
                    <a:pt x="499934" y="1232726"/>
                  </a:lnTo>
                  <a:lnTo>
                    <a:pt x="494329" y="1248347"/>
                  </a:lnTo>
                  <a:lnTo>
                    <a:pt x="463168" y="1222820"/>
                  </a:lnTo>
                  <a:cubicBezTo>
                    <a:pt x="452661" y="1228335"/>
                    <a:pt x="441773" y="1233078"/>
                    <a:pt x="430582" y="1237012"/>
                  </a:cubicBezTo>
                  <a:cubicBezTo>
                    <a:pt x="419096" y="1230897"/>
                    <a:pt x="408190" y="1223762"/>
                    <a:pt x="397996" y="1215676"/>
                  </a:cubicBezTo>
                  <a:lnTo>
                    <a:pt x="382416" y="1185863"/>
                  </a:lnTo>
                  <a:lnTo>
                    <a:pt x="390966" y="1146143"/>
                  </a:lnTo>
                  <a:lnTo>
                    <a:pt x="397996" y="1104900"/>
                  </a:lnTo>
                  <a:lnTo>
                    <a:pt x="371111" y="1087850"/>
                  </a:lnTo>
                  <a:lnTo>
                    <a:pt x="334250" y="1087850"/>
                  </a:lnTo>
                  <a:lnTo>
                    <a:pt x="305749" y="1079373"/>
                  </a:lnTo>
                  <a:lnTo>
                    <a:pt x="319049" y="1058037"/>
                  </a:lnTo>
                  <a:lnTo>
                    <a:pt x="334629" y="1026795"/>
                  </a:lnTo>
                  <a:lnTo>
                    <a:pt x="348785" y="1004126"/>
                  </a:lnTo>
                  <a:cubicBezTo>
                    <a:pt x="348785" y="1004126"/>
                    <a:pt x="352775" y="993743"/>
                    <a:pt x="357335" y="991362"/>
                  </a:cubicBezTo>
                  <a:cubicBezTo>
                    <a:pt x="375386" y="981837"/>
                    <a:pt x="357335" y="972884"/>
                    <a:pt x="357335" y="972884"/>
                  </a:cubicBezTo>
                  <a:cubicBezTo>
                    <a:pt x="357335" y="972884"/>
                    <a:pt x="319334" y="970026"/>
                    <a:pt x="313444" y="972884"/>
                  </a:cubicBezTo>
                  <a:cubicBezTo>
                    <a:pt x="307554" y="975741"/>
                    <a:pt x="292163" y="984218"/>
                    <a:pt x="292163" y="984218"/>
                  </a:cubicBezTo>
                  <a:lnTo>
                    <a:pt x="292163" y="1016889"/>
                  </a:lnTo>
                  <a:lnTo>
                    <a:pt x="263663" y="1029653"/>
                  </a:lnTo>
                  <a:lnTo>
                    <a:pt x="219771" y="1039178"/>
                  </a:lnTo>
                  <a:lnTo>
                    <a:pt x="190036" y="1009269"/>
                  </a:lnTo>
                  <a:cubicBezTo>
                    <a:pt x="185760" y="1005078"/>
                    <a:pt x="175880" y="958215"/>
                    <a:pt x="175880" y="958215"/>
                  </a:cubicBezTo>
                  <a:lnTo>
                    <a:pt x="194216" y="941165"/>
                  </a:lnTo>
                  <a:lnTo>
                    <a:pt x="202766" y="926973"/>
                  </a:lnTo>
                  <a:lnTo>
                    <a:pt x="204191" y="892874"/>
                  </a:lnTo>
                  <a:lnTo>
                    <a:pt x="222526" y="877253"/>
                  </a:lnTo>
                  <a:lnTo>
                    <a:pt x="229652" y="858774"/>
                  </a:lnTo>
                  <a:lnTo>
                    <a:pt x="250742" y="843344"/>
                  </a:lnTo>
                  <a:lnTo>
                    <a:pt x="270978" y="824770"/>
                  </a:lnTo>
                  <a:lnTo>
                    <a:pt x="289408" y="819150"/>
                  </a:lnTo>
                  <a:lnTo>
                    <a:pt x="314869" y="824770"/>
                  </a:lnTo>
                  <a:cubicBezTo>
                    <a:pt x="316294" y="815245"/>
                    <a:pt x="363035" y="819150"/>
                    <a:pt x="363035" y="819150"/>
                  </a:cubicBezTo>
                  <a:lnTo>
                    <a:pt x="381466" y="818198"/>
                  </a:lnTo>
                  <a:lnTo>
                    <a:pt x="380041" y="807815"/>
                  </a:lnTo>
                  <a:cubicBezTo>
                    <a:pt x="388591" y="800671"/>
                    <a:pt x="416902" y="807815"/>
                    <a:pt x="416902" y="807815"/>
                  </a:cubicBezTo>
                  <a:lnTo>
                    <a:pt x="454903" y="804577"/>
                  </a:lnTo>
                  <a:cubicBezTo>
                    <a:pt x="463263" y="806387"/>
                    <a:pt x="470293" y="823627"/>
                    <a:pt x="470293" y="823627"/>
                  </a:cubicBezTo>
                  <a:lnTo>
                    <a:pt x="453288" y="839248"/>
                  </a:lnTo>
                  <a:lnTo>
                    <a:pt x="464688" y="873252"/>
                  </a:lnTo>
                  <a:lnTo>
                    <a:pt x="475993" y="888873"/>
                  </a:lnTo>
                  <a:lnTo>
                    <a:pt x="471718" y="904494"/>
                  </a:lnTo>
                  <a:lnTo>
                    <a:pt x="498984" y="900494"/>
                  </a:lnTo>
                  <a:cubicBezTo>
                    <a:pt x="499427" y="891477"/>
                    <a:pt x="499871" y="882460"/>
                    <a:pt x="500314" y="873443"/>
                  </a:cubicBezTo>
                  <a:lnTo>
                    <a:pt x="501739" y="840772"/>
                  </a:lnTo>
                  <a:lnTo>
                    <a:pt x="497559" y="804958"/>
                  </a:lnTo>
                  <a:lnTo>
                    <a:pt x="523020" y="749903"/>
                  </a:lnTo>
                  <a:lnTo>
                    <a:pt x="626383" y="683228"/>
                  </a:lnTo>
                  <a:cubicBezTo>
                    <a:pt x="625908" y="675164"/>
                    <a:pt x="625432" y="667099"/>
                    <a:pt x="624957" y="659035"/>
                  </a:cubicBezTo>
                  <a:lnTo>
                    <a:pt x="631988" y="624269"/>
                  </a:lnTo>
                  <a:lnTo>
                    <a:pt x="650418" y="630650"/>
                  </a:lnTo>
                  <a:lnTo>
                    <a:pt x="683004" y="591884"/>
                  </a:lnTo>
                  <a:lnTo>
                    <a:pt x="725470" y="577787"/>
                  </a:lnTo>
                  <a:lnTo>
                    <a:pt x="750931" y="560451"/>
                  </a:lnTo>
                  <a:lnTo>
                    <a:pt x="763661" y="534829"/>
                  </a:lnTo>
                  <a:lnTo>
                    <a:pt x="810403" y="520637"/>
                  </a:lnTo>
                  <a:lnTo>
                    <a:pt x="857144" y="496538"/>
                  </a:lnTo>
                  <a:lnTo>
                    <a:pt x="835673" y="519494"/>
                  </a:lnTo>
                  <a:lnTo>
                    <a:pt x="832823" y="539401"/>
                  </a:lnTo>
                  <a:lnTo>
                    <a:pt x="858284" y="533686"/>
                  </a:lnTo>
                  <a:lnTo>
                    <a:pt x="880990" y="520922"/>
                  </a:lnTo>
                  <a:lnTo>
                    <a:pt x="900750" y="515302"/>
                  </a:lnTo>
                  <a:lnTo>
                    <a:pt x="919180" y="509588"/>
                  </a:lnTo>
                  <a:lnTo>
                    <a:pt x="924881" y="496824"/>
                  </a:lnTo>
                  <a:lnTo>
                    <a:pt x="912150" y="496824"/>
                  </a:lnTo>
                  <a:lnTo>
                    <a:pt x="892295" y="489680"/>
                  </a:lnTo>
                  <a:lnTo>
                    <a:pt x="863794" y="468440"/>
                  </a:lnTo>
                  <a:cubicBezTo>
                    <a:pt x="863196" y="463742"/>
                    <a:pt x="864734" y="459023"/>
                    <a:pt x="867974" y="455581"/>
                  </a:cubicBezTo>
                  <a:lnTo>
                    <a:pt x="880799" y="444056"/>
                  </a:lnTo>
                  <a:cubicBezTo>
                    <a:pt x="880799" y="444056"/>
                    <a:pt x="886405" y="437198"/>
                    <a:pt x="882224" y="437198"/>
                  </a:cubicBezTo>
                  <a:cubicBezTo>
                    <a:pt x="878044" y="437198"/>
                    <a:pt x="846789" y="430340"/>
                    <a:pt x="846789" y="430340"/>
                  </a:cubicBezTo>
                  <a:lnTo>
                    <a:pt x="812778" y="444056"/>
                  </a:lnTo>
                  <a:lnTo>
                    <a:pt x="793492" y="444056"/>
                  </a:lnTo>
                  <a:lnTo>
                    <a:pt x="817623" y="423005"/>
                  </a:lnTo>
                  <a:lnTo>
                    <a:pt x="844508" y="423005"/>
                  </a:lnTo>
                  <a:lnTo>
                    <a:pt x="874244" y="415862"/>
                  </a:lnTo>
                  <a:lnTo>
                    <a:pt x="935996" y="415862"/>
                  </a:lnTo>
                  <a:lnTo>
                    <a:pt x="970007" y="408718"/>
                  </a:lnTo>
                  <a:lnTo>
                    <a:pt x="994233" y="395669"/>
                  </a:lnTo>
                  <a:lnTo>
                    <a:pt x="1023968" y="392621"/>
                  </a:lnTo>
                  <a:lnTo>
                    <a:pt x="1032519" y="360712"/>
                  </a:lnTo>
                  <a:lnTo>
                    <a:pt x="1012663" y="343662"/>
                  </a:lnTo>
                  <a:lnTo>
                    <a:pt x="984162" y="328898"/>
                  </a:lnTo>
                  <a:lnTo>
                    <a:pt x="978462" y="295370"/>
                  </a:lnTo>
                  <a:lnTo>
                    <a:pt x="962882" y="261271"/>
                  </a:lnTo>
                  <a:lnTo>
                    <a:pt x="948726" y="261271"/>
                  </a:lnTo>
                  <a:lnTo>
                    <a:pt x="947301" y="279749"/>
                  </a:lnTo>
                  <a:lnTo>
                    <a:pt x="924691" y="279749"/>
                  </a:lnTo>
                  <a:lnTo>
                    <a:pt x="918991" y="291084"/>
                  </a:lnTo>
                  <a:lnTo>
                    <a:pt x="910535" y="296799"/>
                  </a:lnTo>
                  <a:lnTo>
                    <a:pt x="896380" y="299656"/>
                  </a:lnTo>
                  <a:lnTo>
                    <a:pt x="883555" y="286798"/>
                  </a:lnTo>
                  <a:lnTo>
                    <a:pt x="900560" y="268415"/>
                  </a:lnTo>
                  <a:lnTo>
                    <a:pt x="880799" y="249936"/>
                  </a:lnTo>
                  <a:lnTo>
                    <a:pt x="856669" y="237173"/>
                  </a:lnTo>
                  <a:lnTo>
                    <a:pt x="831493" y="237173"/>
                  </a:lnTo>
                  <a:lnTo>
                    <a:pt x="813063" y="242792"/>
                  </a:lnTo>
                  <a:lnTo>
                    <a:pt x="787602" y="272606"/>
                  </a:lnTo>
                  <a:lnTo>
                    <a:pt x="767746" y="289655"/>
                  </a:lnTo>
                  <a:lnTo>
                    <a:pt x="773447" y="305276"/>
                  </a:lnTo>
                  <a:lnTo>
                    <a:pt x="766226" y="328994"/>
                  </a:lnTo>
                  <a:lnTo>
                    <a:pt x="770501" y="338519"/>
                  </a:lnTo>
                  <a:lnTo>
                    <a:pt x="746371" y="347091"/>
                  </a:lnTo>
                  <a:lnTo>
                    <a:pt x="719485" y="352711"/>
                  </a:lnTo>
                  <a:lnTo>
                    <a:pt x="708180" y="349853"/>
                  </a:lnTo>
                  <a:lnTo>
                    <a:pt x="699629" y="361283"/>
                  </a:lnTo>
                  <a:lnTo>
                    <a:pt x="715210" y="393192"/>
                  </a:lnTo>
                  <a:lnTo>
                    <a:pt x="699629" y="403860"/>
                  </a:lnTo>
                  <a:lnTo>
                    <a:pt x="678444" y="403860"/>
                  </a:lnTo>
                  <a:lnTo>
                    <a:pt x="660488" y="380714"/>
                  </a:lnTo>
                  <a:lnTo>
                    <a:pt x="656213" y="367570"/>
                  </a:lnTo>
                  <a:lnTo>
                    <a:pt x="668944" y="360521"/>
                  </a:lnTo>
                  <a:lnTo>
                    <a:pt x="659443" y="343472"/>
                  </a:lnTo>
                  <a:lnTo>
                    <a:pt x="629708" y="342043"/>
                  </a:lnTo>
                  <a:lnTo>
                    <a:pt x="590091" y="317373"/>
                  </a:lnTo>
                  <a:lnTo>
                    <a:pt x="571661" y="317373"/>
                  </a:lnTo>
                  <a:lnTo>
                    <a:pt x="567386" y="302228"/>
                  </a:lnTo>
                  <a:lnTo>
                    <a:pt x="554656" y="296609"/>
                  </a:lnTo>
                  <a:lnTo>
                    <a:pt x="573086" y="275273"/>
                  </a:lnTo>
                  <a:lnTo>
                    <a:pt x="599972" y="259652"/>
                  </a:lnTo>
                  <a:lnTo>
                    <a:pt x="646713" y="242602"/>
                  </a:lnTo>
                  <a:lnTo>
                    <a:pt x="663718" y="236982"/>
                  </a:lnTo>
                  <a:lnTo>
                    <a:pt x="700485" y="228409"/>
                  </a:lnTo>
                  <a:lnTo>
                    <a:pt x="725185" y="214694"/>
                  </a:lnTo>
                  <a:lnTo>
                    <a:pt x="747796" y="194786"/>
                  </a:lnTo>
                  <a:lnTo>
                    <a:pt x="777532" y="194786"/>
                  </a:lnTo>
                  <a:lnTo>
                    <a:pt x="812968" y="185833"/>
                  </a:lnTo>
                  <a:lnTo>
                    <a:pt x="835673" y="185833"/>
                  </a:lnTo>
                  <a:lnTo>
                    <a:pt x="845174" y="159353"/>
                  </a:lnTo>
                  <a:lnTo>
                    <a:pt x="799857" y="159353"/>
                  </a:lnTo>
                  <a:lnTo>
                    <a:pt x="782852" y="172403"/>
                  </a:lnTo>
                  <a:lnTo>
                    <a:pt x="753116" y="172403"/>
                  </a:lnTo>
                  <a:cubicBezTo>
                    <a:pt x="746798" y="166154"/>
                    <a:pt x="738980" y="161657"/>
                    <a:pt x="730410" y="159353"/>
                  </a:cubicBezTo>
                  <a:lnTo>
                    <a:pt x="730410" y="148876"/>
                  </a:lnTo>
                  <a:lnTo>
                    <a:pt x="745991" y="134684"/>
                  </a:lnTo>
                  <a:lnTo>
                    <a:pt x="766226" y="119444"/>
                  </a:lnTo>
                  <a:cubicBezTo>
                    <a:pt x="773304" y="110380"/>
                    <a:pt x="779023" y="100338"/>
                    <a:pt x="783232" y="89630"/>
                  </a:cubicBezTo>
                  <a:lnTo>
                    <a:pt x="824273" y="103823"/>
                  </a:lnTo>
                  <a:lnTo>
                    <a:pt x="855339" y="102203"/>
                  </a:lnTo>
                  <a:lnTo>
                    <a:pt x="876714" y="100965"/>
                  </a:lnTo>
                  <a:lnTo>
                    <a:pt x="903600" y="102394"/>
                  </a:lnTo>
                  <a:lnTo>
                    <a:pt x="919180" y="108109"/>
                  </a:lnTo>
                  <a:cubicBezTo>
                    <a:pt x="914905" y="119444"/>
                    <a:pt x="897995" y="110966"/>
                    <a:pt x="897995" y="110966"/>
                  </a:cubicBezTo>
                  <a:lnTo>
                    <a:pt x="846979" y="116586"/>
                  </a:lnTo>
                  <a:lnTo>
                    <a:pt x="824273" y="128969"/>
                  </a:lnTo>
                  <a:lnTo>
                    <a:pt x="831398" y="113348"/>
                  </a:lnTo>
                  <a:lnTo>
                    <a:pt x="807267" y="114776"/>
                  </a:lnTo>
                  <a:lnTo>
                    <a:pt x="778767" y="133160"/>
                  </a:lnTo>
                  <a:lnTo>
                    <a:pt x="798622" y="143161"/>
                  </a:lnTo>
                  <a:lnTo>
                    <a:pt x="845364" y="143161"/>
                  </a:lnTo>
                  <a:lnTo>
                    <a:pt x="870824" y="152686"/>
                  </a:lnTo>
                  <a:lnTo>
                    <a:pt x="892105" y="144209"/>
                  </a:lnTo>
                  <a:lnTo>
                    <a:pt x="914715" y="152686"/>
                  </a:lnTo>
                  <a:lnTo>
                    <a:pt x="941696" y="161258"/>
                  </a:lnTo>
                  <a:lnTo>
                    <a:pt x="909110" y="171450"/>
                  </a:lnTo>
                  <a:lnTo>
                    <a:pt x="880609" y="184880"/>
                  </a:lnTo>
                  <a:lnTo>
                    <a:pt x="852109" y="191072"/>
                  </a:lnTo>
                  <a:lnTo>
                    <a:pt x="829498" y="199549"/>
                  </a:lnTo>
                  <a:lnTo>
                    <a:pt x="838998" y="219456"/>
                  </a:lnTo>
                  <a:lnTo>
                    <a:pt x="898470" y="218027"/>
                  </a:lnTo>
                  <a:lnTo>
                    <a:pt x="935996" y="241173"/>
                  </a:lnTo>
                  <a:lnTo>
                    <a:pt x="967157" y="241173"/>
                  </a:lnTo>
                  <a:lnTo>
                    <a:pt x="968582" y="228409"/>
                  </a:lnTo>
                  <a:lnTo>
                    <a:pt x="975612" y="215646"/>
                  </a:lnTo>
                  <a:lnTo>
                    <a:pt x="989862" y="212789"/>
                  </a:lnTo>
                  <a:lnTo>
                    <a:pt x="978462" y="197168"/>
                  </a:lnTo>
                  <a:lnTo>
                    <a:pt x="974282" y="185357"/>
                  </a:lnTo>
                  <a:lnTo>
                    <a:pt x="991192" y="185357"/>
                  </a:lnTo>
                  <a:lnTo>
                    <a:pt x="1005443" y="195739"/>
                  </a:lnTo>
                  <a:cubicBezTo>
                    <a:pt x="1016748" y="204311"/>
                    <a:pt x="1040784" y="185357"/>
                    <a:pt x="1040784" y="185357"/>
                  </a:cubicBezTo>
                  <a:lnTo>
                    <a:pt x="1076220" y="171926"/>
                  </a:lnTo>
                  <a:lnTo>
                    <a:pt x="1032329" y="158877"/>
                  </a:lnTo>
                  <a:lnTo>
                    <a:pt x="1018173" y="144685"/>
                  </a:lnTo>
                  <a:cubicBezTo>
                    <a:pt x="1022353" y="136112"/>
                    <a:pt x="971432" y="123349"/>
                    <a:pt x="971432" y="123349"/>
                  </a:cubicBezTo>
                  <a:lnTo>
                    <a:pt x="931721" y="99250"/>
                  </a:lnTo>
                  <a:lnTo>
                    <a:pt x="922221" y="89249"/>
                  </a:lnTo>
                  <a:lnTo>
                    <a:pt x="888495" y="89249"/>
                  </a:lnTo>
                  <a:lnTo>
                    <a:pt x="915380" y="77914"/>
                  </a:lnTo>
                  <a:lnTo>
                    <a:pt x="981882" y="84963"/>
                  </a:lnTo>
                  <a:lnTo>
                    <a:pt x="1015893" y="77914"/>
                  </a:lnTo>
                  <a:lnTo>
                    <a:pt x="1093795" y="58007"/>
                  </a:lnTo>
                  <a:lnTo>
                    <a:pt x="1146142" y="45244"/>
                  </a:lnTo>
                  <a:lnTo>
                    <a:pt x="1184143" y="31052"/>
                  </a:lnTo>
                  <a:lnTo>
                    <a:pt x="1140157" y="24194"/>
                  </a:lnTo>
                  <a:cubicBezTo>
                    <a:pt x="1140157" y="24194"/>
                    <a:pt x="1108996" y="32766"/>
                    <a:pt x="1104721" y="32766"/>
                  </a:cubicBezTo>
                  <a:cubicBezTo>
                    <a:pt x="1100445" y="32766"/>
                    <a:pt x="1063680" y="35623"/>
                    <a:pt x="1059404" y="35623"/>
                  </a:cubicBezTo>
                  <a:lnTo>
                    <a:pt x="960222" y="35623"/>
                  </a:lnTo>
                  <a:lnTo>
                    <a:pt x="929156" y="42672"/>
                  </a:lnTo>
                  <a:lnTo>
                    <a:pt x="957657" y="49816"/>
                  </a:lnTo>
                  <a:lnTo>
                    <a:pt x="940651" y="59341"/>
                  </a:lnTo>
                  <a:lnTo>
                    <a:pt x="910915" y="59341"/>
                  </a:lnTo>
                  <a:lnTo>
                    <a:pt x="893910" y="65056"/>
                  </a:lnTo>
                  <a:lnTo>
                    <a:pt x="916520" y="48006"/>
                  </a:lnTo>
                  <a:lnTo>
                    <a:pt x="892485" y="42291"/>
                  </a:lnTo>
                  <a:lnTo>
                    <a:pt x="862749" y="49435"/>
                  </a:lnTo>
                  <a:lnTo>
                    <a:pt x="825888" y="70675"/>
                  </a:lnTo>
                  <a:lnTo>
                    <a:pt x="842893" y="76390"/>
                  </a:lnTo>
                  <a:lnTo>
                    <a:pt x="867024" y="66865"/>
                  </a:lnTo>
                  <a:lnTo>
                    <a:pt x="886785" y="71057"/>
                  </a:lnTo>
                  <a:lnTo>
                    <a:pt x="865599" y="76772"/>
                  </a:lnTo>
                  <a:lnTo>
                    <a:pt x="857049" y="88106"/>
                  </a:lnTo>
                  <a:lnTo>
                    <a:pt x="871204" y="92393"/>
                  </a:lnTo>
                  <a:lnTo>
                    <a:pt x="833203" y="95250"/>
                  </a:lnTo>
                  <a:lnTo>
                    <a:pt x="766701" y="83915"/>
                  </a:lnTo>
                  <a:lnTo>
                    <a:pt x="739816" y="116491"/>
                  </a:lnTo>
                  <a:lnTo>
                    <a:pt x="685949" y="154591"/>
                  </a:lnTo>
                  <a:lnTo>
                    <a:pt x="700105" y="165925"/>
                  </a:lnTo>
                  <a:lnTo>
                    <a:pt x="690604" y="171926"/>
                  </a:lnTo>
                  <a:lnTo>
                    <a:pt x="677874" y="178689"/>
                  </a:lnTo>
                  <a:lnTo>
                    <a:pt x="641013" y="171926"/>
                  </a:lnTo>
                  <a:lnTo>
                    <a:pt x="590091" y="185357"/>
                  </a:lnTo>
                  <a:lnTo>
                    <a:pt x="477559" y="240252"/>
                  </a:lnTo>
                  <a:cubicBezTo>
                    <a:pt x="181848" y="530352"/>
                    <a:pt x="102036" y="696627"/>
                    <a:pt x="0" y="1091502"/>
                  </a:cubicBezTo>
                  <a:lnTo>
                    <a:pt x="114699" y="1064800"/>
                  </a:lnTo>
                  <a:lnTo>
                    <a:pt x="134554" y="1086041"/>
                  </a:lnTo>
                  <a:lnTo>
                    <a:pt x="168565" y="1091756"/>
                  </a:lnTo>
                  <a:lnTo>
                    <a:pt x="191271" y="1105948"/>
                  </a:lnTo>
                  <a:lnTo>
                    <a:pt x="215306" y="1096423"/>
                  </a:lnTo>
                  <a:lnTo>
                    <a:pt x="235162" y="1116330"/>
                  </a:lnTo>
                  <a:lnTo>
                    <a:pt x="279053" y="1140428"/>
                  </a:lnTo>
                  <a:lnTo>
                    <a:pt x="321519" y="1146143"/>
                  </a:lnTo>
                  <a:lnTo>
                    <a:pt x="334250" y="1188720"/>
                  </a:lnTo>
                  <a:cubicBezTo>
                    <a:pt x="334250" y="1188720"/>
                    <a:pt x="363985" y="1215676"/>
                    <a:pt x="362750" y="1221391"/>
                  </a:cubicBezTo>
                  <a:cubicBezTo>
                    <a:pt x="361515" y="1227106"/>
                    <a:pt x="372251" y="1252633"/>
                    <a:pt x="378331" y="1252633"/>
                  </a:cubicBezTo>
                  <a:cubicBezTo>
                    <a:pt x="392505" y="1257710"/>
                    <a:pt x="406252" y="1263891"/>
                    <a:pt x="419467" y="1271111"/>
                  </a:cubicBezTo>
                  <a:lnTo>
                    <a:pt x="443503" y="1273874"/>
                  </a:lnTo>
                  <a:lnTo>
                    <a:pt x="453003" y="1252633"/>
                  </a:lnTo>
                  <a:lnTo>
                    <a:pt x="474283" y="1252633"/>
                  </a:lnTo>
                  <a:lnTo>
                    <a:pt x="474283" y="1273874"/>
                  </a:lnTo>
                  <a:lnTo>
                    <a:pt x="482834" y="1285304"/>
                  </a:lnTo>
                  <a:lnTo>
                    <a:pt x="485589" y="1317879"/>
                  </a:lnTo>
                  <a:lnTo>
                    <a:pt x="494139" y="1342073"/>
                  </a:lnTo>
                  <a:lnTo>
                    <a:pt x="479983" y="1357694"/>
                  </a:lnTo>
                  <a:lnTo>
                    <a:pt x="457278" y="1386269"/>
                  </a:lnTo>
                  <a:lnTo>
                    <a:pt x="428777" y="1425797"/>
                  </a:lnTo>
                  <a:lnTo>
                    <a:pt x="431627" y="1463897"/>
                  </a:lnTo>
                  <a:lnTo>
                    <a:pt x="424502" y="1489424"/>
                  </a:lnTo>
                  <a:lnTo>
                    <a:pt x="445782" y="1496568"/>
                  </a:lnTo>
                  <a:lnTo>
                    <a:pt x="427352" y="1522095"/>
                  </a:lnTo>
                  <a:cubicBezTo>
                    <a:pt x="431114" y="1532801"/>
                    <a:pt x="434287" y="1543707"/>
                    <a:pt x="436852" y="1554766"/>
                  </a:cubicBezTo>
                  <a:cubicBezTo>
                    <a:pt x="441251" y="1566948"/>
                    <a:pt x="446457" y="1578816"/>
                    <a:pt x="452433" y="1590294"/>
                  </a:cubicBezTo>
                  <a:lnTo>
                    <a:pt x="472288" y="1607344"/>
                  </a:lnTo>
                  <a:lnTo>
                    <a:pt x="480838" y="1635919"/>
                  </a:lnTo>
                  <a:lnTo>
                    <a:pt x="529005" y="1735265"/>
                  </a:lnTo>
                  <a:lnTo>
                    <a:pt x="562921" y="1763840"/>
                  </a:lnTo>
                  <a:lnTo>
                    <a:pt x="612512" y="1789367"/>
                  </a:lnTo>
                  <a:cubicBezTo>
                    <a:pt x="612512" y="1789367"/>
                    <a:pt x="643673" y="1823466"/>
                    <a:pt x="645098" y="1827467"/>
                  </a:cubicBezTo>
                  <a:cubicBezTo>
                    <a:pt x="646523" y="1831467"/>
                    <a:pt x="662103" y="1894142"/>
                    <a:pt x="662103" y="1894142"/>
                  </a:cubicBezTo>
                  <a:cubicBezTo>
                    <a:pt x="661882" y="1905826"/>
                    <a:pt x="661660" y="1917510"/>
                    <a:pt x="661439" y="1929194"/>
                  </a:cubicBezTo>
                  <a:lnTo>
                    <a:pt x="670939" y="1966055"/>
                  </a:lnTo>
                  <a:lnTo>
                    <a:pt x="673789" y="2007299"/>
                  </a:lnTo>
                  <a:lnTo>
                    <a:pt x="678064" y="2064449"/>
                  </a:lnTo>
                  <a:lnTo>
                    <a:pt x="692219" y="2109883"/>
                  </a:lnTo>
                  <a:lnTo>
                    <a:pt x="704950" y="2169509"/>
                  </a:lnTo>
                  <a:lnTo>
                    <a:pt x="689369" y="2189417"/>
                  </a:lnTo>
                  <a:lnTo>
                    <a:pt x="698869" y="2218849"/>
                  </a:lnTo>
                  <a:lnTo>
                    <a:pt x="710270" y="2261807"/>
                  </a:lnTo>
                  <a:lnTo>
                    <a:pt x="730030" y="2283143"/>
                  </a:lnTo>
                  <a:cubicBezTo>
                    <a:pt x="729587" y="2294509"/>
                    <a:pt x="729143" y="2305876"/>
                    <a:pt x="728700" y="2317242"/>
                  </a:cubicBezTo>
                  <a:lnTo>
                    <a:pt x="732880" y="2351246"/>
                  </a:lnTo>
                  <a:lnTo>
                    <a:pt x="820758" y="2444972"/>
                  </a:lnTo>
                  <a:lnTo>
                    <a:pt x="837668" y="2463451"/>
                  </a:lnTo>
                  <a:lnTo>
                    <a:pt x="837668" y="2419445"/>
                  </a:lnTo>
                  <a:lnTo>
                    <a:pt x="866169" y="2402967"/>
                  </a:lnTo>
                  <a:lnTo>
                    <a:pt x="866169" y="2376869"/>
                  </a:lnTo>
                  <a:lnTo>
                    <a:pt x="837668" y="2364105"/>
                  </a:lnTo>
                  <a:lnTo>
                    <a:pt x="837668" y="2344198"/>
                  </a:lnTo>
                  <a:lnTo>
                    <a:pt x="851634" y="2331434"/>
                  </a:lnTo>
                  <a:lnTo>
                    <a:pt x="865694" y="2308670"/>
                  </a:lnTo>
                  <a:lnTo>
                    <a:pt x="865694" y="2290191"/>
                  </a:lnTo>
                  <a:cubicBezTo>
                    <a:pt x="877379" y="2286000"/>
                    <a:pt x="865694" y="2273141"/>
                    <a:pt x="865694" y="2273141"/>
                  </a:cubicBezTo>
                  <a:lnTo>
                    <a:pt x="846219" y="2273141"/>
                  </a:lnTo>
                  <a:lnTo>
                    <a:pt x="844793" y="2254758"/>
                  </a:lnTo>
                  <a:lnTo>
                    <a:pt x="863224" y="2254758"/>
                  </a:lnTo>
                  <a:lnTo>
                    <a:pt x="870824" y="2266093"/>
                  </a:lnTo>
                  <a:lnTo>
                    <a:pt x="885835" y="2254758"/>
                  </a:lnTo>
                  <a:lnTo>
                    <a:pt x="874529" y="2231993"/>
                  </a:lnTo>
                  <a:cubicBezTo>
                    <a:pt x="877379" y="2224945"/>
                    <a:pt x="897235" y="2231993"/>
                    <a:pt x="897235" y="2231993"/>
                  </a:cubicBezTo>
                  <a:lnTo>
                    <a:pt x="931151" y="2212086"/>
                  </a:lnTo>
                  <a:lnTo>
                    <a:pt x="945306" y="2195132"/>
                  </a:lnTo>
                  <a:lnTo>
                    <a:pt x="945306" y="2172367"/>
                  </a:lnTo>
                  <a:lnTo>
                    <a:pt x="929156" y="2157794"/>
                  </a:lnTo>
                  <a:lnTo>
                    <a:pt x="914905" y="2135029"/>
                  </a:lnTo>
                  <a:lnTo>
                    <a:pt x="931911" y="2135029"/>
                  </a:lnTo>
                  <a:cubicBezTo>
                    <a:pt x="931911" y="2135029"/>
                    <a:pt x="957467" y="2147888"/>
                    <a:pt x="965922" y="2135029"/>
                  </a:cubicBezTo>
                  <a:cubicBezTo>
                    <a:pt x="974377" y="2122170"/>
                    <a:pt x="987202" y="2105216"/>
                    <a:pt x="987202" y="2105216"/>
                  </a:cubicBezTo>
                  <a:lnTo>
                    <a:pt x="1002783" y="2068354"/>
                  </a:lnTo>
                  <a:cubicBezTo>
                    <a:pt x="1002783" y="2068354"/>
                    <a:pt x="1032519" y="2014347"/>
                    <a:pt x="1035369" y="2010061"/>
                  </a:cubicBezTo>
                  <a:cubicBezTo>
                    <a:pt x="1038219" y="2005774"/>
                    <a:pt x="1035369" y="1952911"/>
                    <a:pt x="1035369" y="1952911"/>
                  </a:cubicBezTo>
                  <a:lnTo>
                    <a:pt x="1082110" y="1914811"/>
                  </a:lnTo>
                  <a:lnTo>
                    <a:pt x="1113271" y="1914811"/>
                  </a:lnTo>
                  <a:lnTo>
                    <a:pt x="1138732" y="1872139"/>
                  </a:lnTo>
                  <a:lnTo>
                    <a:pt x="1158587" y="1844135"/>
                  </a:lnTo>
                  <a:lnTo>
                    <a:pt x="1158587" y="1796510"/>
                  </a:lnTo>
                  <a:lnTo>
                    <a:pt x="1165617" y="1751076"/>
                  </a:lnTo>
                  <a:lnTo>
                    <a:pt x="1154502" y="1706690"/>
                  </a:lnTo>
                  <a:lnTo>
                    <a:pt x="1194118" y="1654112"/>
                  </a:lnTo>
                  <a:lnTo>
                    <a:pt x="1223854" y="1625537"/>
                  </a:lnTo>
                  <a:lnTo>
                    <a:pt x="1212549" y="1573054"/>
                  </a:lnTo>
                  <a:lnTo>
                    <a:pt x="1206658" y="1540478"/>
                  </a:lnTo>
                  <a:close/>
                  <a:moveTo>
                    <a:pt x="1522257" y="424720"/>
                  </a:moveTo>
                  <a:lnTo>
                    <a:pt x="1531757" y="430340"/>
                  </a:lnTo>
                  <a:lnTo>
                    <a:pt x="1544678" y="419100"/>
                  </a:lnTo>
                  <a:lnTo>
                    <a:pt x="1563013" y="419100"/>
                  </a:lnTo>
                  <a:lnTo>
                    <a:pt x="1579924" y="413385"/>
                  </a:lnTo>
                  <a:lnTo>
                    <a:pt x="1587524" y="402907"/>
                  </a:lnTo>
                  <a:lnTo>
                    <a:pt x="1583914" y="388430"/>
                  </a:lnTo>
                  <a:lnTo>
                    <a:pt x="1591134" y="380714"/>
                  </a:lnTo>
                  <a:cubicBezTo>
                    <a:pt x="1591989" y="368999"/>
                    <a:pt x="1573463" y="360521"/>
                    <a:pt x="1573463" y="360521"/>
                  </a:cubicBezTo>
                  <a:lnTo>
                    <a:pt x="1563013" y="360521"/>
                  </a:lnTo>
                  <a:lnTo>
                    <a:pt x="1550093" y="375476"/>
                  </a:lnTo>
                  <a:lnTo>
                    <a:pt x="1536412" y="375476"/>
                  </a:lnTo>
                  <a:lnTo>
                    <a:pt x="1531567" y="392430"/>
                  </a:lnTo>
                  <a:lnTo>
                    <a:pt x="1533562" y="405194"/>
                  </a:lnTo>
                  <a:lnTo>
                    <a:pt x="1522257" y="412242"/>
                  </a:lnTo>
                  <a:lnTo>
                    <a:pt x="1522257" y="424720"/>
                  </a:lnTo>
                  <a:close/>
                  <a:moveTo>
                    <a:pt x="1607759" y="317373"/>
                  </a:moveTo>
                  <a:lnTo>
                    <a:pt x="1593319" y="323850"/>
                  </a:lnTo>
                  <a:lnTo>
                    <a:pt x="1593319" y="345662"/>
                  </a:lnTo>
                  <a:lnTo>
                    <a:pt x="1594934" y="351282"/>
                  </a:lnTo>
                  <a:cubicBezTo>
                    <a:pt x="1595988" y="355778"/>
                    <a:pt x="1596530" y="360379"/>
                    <a:pt x="1596549" y="364998"/>
                  </a:cubicBezTo>
                  <a:lnTo>
                    <a:pt x="1606999" y="372237"/>
                  </a:lnTo>
                  <a:lnTo>
                    <a:pt x="1617450" y="378714"/>
                  </a:lnTo>
                  <a:lnTo>
                    <a:pt x="1622295" y="388239"/>
                  </a:lnTo>
                  <a:cubicBezTo>
                    <a:pt x="1622295" y="388239"/>
                    <a:pt x="1620680" y="397764"/>
                    <a:pt x="1615075" y="397764"/>
                  </a:cubicBezTo>
                  <a:lnTo>
                    <a:pt x="1602154" y="401860"/>
                  </a:lnTo>
                  <a:lnTo>
                    <a:pt x="1606999" y="410718"/>
                  </a:lnTo>
                  <a:cubicBezTo>
                    <a:pt x="1606999" y="410718"/>
                    <a:pt x="1597499" y="415576"/>
                    <a:pt x="1596549" y="419576"/>
                  </a:cubicBezTo>
                  <a:lnTo>
                    <a:pt x="1605384" y="426053"/>
                  </a:lnTo>
                  <a:lnTo>
                    <a:pt x="1597309" y="434150"/>
                  </a:lnTo>
                  <a:lnTo>
                    <a:pt x="1579639" y="434150"/>
                  </a:lnTo>
                  <a:lnTo>
                    <a:pt x="1579639" y="443675"/>
                  </a:lnTo>
                  <a:lnTo>
                    <a:pt x="1616690" y="443675"/>
                  </a:lnTo>
                  <a:lnTo>
                    <a:pt x="1631985" y="434150"/>
                  </a:lnTo>
                  <a:lnTo>
                    <a:pt x="1654501" y="438150"/>
                  </a:lnTo>
                  <a:cubicBezTo>
                    <a:pt x="1654501" y="438150"/>
                    <a:pt x="1673026" y="434150"/>
                    <a:pt x="1677016" y="434150"/>
                  </a:cubicBezTo>
                  <a:lnTo>
                    <a:pt x="1673786" y="430054"/>
                  </a:lnTo>
                  <a:lnTo>
                    <a:pt x="1679486" y="422815"/>
                  </a:lnTo>
                  <a:lnTo>
                    <a:pt x="1688322" y="412337"/>
                  </a:lnTo>
                  <a:lnTo>
                    <a:pt x="1677016" y="407765"/>
                  </a:lnTo>
                  <a:lnTo>
                    <a:pt x="1664191" y="403765"/>
                  </a:lnTo>
                  <a:lnTo>
                    <a:pt x="1665806" y="390049"/>
                  </a:lnTo>
                  <a:lnTo>
                    <a:pt x="1653646" y="380524"/>
                  </a:lnTo>
                  <a:lnTo>
                    <a:pt x="1635215" y="370427"/>
                  </a:lnTo>
                  <a:lnTo>
                    <a:pt x="1633600" y="351854"/>
                  </a:lnTo>
                  <a:lnTo>
                    <a:pt x="1635215" y="335756"/>
                  </a:lnTo>
                  <a:lnTo>
                    <a:pt x="1616215" y="335756"/>
                  </a:lnTo>
                  <a:lnTo>
                    <a:pt x="1612224" y="327660"/>
                  </a:lnTo>
                  <a:lnTo>
                    <a:pt x="1623435" y="317182"/>
                  </a:lnTo>
                  <a:lnTo>
                    <a:pt x="1607759" y="317373"/>
                  </a:lnTo>
                  <a:close/>
                  <a:moveTo>
                    <a:pt x="1713212" y="386810"/>
                  </a:moveTo>
                  <a:lnTo>
                    <a:pt x="1713212" y="380714"/>
                  </a:lnTo>
                  <a:lnTo>
                    <a:pt x="1726133" y="380714"/>
                  </a:lnTo>
                  <a:lnTo>
                    <a:pt x="1733353" y="375476"/>
                  </a:lnTo>
                  <a:lnTo>
                    <a:pt x="1733353" y="355282"/>
                  </a:lnTo>
                  <a:lnTo>
                    <a:pt x="1742853" y="350425"/>
                  </a:lnTo>
                  <a:lnTo>
                    <a:pt x="1739623" y="334328"/>
                  </a:lnTo>
                  <a:lnTo>
                    <a:pt x="1724518" y="328994"/>
                  </a:lnTo>
                  <a:lnTo>
                    <a:pt x="1702002" y="336232"/>
                  </a:lnTo>
                  <a:lnTo>
                    <a:pt x="1702002" y="348044"/>
                  </a:lnTo>
                  <a:lnTo>
                    <a:pt x="1688322" y="349663"/>
                  </a:lnTo>
                  <a:lnTo>
                    <a:pt x="1685092" y="360521"/>
                  </a:lnTo>
                  <a:lnTo>
                    <a:pt x="1694592" y="364998"/>
                  </a:lnTo>
                  <a:lnTo>
                    <a:pt x="1679296" y="373856"/>
                  </a:lnTo>
                  <a:lnTo>
                    <a:pt x="1675211" y="380714"/>
                  </a:lnTo>
                  <a:lnTo>
                    <a:pt x="1688132" y="392430"/>
                  </a:lnTo>
                  <a:lnTo>
                    <a:pt x="1713212" y="386810"/>
                  </a:lnTo>
                  <a:close/>
                  <a:moveTo>
                    <a:pt x="2524534" y="876110"/>
                  </a:moveTo>
                  <a:lnTo>
                    <a:pt x="2577736" y="904685"/>
                  </a:lnTo>
                  <a:lnTo>
                    <a:pt x="2605192" y="894017"/>
                  </a:lnTo>
                  <a:lnTo>
                    <a:pt x="2623432" y="919925"/>
                  </a:lnTo>
                  <a:lnTo>
                    <a:pt x="2672169" y="930688"/>
                  </a:lnTo>
                  <a:lnTo>
                    <a:pt x="2693449" y="941356"/>
                  </a:lnTo>
                  <a:lnTo>
                    <a:pt x="2752826" y="809593"/>
                  </a:lnTo>
                  <a:cubicBezTo>
                    <a:pt x="2662503" y="608118"/>
                    <a:pt x="2543606" y="384419"/>
                    <a:pt x="2300883" y="208344"/>
                  </a:cubicBezTo>
                  <a:lnTo>
                    <a:pt x="2251877" y="211265"/>
                  </a:lnTo>
                  <a:lnTo>
                    <a:pt x="2241237" y="232696"/>
                  </a:lnTo>
                  <a:lnTo>
                    <a:pt x="2218531" y="224219"/>
                  </a:lnTo>
                  <a:lnTo>
                    <a:pt x="2207796" y="205169"/>
                  </a:lnTo>
                  <a:lnTo>
                    <a:pt x="2186420" y="205169"/>
                  </a:lnTo>
                  <a:lnTo>
                    <a:pt x="2195920" y="214694"/>
                  </a:lnTo>
                  <a:lnTo>
                    <a:pt x="2203616" y="230029"/>
                  </a:lnTo>
                  <a:lnTo>
                    <a:pt x="2170080" y="230029"/>
                  </a:lnTo>
                  <a:lnTo>
                    <a:pt x="2170080" y="248983"/>
                  </a:lnTo>
                  <a:lnTo>
                    <a:pt x="2146139" y="245459"/>
                  </a:lnTo>
                  <a:lnTo>
                    <a:pt x="2131604" y="243269"/>
                  </a:lnTo>
                  <a:lnTo>
                    <a:pt x="2123433" y="247364"/>
                  </a:lnTo>
                  <a:lnTo>
                    <a:pt x="2131034" y="252031"/>
                  </a:lnTo>
                  <a:lnTo>
                    <a:pt x="2141579" y="254413"/>
                  </a:lnTo>
                  <a:lnTo>
                    <a:pt x="2132079" y="257937"/>
                  </a:lnTo>
                  <a:lnTo>
                    <a:pt x="2119348" y="252794"/>
                  </a:lnTo>
                  <a:lnTo>
                    <a:pt x="2103483" y="247459"/>
                  </a:lnTo>
                  <a:lnTo>
                    <a:pt x="2098733" y="236887"/>
                  </a:lnTo>
                  <a:lnTo>
                    <a:pt x="2087048" y="227362"/>
                  </a:lnTo>
                  <a:lnTo>
                    <a:pt x="2073557" y="225552"/>
                  </a:lnTo>
                  <a:lnTo>
                    <a:pt x="2064057" y="214408"/>
                  </a:lnTo>
                  <a:lnTo>
                    <a:pt x="2084768" y="216218"/>
                  </a:lnTo>
                  <a:lnTo>
                    <a:pt x="2103008" y="224409"/>
                  </a:lnTo>
                  <a:lnTo>
                    <a:pt x="2118208" y="226219"/>
                  </a:lnTo>
                  <a:cubicBezTo>
                    <a:pt x="2118208" y="226219"/>
                    <a:pt x="2127709" y="223837"/>
                    <a:pt x="2128754" y="225552"/>
                  </a:cubicBezTo>
                  <a:cubicBezTo>
                    <a:pt x="2136021" y="227877"/>
                    <a:pt x="2143498" y="229473"/>
                    <a:pt x="2151079" y="230315"/>
                  </a:cubicBezTo>
                  <a:lnTo>
                    <a:pt x="2163430" y="220790"/>
                  </a:lnTo>
                  <a:lnTo>
                    <a:pt x="2142529" y="205169"/>
                  </a:lnTo>
                  <a:lnTo>
                    <a:pt x="2105478" y="194215"/>
                  </a:lnTo>
                  <a:lnTo>
                    <a:pt x="2040306" y="185833"/>
                  </a:lnTo>
                  <a:cubicBezTo>
                    <a:pt x="2031376" y="183581"/>
                    <a:pt x="2022560" y="180879"/>
                    <a:pt x="2013895" y="177737"/>
                  </a:cubicBezTo>
                  <a:lnTo>
                    <a:pt x="1992235" y="172403"/>
                  </a:lnTo>
                  <a:lnTo>
                    <a:pt x="1944734" y="172403"/>
                  </a:lnTo>
                  <a:lnTo>
                    <a:pt x="1872531" y="185833"/>
                  </a:lnTo>
                  <a:lnTo>
                    <a:pt x="1832631" y="211265"/>
                  </a:lnTo>
                  <a:lnTo>
                    <a:pt x="1785129" y="254222"/>
                  </a:lnTo>
                  <a:lnTo>
                    <a:pt x="1741713" y="260699"/>
                  </a:lnTo>
                  <a:cubicBezTo>
                    <a:pt x="1734977" y="266327"/>
                    <a:pt x="1728631" y="272405"/>
                    <a:pt x="1722712" y="278892"/>
                  </a:cubicBezTo>
                  <a:lnTo>
                    <a:pt x="1732213" y="299561"/>
                  </a:lnTo>
                  <a:lnTo>
                    <a:pt x="1729838" y="309086"/>
                  </a:lnTo>
                  <a:lnTo>
                    <a:pt x="1736298" y="314325"/>
                  </a:lnTo>
                  <a:lnTo>
                    <a:pt x="1741048" y="323850"/>
                  </a:lnTo>
                  <a:lnTo>
                    <a:pt x="1747508" y="333375"/>
                  </a:lnTo>
                  <a:lnTo>
                    <a:pt x="1771544" y="329851"/>
                  </a:lnTo>
                  <a:lnTo>
                    <a:pt x="1797385" y="315182"/>
                  </a:lnTo>
                  <a:lnTo>
                    <a:pt x="1817335" y="325755"/>
                  </a:lnTo>
                  <a:lnTo>
                    <a:pt x="1832631" y="352235"/>
                  </a:lnTo>
                  <a:lnTo>
                    <a:pt x="1835481" y="368141"/>
                  </a:lnTo>
                  <a:lnTo>
                    <a:pt x="1853721" y="371666"/>
                  </a:lnTo>
                  <a:lnTo>
                    <a:pt x="1866071" y="361093"/>
                  </a:lnTo>
                  <a:lnTo>
                    <a:pt x="1878992" y="358140"/>
                  </a:lnTo>
                  <a:lnTo>
                    <a:pt x="1886022" y="336899"/>
                  </a:lnTo>
                  <a:lnTo>
                    <a:pt x="1887162" y="320421"/>
                  </a:lnTo>
                  <a:lnTo>
                    <a:pt x="1904833" y="315182"/>
                  </a:lnTo>
                  <a:lnTo>
                    <a:pt x="1904833" y="304324"/>
                  </a:lnTo>
                  <a:lnTo>
                    <a:pt x="1898372" y="299656"/>
                  </a:lnTo>
                  <a:lnTo>
                    <a:pt x="1890107" y="294323"/>
                  </a:lnTo>
                  <a:lnTo>
                    <a:pt x="1887162" y="275273"/>
                  </a:lnTo>
                  <a:lnTo>
                    <a:pt x="1914048" y="258223"/>
                  </a:lnTo>
                  <a:cubicBezTo>
                    <a:pt x="1914048" y="258223"/>
                    <a:pt x="1928298" y="245269"/>
                    <a:pt x="1928298" y="242983"/>
                  </a:cubicBezTo>
                  <a:cubicBezTo>
                    <a:pt x="1928298" y="240697"/>
                    <a:pt x="1935328" y="232886"/>
                    <a:pt x="1935328" y="232886"/>
                  </a:cubicBezTo>
                  <a:cubicBezTo>
                    <a:pt x="1935328" y="232886"/>
                    <a:pt x="1946539" y="233553"/>
                    <a:pt x="1950054" y="234125"/>
                  </a:cubicBezTo>
                  <a:cubicBezTo>
                    <a:pt x="1953569" y="234696"/>
                    <a:pt x="1972284" y="241173"/>
                    <a:pt x="1972284" y="241173"/>
                  </a:cubicBezTo>
                  <a:lnTo>
                    <a:pt x="1979409" y="246507"/>
                  </a:lnTo>
                  <a:lnTo>
                    <a:pt x="1957654" y="257080"/>
                  </a:lnTo>
                  <a:lnTo>
                    <a:pt x="1944829" y="270034"/>
                  </a:lnTo>
                  <a:lnTo>
                    <a:pt x="1935328" y="276511"/>
                  </a:lnTo>
                  <a:lnTo>
                    <a:pt x="1944164" y="297085"/>
                  </a:lnTo>
                  <a:lnTo>
                    <a:pt x="1967059" y="308896"/>
                  </a:lnTo>
                  <a:lnTo>
                    <a:pt x="1987580" y="304705"/>
                  </a:lnTo>
                  <a:lnTo>
                    <a:pt x="2020166" y="303086"/>
                  </a:lnTo>
                  <a:cubicBezTo>
                    <a:pt x="2020166" y="303086"/>
                    <a:pt x="2057502" y="310610"/>
                    <a:pt x="2059212" y="311849"/>
                  </a:cubicBezTo>
                  <a:cubicBezTo>
                    <a:pt x="2060922" y="313087"/>
                    <a:pt x="2048476" y="317087"/>
                    <a:pt x="2048476" y="317087"/>
                  </a:cubicBezTo>
                  <a:lnTo>
                    <a:pt x="2033941" y="321183"/>
                  </a:lnTo>
                  <a:lnTo>
                    <a:pt x="2025771" y="326517"/>
                  </a:lnTo>
                  <a:lnTo>
                    <a:pt x="2011900" y="319469"/>
                  </a:lnTo>
                  <a:cubicBezTo>
                    <a:pt x="2006305" y="315543"/>
                    <a:pt x="1999721" y="313296"/>
                    <a:pt x="1992900" y="312992"/>
                  </a:cubicBezTo>
                  <a:cubicBezTo>
                    <a:pt x="1987152" y="314112"/>
                    <a:pt x="1981728" y="316521"/>
                    <a:pt x="1977034" y="320040"/>
                  </a:cubicBezTo>
                  <a:lnTo>
                    <a:pt x="1985870" y="333566"/>
                  </a:lnTo>
                  <a:lnTo>
                    <a:pt x="1998125" y="341852"/>
                  </a:lnTo>
                  <a:cubicBezTo>
                    <a:pt x="1998125" y="341852"/>
                    <a:pt x="1992900" y="357092"/>
                    <a:pt x="1989385" y="356521"/>
                  </a:cubicBezTo>
                  <a:cubicBezTo>
                    <a:pt x="1985870" y="355949"/>
                    <a:pt x="1979885" y="345377"/>
                    <a:pt x="1979885" y="345377"/>
                  </a:cubicBezTo>
                  <a:lnTo>
                    <a:pt x="1966299" y="340043"/>
                  </a:lnTo>
                  <a:lnTo>
                    <a:pt x="1957559" y="345377"/>
                  </a:lnTo>
                  <a:lnTo>
                    <a:pt x="1958699" y="358331"/>
                  </a:lnTo>
                  <a:lnTo>
                    <a:pt x="1954899" y="376619"/>
                  </a:lnTo>
                  <a:lnTo>
                    <a:pt x="1940268" y="386144"/>
                  </a:lnTo>
                  <a:lnTo>
                    <a:pt x="1929628" y="394430"/>
                  </a:lnTo>
                  <a:lnTo>
                    <a:pt x="1915568" y="386144"/>
                  </a:lnTo>
                  <a:lnTo>
                    <a:pt x="1897422" y="391478"/>
                  </a:lnTo>
                  <a:lnTo>
                    <a:pt x="1865691" y="389668"/>
                  </a:lnTo>
                  <a:lnTo>
                    <a:pt x="1858661" y="396145"/>
                  </a:lnTo>
                  <a:lnTo>
                    <a:pt x="1847451" y="391478"/>
                  </a:lnTo>
                  <a:cubicBezTo>
                    <a:pt x="1847451" y="391478"/>
                    <a:pt x="1819900" y="392621"/>
                    <a:pt x="1818095" y="393192"/>
                  </a:cubicBezTo>
                  <a:cubicBezTo>
                    <a:pt x="1811797" y="391068"/>
                    <a:pt x="1805716" y="388324"/>
                    <a:pt x="1799950" y="385001"/>
                  </a:cubicBezTo>
                  <a:lnTo>
                    <a:pt x="1792920" y="369094"/>
                  </a:lnTo>
                  <a:lnTo>
                    <a:pt x="1801660" y="358521"/>
                  </a:lnTo>
                  <a:lnTo>
                    <a:pt x="1797575" y="353759"/>
                  </a:lnTo>
                  <a:lnTo>
                    <a:pt x="1794060" y="344996"/>
                  </a:lnTo>
                  <a:lnTo>
                    <a:pt x="1799950" y="337852"/>
                  </a:lnTo>
                  <a:lnTo>
                    <a:pt x="1791114" y="335566"/>
                  </a:lnTo>
                  <a:lnTo>
                    <a:pt x="1776484" y="350234"/>
                  </a:lnTo>
                  <a:cubicBezTo>
                    <a:pt x="1776262" y="354965"/>
                    <a:pt x="1776041" y="359696"/>
                    <a:pt x="1775819" y="364427"/>
                  </a:cubicBezTo>
                  <a:cubicBezTo>
                    <a:pt x="1775819" y="364427"/>
                    <a:pt x="1783514" y="377952"/>
                    <a:pt x="1784084" y="379667"/>
                  </a:cubicBezTo>
                  <a:cubicBezTo>
                    <a:pt x="1784521" y="383779"/>
                    <a:pt x="1784711" y="387914"/>
                    <a:pt x="1784654" y="392049"/>
                  </a:cubicBezTo>
                  <a:lnTo>
                    <a:pt x="1770024" y="397955"/>
                  </a:lnTo>
                  <a:lnTo>
                    <a:pt x="1754158" y="402622"/>
                  </a:lnTo>
                  <a:lnTo>
                    <a:pt x="1757103" y="408527"/>
                  </a:lnTo>
                  <a:lnTo>
                    <a:pt x="1773539" y="411480"/>
                  </a:lnTo>
                  <a:lnTo>
                    <a:pt x="1768219" y="421005"/>
                  </a:lnTo>
                  <a:lnTo>
                    <a:pt x="1758719" y="421577"/>
                  </a:lnTo>
                  <a:lnTo>
                    <a:pt x="1754063" y="433388"/>
                  </a:lnTo>
                  <a:lnTo>
                    <a:pt x="1751118" y="439865"/>
                  </a:lnTo>
                  <a:lnTo>
                    <a:pt x="1738198" y="436340"/>
                  </a:lnTo>
                  <a:lnTo>
                    <a:pt x="1738768" y="428054"/>
                  </a:lnTo>
                  <a:lnTo>
                    <a:pt x="1739338" y="417481"/>
                  </a:lnTo>
                  <a:lnTo>
                    <a:pt x="1734113" y="412147"/>
                  </a:lnTo>
                  <a:lnTo>
                    <a:pt x="1726418" y="420434"/>
                  </a:lnTo>
                  <a:lnTo>
                    <a:pt x="1718247" y="431006"/>
                  </a:lnTo>
                  <a:lnTo>
                    <a:pt x="1699247" y="434531"/>
                  </a:lnTo>
                  <a:lnTo>
                    <a:pt x="1690412" y="441579"/>
                  </a:lnTo>
                  <a:lnTo>
                    <a:pt x="1684522" y="454533"/>
                  </a:lnTo>
                  <a:lnTo>
                    <a:pt x="1670461" y="461010"/>
                  </a:lnTo>
                  <a:lnTo>
                    <a:pt x="1659346" y="468059"/>
                  </a:lnTo>
                  <a:lnTo>
                    <a:pt x="1642245" y="459296"/>
                  </a:lnTo>
                  <a:lnTo>
                    <a:pt x="1639965" y="463391"/>
                  </a:lnTo>
                  <a:lnTo>
                    <a:pt x="1643480" y="472154"/>
                  </a:lnTo>
                  <a:lnTo>
                    <a:pt x="1639395" y="476917"/>
                  </a:lnTo>
                  <a:lnTo>
                    <a:pt x="1617070" y="475107"/>
                  </a:lnTo>
                  <a:lnTo>
                    <a:pt x="1604719" y="473393"/>
                  </a:lnTo>
                  <a:lnTo>
                    <a:pt x="1602914" y="489871"/>
                  </a:lnTo>
                  <a:lnTo>
                    <a:pt x="1624670" y="493395"/>
                  </a:lnTo>
                  <a:lnTo>
                    <a:pt x="1635215" y="502920"/>
                  </a:lnTo>
                  <a:cubicBezTo>
                    <a:pt x="1635215" y="502920"/>
                    <a:pt x="1643480" y="512921"/>
                    <a:pt x="1645190" y="512921"/>
                  </a:cubicBezTo>
                  <a:cubicBezTo>
                    <a:pt x="1646900" y="512921"/>
                    <a:pt x="1658776" y="515874"/>
                    <a:pt x="1658776" y="515874"/>
                  </a:cubicBezTo>
                  <a:lnTo>
                    <a:pt x="1654026" y="541782"/>
                  </a:lnTo>
                  <a:lnTo>
                    <a:pt x="1643480" y="565880"/>
                  </a:lnTo>
                  <a:lnTo>
                    <a:pt x="1599399" y="565309"/>
                  </a:lnTo>
                  <a:lnTo>
                    <a:pt x="1551328" y="564166"/>
                  </a:lnTo>
                  <a:lnTo>
                    <a:pt x="1536032" y="569976"/>
                  </a:lnTo>
                  <a:lnTo>
                    <a:pt x="1531282" y="583502"/>
                  </a:lnTo>
                  <a:lnTo>
                    <a:pt x="1535462" y="597694"/>
                  </a:lnTo>
                  <a:lnTo>
                    <a:pt x="1526912" y="624269"/>
                  </a:lnTo>
                  <a:lnTo>
                    <a:pt x="1523397" y="638461"/>
                  </a:lnTo>
                  <a:cubicBezTo>
                    <a:pt x="1523416" y="643299"/>
                    <a:pt x="1523958" y="648122"/>
                    <a:pt x="1525012" y="652844"/>
                  </a:cubicBezTo>
                  <a:cubicBezTo>
                    <a:pt x="1526247" y="654558"/>
                    <a:pt x="1533277" y="666941"/>
                    <a:pt x="1533277" y="666941"/>
                  </a:cubicBezTo>
                  <a:lnTo>
                    <a:pt x="1527957" y="686943"/>
                  </a:lnTo>
                  <a:lnTo>
                    <a:pt x="1543823" y="691706"/>
                  </a:lnTo>
                  <a:lnTo>
                    <a:pt x="1570233" y="693420"/>
                  </a:lnTo>
                  <a:lnTo>
                    <a:pt x="1584294" y="701135"/>
                  </a:lnTo>
                  <a:lnTo>
                    <a:pt x="1594934" y="702850"/>
                  </a:lnTo>
                  <a:lnTo>
                    <a:pt x="1612510" y="695230"/>
                  </a:lnTo>
                  <a:lnTo>
                    <a:pt x="1638920" y="691706"/>
                  </a:lnTo>
                  <a:lnTo>
                    <a:pt x="1663621" y="671036"/>
                  </a:lnTo>
                  <a:lnTo>
                    <a:pt x="1659536" y="645795"/>
                  </a:lnTo>
                  <a:lnTo>
                    <a:pt x="1674736" y="626745"/>
                  </a:lnTo>
                  <a:lnTo>
                    <a:pt x="1707037" y="606171"/>
                  </a:lnTo>
                  <a:lnTo>
                    <a:pt x="1721098" y="601409"/>
                  </a:lnTo>
                  <a:lnTo>
                    <a:pt x="1719387" y="580263"/>
                  </a:lnTo>
                  <a:lnTo>
                    <a:pt x="1738388" y="569024"/>
                  </a:lnTo>
                  <a:lnTo>
                    <a:pt x="1757388" y="575501"/>
                  </a:lnTo>
                  <a:lnTo>
                    <a:pt x="1770309" y="568452"/>
                  </a:lnTo>
                  <a:lnTo>
                    <a:pt x="1810020" y="556260"/>
                  </a:lnTo>
                  <a:lnTo>
                    <a:pt x="1849351" y="592836"/>
                  </a:lnTo>
                  <a:lnTo>
                    <a:pt x="1903313" y="629888"/>
                  </a:lnTo>
                  <a:cubicBezTo>
                    <a:pt x="1903313" y="629888"/>
                    <a:pt x="1914523" y="652272"/>
                    <a:pt x="1915093" y="653987"/>
                  </a:cubicBezTo>
                  <a:cubicBezTo>
                    <a:pt x="1912946" y="659405"/>
                    <a:pt x="1910172" y="664553"/>
                    <a:pt x="1906828" y="669322"/>
                  </a:cubicBezTo>
                  <a:lnTo>
                    <a:pt x="1876522" y="669322"/>
                  </a:lnTo>
                  <a:lnTo>
                    <a:pt x="1865121" y="671894"/>
                  </a:lnTo>
                  <a:cubicBezTo>
                    <a:pt x="1865121" y="671894"/>
                    <a:pt x="1868637" y="680657"/>
                    <a:pt x="1870917" y="680657"/>
                  </a:cubicBezTo>
                  <a:cubicBezTo>
                    <a:pt x="1873197" y="680657"/>
                    <a:pt x="1897422" y="691896"/>
                    <a:pt x="1897422" y="691896"/>
                  </a:cubicBezTo>
                  <a:lnTo>
                    <a:pt x="1905022" y="697802"/>
                  </a:lnTo>
                  <a:lnTo>
                    <a:pt x="1909108" y="696563"/>
                  </a:lnTo>
                  <a:lnTo>
                    <a:pt x="1908538" y="685419"/>
                  </a:lnTo>
                  <a:lnTo>
                    <a:pt x="1910913" y="674846"/>
                  </a:lnTo>
                  <a:lnTo>
                    <a:pt x="1919083" y="675989"/>
                  </a:lnTo>
                  <a:cubicBezTo>
                    <a:pt x="1922417" y="672357"/>
                    <a:pt x="1925372" y="668401"/>
                    <a:pt x="1927918" y="664178"/>
                  </a:cubicBezTo>
                  <a:cubicBezTo>
                    <a:pt x="1930379" y="658963"/>
                    <a:pt x="1933105" y="653877"/>
                    <a:pt x="1936088" y="648938"/>
                  </a:cubicBezTo>
                  <a:lnTo>
                    <a:pt x="1929628" y="636556"/>
                  </a:lnTo>
                  <a:lnTo>
                    <a:pt x="1933238" y="628269"/>
                  </a:lnTo>
                  <a:lnTo>
                    <a:pt x="1942739" y="629507"/>
                  </a:lnTo>
                  <a:lnTo>
                    <a:pt x="1943879" y="641794"/>
                  </a:lnTo>
                  <a:lnTo>
                    <a:pt x="1947394" y="641794"/>
                  </a:lnTo>
                  <a:lnTo>
                    <a:pt x="1946254" y="626555"/>
                  </a:lnTo>
                  <a:lnTo>
                    <a:pt x="1936753" y="620649"/>
                  </a:lnTo>
                  <a:lnTo>
                    <a:pt x="1924023" y="612172"/>
                  </a:lnTo>
                  <a:lnTo>
                    <a:pt x="1915188" y="599313"/>
                  </a:lnTo>
                  <a:lnTo>
                    <a:pt x="1899892" y="595122"/>
                  </a:lnTo>
                  <a:lnTo>
                    <a:pt x="1882317" y="582740"/>
                  </a:lnTo>
                  <a:lnTo>
                    <a:pt x="1878232" y="568643"/>
                  </a:lnTo>
                  <a:lnTo>
                    <a:pt x="1861796" y="560451"/>
                  </a:lnTo>
                  <a:lnTo>
                    <a:pt x="1857521" y="547497"/>
                  </a:lnTo>
                  <a:lnTo>
                    <a:pt x="1862271" y="533971"/>
                  </a:lnTo>
                  <a:lnTo>
                    <a:pt x="1872816" y="532162"/>
                  </a:lnTo>
                  <a:cubicBezTo>
                    <a:pt x="1873006" y="536480"/>
                    <a:pt x="1873197" y="540798"/>
                    <a:pt x="1873387" y="545116"/>
                  </a:cubicBezTo>
                  <a:lnTo>
                    <a:pt x="1883932" y="548640"/>
                  </a:lnTo>
                  <a:lnTo>
                    <a:pt x="1891057" y="544544"/>
                  </a:lnTo>
                  <a:lnTo>
                    <a:pt x="1901603" y="563594"/>
                  </a:lnTo>
                  <a:lnTo>
                    <a:pt x="1923263" y="575882"/>
                  </a:lnTo>
                  <a:lnTo>
                    <a:pt x="1940363" y="585407"/>
                  </a:lnTo>
                  <a:lnTo>
                    <a:pt x="1950909" y="586645"/>
                  </a:lnTo>
                  <a:lnTo>
                    <a:pt x="1968484" y="605695"/>
                  </a:lnTo>
                  <a:lnTo>
                    <a:pt x="1972664" y="630365"/>
                  </a:lnTo>
                  <a:lnTo>
                    <a:pt x="2005535" y="664559"/>
                  </a:lnTo>
                  <a:lnTo>
                    <a:pt x="2010190" y="688658"/>
                  </a:lnTo>
                  <a:lnTo>
                    <a:pt x="2033656" y="705136"/>
                  </a:lnTo>
                  <a:lnTo>
                    <a:pt x="2040116" y="699802"/>
                  </a:lnTo>
                  <a:lnTo>
                    <a:pt x="2036601" y="684562"/>
                  </a:lnTo>
                  <a:lnTo>
                    <a:pt x="2049521" y="677513"/>
                  </a:lnTo>
                  <a:lnTo>
                    <a:pt x="2045436" y="666845"/>
                  </a:lnTo>
                  <a:lnTo>
                    <a:pt x="2032421" y="662369"/>
                  </a:lnTo>
                  <a:lnTo>
                    <a:pt x="2027101" y="651796"/>
                  </a:lnTo>
                  <a:lnTo>
                    <a:pt x="2029476" y="634651"/>
                  </a:lnTo>
                  <a:lnTo>
                    <a:pt x="2021876" y="625888"/>
                  </a:lnTo>
                  <a:lnTo>
                    <a:pt x="2028906" y="627031"/>
                  </a:lnTo>
                  <a:lnTo>
                    <a:pt x="2034131" y="633508"/>
                  </a:lnTo>
                  <a:lnTo>
                    <a:pt x="2042396" y="622364"/>
                  </a:lnTo>
                  <a:lnTo>
                    <a:pt x="2056457" y="622935"/>
                  </a:lnTo>
                  <a:lnTo>
                    <a:pt x="2070612" y="628841"/>
                  </a:lnTo>
                  <a:lnTo>
                    <a:pt x="2081157" y="643319"/>
                  </a:lnTo>
                  <a:lnTo>
                    <a:pt x="2091703" y="659797"/>
                  </a:lnTo>
                  <a:cubicBezTo>
                    <a:pt x="2091703" y="659797"/>
                    <a:pt x="2084673" y="663893"/>
                    <a:pt x="2084102" y="665702"/>
                  </a:cubicBezTo>
                  <a:cubicBezTo>
                    <a:pt x="2085499" y="670258"/>
                    <a:pt x="2087475" y="674613"/>
                    <a:pt x="2089993" y="678656"/>
                  </a:cubicBezTo>
                  <a:lnTo>
                    <a:pt x="2103483" y="690944"/>
                  </a:lnTo>
                  <a:lnTo>
                    <a:pt x="2114028" y="705803"/>
                  </a:lnTo>
                  <a:lnTo>
                    <a:pt x="2135119" y="705231"/>
                  </a:lnTo>
                  <a:lnTo>
                    <a:pt x="2137494" y="714756"/>
                  </a:lnTo>
                  <a:lnTo>
                    <a:pt x="2152789" y="716471"/>
                  </a:lnTo>
                  <a:lnTo>
                    <a:pt x="2167420" y="712946"/>
                  </a:lnTo>
                  <a:lnTo>
                    <a:pt x="2171600" y="703421"/>
                  </a:lnTo>
                  <a:lnTo>
                    <a:pt x="2178060" y="712280"/>
                  </a:lnTo>
                  <a:lnTo>
                    <a:pt x="2195065" y="718185"/>
                  </a:lnTo>
                  <a:lnTo>
                    <a:pt x="2209696" y="717042"/>
                  </a:lnTo>
                  <a:lnTo>
                    <a:pt x="2222046" y="703421"/>
                  </a:lnTo>
                  <a:lnTo>
                    <a:pt x="2233162" y="708184"/>
                  </a:lnTo>
                  <a:lnTo>
                    <a:pt x="2241427" y="713423"/>
                  </a:lnTo>
                  <a:lnTo>
                    <a:pt x="2238482" y="725234"/>
                  </a:lnTo>
                  <a:lnTo>
                    <a:pt x="2245797" y="749427"/>
                  </a:lnTo>
                  <a:lnTo>
                    <a:pt x="2235157" y="773906"/>
                  </a:lnTo>
                  <a:lnTo>
                    <a:pt x="2235157" y="805910"/>
                  </a:lnTo>
                  <a:lnTo>
                    <a:pt x="2171030" y="805910"/>
                  </a:lnTo>
                  <a:lnTo>
                    <a:pt x="2146709" y="815435"/>
                  </a:lnTo>
                  <a:lnTo>
                    <a:pt x="2107283" y="795719"/>
                  </a:lnTo>
                  <a:lnTo>
                    <a:pt x="2081442" y="798767"/>
                  </a:lnTo>
                  <a:lnTo>
                    <a:pt x="2037266" y="782765"/>
                  </a:lnTo>
                  <a:lnTo>
                    <a:pt x="2002305" y="782765"/>
                  </a:lnTo>
                  <a:lnTo>
                    <a:pt x="1991665" y="792290"/>
                  </a:lnTo>
                  <a:lnTo>
                    <a:pt x="1997745" y="809054"/>
                  </a:lnTo>
                  <a:lnTo>
                    <a:pt x="1984065" y="822769"/>
                  </a:lnTo>
                  <a:lnTo>
                    <a:pt x="1949009" y="801434"/>
                  </a:lnTo>
                  <a:lnTo>
                    <a:pt x="1921648" y="804482"/>
                  </a:lnTo>
                  <a:lnTo>
                    <a:pt x="1911008" y="786194"/>
                  </a:lnTo>
                  <a:lnTo>
                    <a:pt x="1869871" y="774002"/>
                  </a:lnTo>
                  <a:lnTo>
                    <a:pt x="1841371" y="760190"/>
                  </a:lnTo>
                  <a:lnTo>
                    <a:pt x="1819520" y="749427"/>
                  </a:lnTo>
                  <a:lnTo>
                    <a:pt x="1845361" y="718947"/>
                  </a:lnTo>
                  <a:lnTo>
                    <a:pt x="1837761" y="693039"/>
                  </a:lnTo>
                  <a:lnTo>
                    <a:pt x="1819520" y="682276"/>
                  </a:lnTo>
                  <a:lnTo>
                    <a:pt x="1711407" y="694563"/>
                  </a:lnTo>
                  <a:lnTo>
                    <a:pt x="1668846" y="711327"/>
                  </a:lnTo>
                  <a:lnTo>
                    <a:pt x="1641390" y="712851"/>
                  </a:lnTo>
                  <a:lnTo>
                    <a:pt x="1612890" y="723519"/>
                  </a:lnTo>
                  <a:lnTo>
                    <a:pt x="1577929" y="715899"/>
                  </a:lnTo>
                  <a:lnTo>
                    <a:pt x="1555033" y="743331"/>
                  </a:lnTo>
                  <a:lnTo>
                    <a:pt x="1527672" y="761619"/>
                  </a:lnTo>
                  <a:lnTo>
                    <a:pt x="1502971" y="813530"/>
                  </a:lnTo>
                  <a:lnTo>
                    <a:pt x="1509432" y="836390"/>
                  </a:lnTo>
                  <a:lnTo>
                    <a:pt x="1477511" y="866966"/>
                  </a:lnTo>
                  <a:lnTo>
                    <a:pt x="1445590" y="879158"/>
                  </a:lnTo>
                  <a:lnTo>
                    <a:pt x="1430389" y="907733"/>
                  </a:lnTo>
                  <a:cubicBezTo>
                    <a:pt x="1430389" y="907733"/>
                    <a:pt x="1396854" y="982504"/>
                    <a:pt x="1393814" y="988600"/>
                  </a:cubicBezTo>
                  <a:cubicBezTo>
                    <a:pt x="1390773" y="994696"/>
                    <a:pt x="1393814" y="1032891"/>
                    <a:pt x="1393814" y="1032891"/>
                  </a:cubicBezTo>
                  <a:lnTo>
                    <a:pt x="1407494" y="1077087"/>
                  </a:lnTo>
                  <a:lnTo>
                    <a:pt x="1375573" y="1151858"/>
                  </a:lnTo>
                  <a:lnTo>
                    <a:pt x="1387733" y="1188530"/>
                  </a:lnTo>
                  <a:lnTo>
                    <a:pt x="1404454" y="1222058"/>
                  </a:lnTo>
                  <a:lnTo>
                    <a:pt x="1448630" y="1284637"/>
                  </a:lnTo>
                  <a:cubicBezTo>
                    <a:pt x="1448187" y="1295114"/>
                    <a:pt x="1447743" y="1305592"/>
                    <a:pt x="1447300" y="1316069"/>
                  </a:cubicBezTo>
                  <a:lnTo>
                    <a:pt x="1538312" y="1385507"/>
                  </a:lnTo>
                  <a:lnTo>
                    <a:pt x="1599304" y="1360932"/>
                  </a:lnTo>
                  <a:lnTo>
                    <a:pt x="1658016" y="1379601"/>
                  </a:lnTo>
                  <a:lnTo>
                    <a:pt x="1730978" y="1339977"/>
                  </a:lnTo>
                  <a:cubicBezTo>
                    <a:pt x="1730978" y="1339977"/>
                    <a:pt x="1755393" y="1339977"/>
                    <a:pt x="1762994" y="1353693"/>
                  </a:cubicBezTo>
                  <a:cubicBezTo>
                    <a:pt x="1770594" y="1367409"/>
                    <a:pt x="1775154" y="1379601"/>
                    <a:pt x="1802515" y="1379601"/>
                  </a:cubicBezTo>
                  <a:cubicBezTo>
                    <a:pt x="1829875" y="1379601"/>
                    <a:pt x="1843651" y="1410176"/>
                    <a:pt x="1843651" y="1410176"/>
                  </a:cubicBezTo>
                  <a:lnTo>
                    <a:pt x="1831491" y="1445228"/>
                  </a:lnTo>
                  <a:lnTo>
                    <a:pt x="1837571" y="1463516"/>
                  </a:lnTo>
                  <a:lnTo>
                    <a:pt x="1825410" y="1492091"/>
                  </a:lnTo>
                  <a:lnTo>
                    <a:pt x="1853911" y="1551527"/>
                  </a:lnTo>
                  <a:lnTo>
                    <a:pt x="1875192" y="1597343"/>
                  </a:lnTo>
                  <a:lnTo>
                    <a:pt x="1895047" y="1641634"/>
                  </a:lnTo>
                  <a:lnTo>
                    <a:pt x="1899607" y="1698022"/>
                  </a:lnTo>
                  <a:lnTo>
                    <a:pt x="1895047" y="1730121"/>
                  </a:lnTo>
                  <a:lnTo>
                    <a:pt x="1859991" y="1791176"/>
                  </a:lnTo>
                  <a:lnTo>
                    <a:pt x="1870632" y="1885760"/>
                  </a:lnTo>
                  <a:lnTo>
                    <a:pt x="1882792" y="1907095"/>
                  </a:lnTo>
                  <a:lnTo>
                    <a:pt x="1878232" y="1922336"/>
                  </a:lnTo>
                  <a:lnTo>
                    <a:pt x="1899607" y="1945291"/>
                  </a:lnTo>
                  <a:lnTo>
                    <a:pt x="1913288" y="1998631"/>
                  </a:lnTo>
                  <a:lnTo>
                    <a:pt x="1901127" y="2049018"/>
                  </a:lnTo>
                  <a:lnTo>
                    <a:pt x="1919368" y="2087118"/>
                  </a:lnTo>
                  <a:cubicBezTo>
                    <a:pt x="1919368" y="2087118"/>
                    <a:pt x="1936088" y="2128361"/>
                    <a:pt x="1937608" y="2132933"/>
                  </a:cubicBezTo>
                  <a:cubicBezTo>
                    <a:pt x="1939128" y="2137505"/>
                    <a:pt x="1949769" y="2152745"/>
                    <a:pt x="1948249" y="2160365"/>
                  </a:cubicBezTo>
                  <a:cubicBezTo>
                    <a:pt x="1946729" y="2167985"/>
                    <a:pt x="1942169" y="2187893"/>
                    <a:pt x="1942169" y="2187893"/>
                  </a:cubicBezTo>
                  <a:lnTo>
                    <a:pt x="1948249" y="2218373"/>
                  </a:lnTo>
                  <a:lnTo>
                    <a:pt x="2025866" y="2218373"/>
                  </a:lnTo>
                  <a:lnTo>
                    <a:pt x="2062442" y="2206181"/>
                  </a:lnTo>
                  <a:lnTo>
                    <a:pt x="2152219" y="2114645"/>
                  </a:lnTo>
                  <a:cubicBezTo>
                    <a:pt x="2160428" y="2104920"/>
                    <a:pt x="2168037" y="2094709"/>
                    <a:pt x="2175020" y="2084070"/>
                  </a:cubicBezTo>
                  <a:cubicBezTo>
                    <a:pt x="2176540" y="2079498"/>
                    <a:pt x="2188700" y="2023110"/>
                    <a:pt x="2188700" y="2023110"/>
                  </a:cubicBezTo>
                  <a:lnTo>
                    <a:pt x="2252637" y="1997107"/>
                  </a:lnTo>
                  <a:lnTo>
                    <a:pt x="2252637" y="1947291"/>
                  </a:lnTo>
                  <a:lnTo>
                    <a:pt x="2238957" y="1907572"/>
                  </a:lnTo>
                  <a:lnTo>
                    <a:pt x="2272398" y="1875568"/>
                  </a:lnTo>
                  <a:lnTo>
                    <a:pt x="2362270" y="1823657"/>
                  </a:lnTo>
                  <a:lnTo>
                    <a:pt x="2369870" y="1783937"/>
                  </a:lnTo>
                  <a:lnTo>
                    <a:pt x="2369870" y="1715357"/>
                  </a:lnTo>
                  <a:lnTo>
                    <a:pt x="2353055" y="1663446"/>
                  </a:lnTo>
                  <a:lnTo>
                    <a:pt x="2357615" y="1631442"/>
                  </a:lnTo>
                  <a:lnTo>
                    <a:pt x="2342035" y="1617631"/>
                  </a:lnTo>
                  <a:lnTo>
                    <a:pt x="2371010" y="1574959"/>
                  </a:lnTo>
                  <a:lnTo>
                    <a:pt x="2381651" y="1518476"/>
                  </a:lnTo>
                  <a:lnTo>
                    <a:pt x="2424212" y="1492568"/>
                  </a:lnTo>
                  <a:lnTo>
                    <a:pt x="2433712" y="1466564"/>
                  </a:lnTo>
                  <a:lnTo>
                    <a:pt x="2511329" y="1385888"/>
                  </a:lnTo>
                  <a:lnTo>
                    <a:pt x="2535745" y="1309116"/>
                  </a:lnTo>
                  <a:lnTo>
                    <a:pt x="2558546" y="1266730"/>
                  </a:lnTo>
                  <a:lnTo>
                    <a:pt x="2558546" y="1220915"/>
                  </a:lnTo>
                  <a:lnTo>
                    <a:pt x="2537265" y="1213295"/>
                  </a:lnTo>
                  <a:lnTo>
                    <a:pt x="2512849" y="1233107"/>
                  </a:lnTo>
                  <a:lnTo>
                    <a:pt x="2479408" y="1236155"/>
                  </a:lnTo>
                  <a:lnTo>
                    <a:pt x="2444447" y="1245680"/>
                  </a:lnTo>
                  <a:lnTo>
                    <a:pt x="2415472" y="1227296"/>
                  </a:lnTo>
                  <a:lnTo>
                    <a:pt x="2418511" y="1204436"/>
                  </a:lnTo>
                  <a:lnTo>
                    <a:pt x="2382031" y="1163288"/>
                  </a:lnTo>
                  <a:lnTo>
                    <a:pt x="2345454" y="1141857"/>
                  </a:lnTo>
                  <a:lnTo>
                    <a:pt x="2328734" y="1086993"/>
                  </a:lnTo>
                  <a:lnTo>
                    <a:pt x="2293013" y="1052894"/>
                  </a:lnTo>
                  <a:lnTo>
                    <a:pt x="2289973" y="1010221"/>
                  </a:lnTo>
                  <a:lnTo>
                    <a:pt x="2264037" y="972121"/>
                  </a:lnTo>
                  <a:lnTo>
                    <a:pt x="2232116" y="900494"/>
                  </a:lnTo>
                  <a:lnTo>
                    <a:pt x="2198581" y="866966"/>
                  </a:lnTo>
                  <a:lnTo>
                    <a:pt x="2195540" y="839438"/>
                  </a:lnTo>
                  <a:lnTo>
                    <a:pt x="2209316" y="845630"/>
                  </a:lnTo>
                  <a:lnTo>
                    <a:pt x="2224516" y="857821"/>
                  </a:lnTo>
                  <a:lnTo>
                    <a:pt x="2230596" y="880682"/>
                  </a:lnTo>
                  <a:cubicBezTo>
                    <a:pt x="2242757" y="880682"/>
                    <a:pt x="2247317" y="857821"/>
                    <a:pt x="2247317" y="857821"/>
                  </a:cubicBezTo>
                  <a:lnTo>
                    <a:pt x="2257957" y="880682"/>
                  </a:lnTo>
                  <a:lnTo>
                    <a:pt x="2268597" y="909257"/>
                  </a:lnTo>
                  <a:lnTo>
                    <a:pt x="2302133" y="959644"/>
                  </a:lnTo>
                  <a:lnTo>
                    <a:pt x="2320374" y="962692"/>
                  </a:lnTo>
                  <a:lnTo>
                    <a:pt x="2341654" y="1006983"/>
                  </a:lnTo>
                  <a:lnTo>
                    <a:pt x="2340134" y="1026795"/>
                  </a:lnTo>
                  <a:lnTo>
                    <a:pt x="2401031" y="1089374"/>
                  </a:lnTo>
                  <a:lnTo>
                    <a:pt x="2411671" y="1147286"/>
                  </a:lnTo>
                  <a:lnTo>
                    <a:pt x="2422312" y="1173290"/>
                  </a:lnTo>
                  <a:lnTo>
                    <a:pt x="2442167" y="1193102"/>
                  </a:lnTo>
                  <a:lnTo>
                    <a:pt x="2533465" y="1168718"/>
                  </a:lnTo>
                  <a:lnTo>
                    <a:pt x="2550185" y="1153382"/>
                  </a:lnTo>
                  <a:lnTo>
                    <a:pt x="2589706" y="1141190"/>
                  </a:lnTo>
                  <a:lnTo>
                    <a:pt x="2589706" y="1122902"/>
                  </a:lnTo>
                  <a:lnTo>
                    <a:pt x="2635403" y="1092422"/>
                  </a:lnTo>
                  <a:lnTo>
                    <a:pt x="2654403" y="1056989"/>
                  </a:lnTo>
                  <a:lnTo>
                    <a:pt x="2665423" y="1038987"/>
                  </a:lnTo>
                  <a:lnTo>
                    <a:pt x="2680719" y="1017651"/>
                  </a:lnTo>
                  <a:lnTo>
                    <a:pt x="2655543" y="982885"/>
                  </a:lnTo>
                  <a:lnTo>
                    <a:pt x="2620392" y="953071"/>
                  </a:lnTo>
                  <a:lnTo>
                    <a:pt x="2609182" y="924496"/>
                  </a:lnTo>
                  <a:lnTo>
                    <a:pt x="2596262" y="927544"/>
                  </a:lnTo>
                  <a:lnTo>
                    <a:pt x="2586761" y="954977"/>
                  </a:lnTo>
                  <a:lnTo>
                    <a:pt x="2551800" y="964502"/>
                  </a:lnTo>
                  <a:lnTo>
                    <a:pt x="2533560" y="952310"/>
                  </a:lnTo>
                  <a:lnTo>
                    <a:pt x="2527479" y="926402"/>
                  </a:lnTo>
                  <a:lnTo>
                    <a:pt x="2515319" y="929450"/>
                  </a:lnTo>
                  <a:lnTo>
                    <a:pt x="2496984" y="895826"/>
                  </a:lnTo>
                  <a:lnTo>
                    <a:pt x="2480263" y="886301"/>
                  </a:lnTo>
                  <a:lnTo>
                    <a:pt x="2458983" y="851249"/>
                  </a:lnTo>
                  <a:lnTo>
                    <a:pt x="2474183" y="834390"/>
                  </a:lnTo>
                  <a:lnTo>
                    <a:pt x="2524534" y="876110"/>
                  </a:lnTo>
                  <a:close/>
                  <a:moveTo>
                    <a:pt x="1812015" y="651510"/>
                  </a:moveTo>
                  <a:lnTo>
                    <a:pt x="1815245" y="636937"/>
                  </a:lnTo>
                  <a:lnTo>
                    <a:pt x="1815245" y="615982"/>
                  </a:lnTo>
                  <a:cubicBezTo>
                    <a:pt x="1811948" y="613046"/>
                    <a:pt x="1807901" y="611098"/>
                    <a:pt x="1803560" y="610362"/>
                  </a:cubicBezTo>
                  <a:cubicBezTo>
                    <a:pt x="1800444" y="610367"/>
                    <a:pt x="1797432" y="611519"/>
                    <a:pt x="1795104" y="613601"/>
                  </a:cubicBezTo>
                  <a:lnTo>
                    <a:pt x="1795104" y="636937"/>
                  </a:lnTo>
                  <a:cubicBezTo>
                    <a:pt x="1795921" y="641759"/>
                    <a:pt x="1795921" y="646688"/>
                    <a:pt x="1795104" y="651510"/>
                  </a:cubicBezTo>
                  <a:lnTo>
                    <a:pt x="1812015" y="651510"/>
                  </a:lnTo>
                  <a:close/>
                  <a:moveTo>
                    <a:pt x="1812015" y="588550"/>
                  </a:moveTo>
                  <a:cubicBezTo>
                    <a:pt x="1812642" y="583327"/>
                    <a:pt x="1808927" y="578583"/>
                    <a:pt x="1803721" y="577954"/>
                  </a:cubicBezTo>
                  <a:cubicBezTo>
                    <a:pt x="1802714" y="577832"/>
                    <a:pt x="1801698" y="577872"/>
                    <a:pt x="1800710" y="578072"/>
                  </a:cubicBezTo>
                  <a:lnTo>
                    <a:pt x="1795104" y="594169"/>
                  </a:lnTo>
                  <a:lnTo>
                    <a:pt x="1800710" y="606266"/>
                  </a:lnTo>
                  <a:lnTo>
                    <a:pt x="1812015" y="606266"/>
                  </a:lnTo>
                  <a:lnTo>
                    <a:pt x="1812015" y="588550"/>
                  </a:lnTo>
                  <a:close/>
                  <a:moveTo>
                    <a:pt x="1396854" y="171926"/>
                  </a:moveTo>
                  <a:lnTo>
                    <a:pt x="1453855" y="171926"/>
                  </a:lnTo>
                  <a:lnTo>
                    <a:pt x="1484921" y="127063"/>
                  </a:lnTo>
                  <a:lnTo>
                    <a:pt x="1556458" y="127063"/>
                  </a:lnTo>
                  <a:lnTo>
                    <a:pt x="1567953" y="98488"/>
                  </a:lnTo>
                  <a:lnTo>
                    <a:pt x="1611939" y="75152"/>
                  </a:lnTo>
                  <a:cubicBezTo>
                    <a:pt x="1632745" y="56960"/>
                    <a:pt x="1611939" y="24003"/>
                    <a:pt x="1611939" y="24003"/>
                  </a:cubicBezTo>
                  <a:lnTo>
                    <a:pt x="1522257" y="12764"/>
                  </a:lnTo>
                  <a:lnTo>
                    <a:pt x="1433145" y="24194"/>
                  </a:lnTo>
                  <a:lnTo>
                    <a:pt x="1303561" y="0"/>
                  </a:lnTo>
                  <a:lnTo>
                    <a:pt x="1223664" y="36385"/>
                  </a:lnTo>
                  <a:cubicBezTo>
                    <a:pt x="1223664" y="36385"/>
                    <a:pt x="1166187" y="67532"/>
                    <a:pt x="1158397" y="64961"/>
                  </a:cubicBezTo>
                  <a:cubicBezTo>
                    <a:pt x="1142874" y="63646"/>
                    <a:pt x="1127274" y="63646"/>
                    <a:pt x="1111751" y="64961"/>
                  </a:cubicBezTo>
                  <a:cubicBezTo>
                    <a:pt x="1111751" y="64961"/>
                    <a:pt x="1140252" y="90869"/>
                    <a:pt x="1153172" y="93536"/>
                  </a:cubicBezTo>
                  <a:cubicBezTo>
                    <a:pt x="1162615" y="94992"/>
                    <a:pt x="1172229" y="94992"/>
                    <a:pt x="1181673" y="93536"/>
                  </a:cubicBezTo>
                  <a:cubicBezTo>
                    <a:pt x="1181673" y="93536"/>
                    <a:pt x="1181673" y="118872"/>
                    <a:pt x="1186898" y="124682"/>
                  </a:cubicBezTo>
                  <a:cubicBezTo>
                    <a:pt x="1205043" y="145542"/>
                    <a:pt x="1167897" y="161068"/>
                    <a:pt x="1167897" y="161068"/>
                  </a:cubicBezTo>
                  <a:lnTo>
                    <a:pt x="1167897" y="185642"/>
                  </a:lnTo>
                  <a:cubicBezTo>
                    <a:pt x="1167897" y="185642"/>
                    <a:pt x="1171982" y="232029"/>
                    <a:pt x="1179678" y="229933"/>
                  </a:cubicBezTo>
                  <a:cubicBezTo>
                    <a:pt x="1187373" y="227838"/>
                    <a:pt x="1200008" y="254603"/>
                    <a:pt x="1200008" y="254603"/>
                  </a:cubicBezTo>
                  <a:lnTo>
                    <a:pt x="1223854" y="280606"/>
                  </a:lnTo>
                  <a:lnTo>
                    <a:pt x="1267460" y="280606"/>
                  </a:lnTo>
                  <a:lnTo>
                    <a:pt x="1321897" y="215646"/>
                  </a:lnTo>
                  <a:lnTo>
                    <a:pt x="1375478" y="192310"/>
                  </a:lnTo>
                  <a:lnTo>
                    <a:pt x="1396854" y="171926"/>
                  </a:lnTo>
                  <a:close/>
                  <a:moveTo>
                    <a:pt x="2516459" y="1725835"/>
                  </a:moveTo>
                  <a:lnTo>
                    <a:pt x="2509429" y="1706785"/>
                  </a:lnTo>
                  <a:lnTo>
                    <a:pt x="2501354" y="1714786"/>
                  </a:lnTo>
                  <a:lnTo>
                    <a:pt x="2494324" y="1730978"/>
                  </a:lnTo>
                  <a:lnTo>
                    <a:pt x="2478268" y="1740503"/>
                  </a:lnTo>
                  <a:lnTo>
                    <a:pt x="2471238" y="1761744"/>
                  </a:lnTo>
                  <a:lnTo>
                    <a:pt x="2461168" y="1786890"/>
                  </a:lnTo>
                  <a:lnTo>
                    <a:pt x="2421932" y="1798987"/>
                  </a:lnTo>
                  <a:lnTo>
                    <a:pt x="2404831" y="1828229"/>
                  </a:lnTo>
                  <a:lnTo>
                    <a:pt x="2400841" y="1876616"/>
                  </a:lnTo>
                  <a:lnTo>
                    <a:pt x="2386781" y="1900619"/>
                  </a:lnTo>
                  <a:lnTo>
                    <a:pt x="2370725" y="1917764"/>
                  </a:lnTo>
                  <a:lnTo>
                    <a:pt x="2376710" y="1946339"/>
                  </a:lnTo>
                  <a:lnTo>
                    <a:pt x="2387826" y="1959483"/>
                  </a:lnTo>
                  <a:lnTo>
                    <a:pt x="2376710" y="1974533"/>
                  </a:lnTo>
                  <a:lnTo>
                    <a:pt x="2387826" y="1984058"/>
                  </a:lnTo>
                  <a:lnTo>
                    <a:pt x="2424972" y="1984058"/>
                  </a:lnTo>
                  <a:lnTo>
                    <a:pt x="2446062" y="1952816"/>
                  </a:lnTo>
                  <a:cubicBezTo>
                    <a:pt x="2446062" y="1952816"/>
                    <a:pt x="2463163" y="1916525"/>
                    <a:pt x="2463163" y="1913477"/>
                  </a:cubicBezTo>
                  <a:cubicBezTo>
                    <a:pt x="2463163" y="1910429"/>
                    <a:pt x="2471238" y="1877187"/>
                    <a:pt x="2471238" y="1877187"/>
                  </a:cubicBezTo>
                  <a:lnTo>
                    <a:pt x="2500309" y="1839087"/>
                  </a:lnTo>
                  <a:lnTo>
                    <a:pt x="2500309" y="1786319"/>
                  </a:lnTo>
                  <a:lnTo>
                    <a:pt x="2520449" y="1786319"/>
                  </a:lnTo>
                  <a:lnTo>
                    <a:pt x="2514464" y="1748981"/>
                  </a:lnTo>
                  <a:lnTo>
                    <a:pt x="2516459" y="1725835"/>
                  </a:lnTo>
                  <a:close/>
                  <a:moveTo>
                    <a:pt x="487109" y="952881"/>
                  </a:moveTo>
                  <a:lnTo>
                    <a:pt x="443027" y="937832"/>
                  </a:lnTo>
                  <a:cubicBezTo>
                    <a:pt x="443027" y="937832"/>
                    <a:pt x="430772" y="939546"/>
                    <a:pt x="416427" y="942975"/>
                  </a:cubicBezTo>
                  <a:cubicBezTo>
                    <a:pt x="405872" y="945099"/>
                    <a:pt x="395564" y="948290"/>
                    <a:pt x="385646" y="952500"/>
                  </a:cubicBezTo>
                  <a:lnTo>
                    <a:pt x="448158" y="973836"/>
                  </a:lnTo>
                  <a:lnTo>
                    <a:pt x="473428" y="973836"/>
                  </a:lnTo>
                  <a:lnTo>
                    <a:pt x="515609" y="1010221"/>
                  </a:lnTo>
                  <a:lnTo>
                    <a:pt x="544110" y="1010221"/>
                  </a:lnTo>
                  <a:cubicBezTo>
                    <a:pt x="544110" y="1010221"/>
                    <a:pt x="567386" y="999839"/>
                    <a:pt x="559596" y="981646"/>
                  </a:cubicBezTo>
                  <a:lnTo>
                    <a:pt x="523400" y="968597"/>
                  </a:lnTo>
                  <a:lnTo>
                    <a:pt x="487109" y="952881"/>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7" name="Google Shape;607;p17"/>
            <p:cNvSpPr/>
            <p:nvPr/>
          </p:nvSpPr>
          <p:spPr>
            <a:xfrm>
              <a:off x="2963026" y="773963"/>
              <a:ext cx="2815611" cy="2175092"/>
            </a:xfrm>
            <a:custGeom>
              <a:avLst/>
              <a:gdLst/>
              <a:ahLst/>
              <a:cxnLst/>
              <a:rect l="l" t="t" r="r" b="b"/>
              <a:pathLst>
                <a:path w="2815611" h="2175092" extrusionOk="0">
                  <a:moveTo>
                    <a:pt x="1577728" y="1854137"/>
                  </a:moveTo>
                  <a:cubicBezTo>
                    <a:pt x="783307" y="1853603"/>
                    <a:pt x="139725" y="1207484"/>
                    <a:pt x="140258" y="410994"/>
                  </a:cubicBezTo>
                  <a:cubicBezTo>
                    <a:pt x="140350" y="271815"/>
                    <a:pt x="160537" y="133380"/>
                    <a:pt x="200190" y="0"/>
                  </a:cubicBezTo>
                  <a:cubicBezTo>
                    <a:pt x="-203778" y="685400"/>
                    <a:pt x="22925" y="1569358"/>
                    <a:pt x="706545" y="1974380"/>
                  </a:cubicBezTo>
                  <a:cubicBezTo>
                    <a:pt x="1390164" y="2379402"/>
                    <a:pt x="2271836" y="2152107"/>
                    <a:pt x="2675797" y="1466707"/>
                  </a:cubicBezTo>
                  <a:cubicBezTo>
                    <a:pt x="2735230" y="1365885"/>
                    <a:pt x="2782181" y="1258167"/>
                    <a:pt x="2815612" y="1145953"/>
                  </a:cubicBezTo>
                  <a:cubicBezTo>
                    <a:pt x="2557081" y="1585036"/>
                    <a:pt x="2086286" y="1854375"/>
                    <a:pt x="1577728" y="1854137"/>
                  </a:cubicBezTo>
                  <a:close/>
                </a:path>
              </a:pathLst>
            </a:custGeom>
            <a:solidFill>
              <a:srgbClr val="000000">
                <a:alpha val="47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8" name="Google Shape;608;p17"/>
            <p:cNvSpPr/>
            <p:nvPr/>
          </p:nvSpPr>
          <p:spPr>
            <a:xfrm>
              <a:off x="2183550" y="4458424"/>
              <a:ext cx="644687" cy="369950"/>
            </a:xfrm>
            <a:custGeom>
              <a:avLst/>
              <a:gdLst/>
              <a:ahLst/>
              <a:cxnLst/>
              <a:rect l="l" t="t" r="r" b="b"/>
              <a:pathLst>
                <a:path w="644687" h="369950" extrusionOk="0">
                  <a:moveTo>
                    <a:pt x="258217" y="369951"/>
                  </a:moveTo>
                  <a:lnTo>
                    <a:pt x="0" y="221837"/>
                  </a:lnTo>
                  <a:lnTo>
                    <a:pt x="386471" y="0"/>
                  </a:lnTo>
                  <a:lnTo>
                    <a:pt x="644688" y="148114"/>
                  </a:lnTo>
                  <a:lnTo>
                    <a:pt x="258217" y="369951"/>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9" name="Google Shape;609;p17"/>
            <p:cNvSpPr/>
            <p:nvPr/>
          </p:nvSpPr>
          <p:spPr>
            <a:xfrm>
              <a:off x="2233331" y="4282211"/>
              <a:ext cx="427701" cy="247554"/>
            </a:xfrm>
            <a:custGeom>
              <a:avLst/>
              <a:gdLst/>
              <a:ahLst/>
              <a:cxnLst/>
              <a:rect l="l" t="t" r="r" b="b"/>
              <a:pathLst>
                <a:path w="427701" h="247554" extrusionOk="0">
                  <a:moveTo>
                    <a:pt x="213851" y="247555"/>
                  </a:moveTo>
                  <a:lnTo>
                    <a:pt x="0" y="123730"/>
                  </a:lnTo>
                  <a:lnTo>
                    <a:pt x="213851" y="0"/>
                  </a:lnTo>
                  <a:lnTo>
                    <a:pt x="427702" y="123730"/>
                  </a:lnTo>
                  <a:lnTo>
                    <a:pt x="213851" y="247555"/>
                  </a:lnTo>
                  <a:close/>
                </a:path>
              </a:pathLst>
            </a:custGeom>
            <a:solidFill>
              <a:srgbClr val="E9EA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0" name="Google Shape;610;p17"/>
            <p:cNvSpPr/>
            <p:nvPr/>
          </p:nvSpPr>
          <p:spPr>
            <a:xfrm>
              <a:off x="2233331" y="4405941"/>
              <a:ext cx="213850" cy="371379"/>
            </a:xfrm>
            <a:custGeom>
              <a:avLst/>
              <a:gdLst/>
              <a:ahLst/>
              <a:cxnLst/>
              <a:rect l="l" t="t" r="r" b="b"/>
              <a:pathLst>
                <a:path w="213850" h="371379" extrusionOk="0">
                  <a:moveTo>
                    <a:pt x="213851" y="371380"/>
                  </a:moveTo>
                  <a:lnTo>
                    <a:pt x="0" y="247555"/>
                  </a:lnTo>
                  <a:lnTo>
                    <a:pt x="0" y="0"/>
                  </a:lnTo>
                  <a:lnTo>
                    <a:pt x="213851" y="123825"/>
                  </a:lnTo>
                  <a:lnTo>
                    <a:pt x="213851" y="371380"/>
                  </a:lnTo>
                  <a:close/>
                </a:path>
              </a:pathLst>
            </a:custGeom>
            <a:solidFill>
              <a:srgbClr val="C5C7D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1" name="Google Shape;611;p17"/>
            <p:cNvSpPr/>
            <p:nvPr/>
          </p:nvSpPr>
          <p:spPr>
            <a:xfrm>
              <a:off x="2447182" y="4405941"/>
              <a:ext cx="213850" cy="371379"/>
            </a:xfrm>
            <a:custGeom>
              <a:avLst/>
              <a:gdLst/>
              <a:ahLst/>
              <a:cxnLst/>
              <a:rect l="l" t="t" r="r" b="b"/>
              <a:pathLst>
                <a:path w="213850" h="371379" extrusionOk="0">
                  <a:moveTo>
                    <a:pt x="213851" y="247555"/>
                  </a:moveTo>
                  <a:lnTo>
                    <a:pt x="0" y="371380"/>
                  </a:lnTo>
                  <a:lnTo>
                    <a:pt x="0" y="123825"/>
                  </a:lnTo>
                  <a:lnTo>
                    <a:pt x="213851" y="0"/>
                  </a:lnTo>
                  <a:lnTo>
                    <a:pt x="213851" y="247555"/>
                  </a:lnTo>
                  <a:close/>
                </a:path>
              </a:pathLst>
            </a:custGeom>
            <a:solidFill>
              <a:srgbClr val="D5D6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2" name="Google Shape;612;p17"/>
            <p:cNvSpPr/>
            <p:nvPr/>
          </p:nvSpPr>
          <p:spPr>
            <a:xfrm>
              <a:off x="2726476" y="4553957"/>
              <a:ext cx="159649" cy="89989"/>
            </a:xfrm>
            <a:custGeom>
              <a:avLst/>
              <a:gdLst/>
              <a:ahLst/>
              <a:cxnLst/>
              <a:rect l="l" t="t" r="r" b="b"/>
              <a:pathLst>
                <a:path w="159649" h="89989" extrusionOk="0">
                  <a:moveTo>
                    <a:pt x="8089" y="21720"/>
                  </a:moveTo>
                  <a:cubicBezTo>
                    <a:pt x="26619" y="26806"/>
                    <a:pt x="46400" y="24415"/>
                    <a:pt x="63190" y="15052"/>
                  </a:cubicBezTo>
                  <a:cubicBezTo>
                    <a:pt x="76395" y="15052"/>
                    <a:pt x="148692" y="-15523"/>
                    <a:pt x="158193" y="10480"/>
                  </a:cubicBezTo>
                  <a:cubicBezTo>
                    <a:pt x="166743" y="33150"/>
                    <a:pt x="135582" y="54200"/>
                    <a:pt x="118862" y="58105"/>
                  </a:cubicBezTo>
                  <a:cubicBezTo>
                    <a:pt x="82476" y="66963"/>
                    <a:pt x="55590" y="85156"/>
                    <a:pt x="40959" y="88204"/>
                  </a:cubicBezTo>
                  <a:cubicBezTo>
                    <a:pt x="30034" y="90490"/>
                    <a:pt x="15974" y="92014"/>
                    <a:pt x="7329" y="83442"/>
                  </a:cubicBezTo>
                  <a:cubicBezTo>
                    <a:pt x="-3027" y="73345"/>
                    <a:pt x="-2077" y="35245"/>
                    <a:pt x="8089" y="21720"/>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3" name="Google Shape;613;p17"/>
            <p:cNvSpPr/>
            <p:nvPr/>
          </p:nvSpPr>
          <p:spPr>
            <a:xfrm>
              <a:off x="2729149" y="4569009"/>
              <a:ext cx="157010" cy="75128"/>
            </a:xfrm>
            <a:custGeom>
              <a:avLst/>
              <a:gdLst/>
              <a:ahLst/>
              <a:cxnLst/>
              <a:rect l="l" t="t" r="r" b="b"/>
              <a:pathLst>
                <a:path w="157010" h="75128" extrusionOk="0">
                  <a:moveTo>
                    <a:pt x="38381" y="67056"/>
                  </a:moveTo>
                  <a:cubicBezTo>
                    <a:pt x="53011" y="63913"/>
                    <a:pt x="79897" y="45815"/>
                    <a:pt x="116283" y="36957"/>
                  </a:cubicBezTo>
                  <a:cubicBezTo>
                    <a:pt x="130249" y="33528"/>
                    <a:pt x="154284" y="17907"/>
                    <a:pt x="156754" y="0"/>
                  </a:cubicBezTo>
                  <a:cubicBezTo>
                    <a:pt x="159984" y="20860"/>
                    <a:pt x="131864" y="39434"/>
                    <a:pt x="116283" y="43244"/>
                  </a:cubicBezTo>
                  <a:cubicBezTo>
                    <a:pt x="79897" y="52102"/>
                    <a:pt x="53011" y="70295"/>
                    <a:pt x="38381" y="73343"/>
                  </a:cubicBezTo>
                  <a:cubicBezTo>
                    <a:pt x="27456" y="75629"/>
                    <a:pt x="13395" y="77153"/>
                    <a:pt x="4750" y="68580"/>
                  </a:cubicBezTo>
                  <a:cubicBezTo>
                    <a:pt x="2496" y="66075"/>
                    <a:pt x="867" y="63075"/>
                    <a:pt x="0" y="59817"/>
                  </a:cubicBezTo>
                  <a:cubicBezTo>
                    <a:pt x="10928" y="68189"/>
                    <a:pt x="25166" y="70876"/>
                    <a:pt x="38381" y="67056"/>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4" name="Google Shape;614;p17"/>
            <p:cNvSpPr/>
            <p:nvPr/>
          </p:nvSpPr>
          <p:spPr>
            <a:xfrm>
              <a:off x="2596621" y="4484615"/>
              <a:ext cx="159662" cy="89989"/>
            </a:xfrm>
            <a:custGeom>
              <a:avLst/>
              <a:gdLst/>
              <a:ahLst/>
              <a:cxnLst/>
              <a:rect l="l" t="t" r="r" b="b"/>
              <a:pathLst>
                <a:path w="159662" h="89989" extrusionOk="0">
                  <a:moveTo>
                    <a:pt x="8075" y="21720"/>
                  </a:moveTo>
                  <a:cubicBezTo>
                    <a:pt x="26602" y="26863"/>
                    <a:pt x="46403" y="24463"/>
                    <a:pt x="63177" y="15052"/>
                  </a:cubicBezTo>
                  <a:cubicBezTo>
                    <a:pt x="76382" y="15052"/>
                    <a:pt x="148679" y="-15523"/>
                    <a:pt x="158179" y="10480"/>
                  </a:cubicBezTo>
                  <a:cubicBezTo>
                    <a:pt x="166825" y="33245"/>
                    <a:pt x="135569" y="54295"/>
                    <a:pt x="118943" y="58105"/>
                  </a:cubicBezTo>
                  <a:cubicBezTo>
                    <a:pt x="82557" y="66963"/>
                    <a:pt x="55672" y="85156"/>
                    <a:pt x="41041" y="88204"/>
                  </a:cubicBezTo>
                  <a:cubicBezTo>
                    <a:pt x="30116" y="90490"/>
                    <a:pt x="16055" y="92014"/>
                    <a:pt x="7410" y="83442"/>
                  </a:cubicBezTo>
                  <a:cubicBezTo>
                    <a:pt x="-3040" y="73345"/>
                    <a:pt x="-2090" y="35245"/>
                    <a:pt x="8075" y="21720"/>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5" name="Google Shape;615;p17"/>
            <p:cNvSpPr/>
            <p:nvPr/>
          </p:nvSpPr>
          <p:spPr>
            <a:xfrm>
              <a:off x="2599186" y="4499667"/>
              <a:ext cx="157105" cy="75128"/>
            </a:xfrm>
            <a:custGeom>
              <a:avLst/>
              <a:gdLst/>
              <a:ahLst/>
              <a:cxnLst/>
              <a:rect l="l" t="t" r="r" b="b"/>
              <a:pathLst>
                <a:path w="157105" h="75128" extrusionOk="0">
                  <a:moveTo>
                    <a:pt x="38476" y="67056"/>
                  </a:moveTo>
                  <a:cubicBezTo>
                    <a:pt x="53106" y="64008"/>
                    <a:pt x="79992" y="45815"/>
                    <a:pt x="116378" y="36957"/>
                  </a:cubicBezTo>
                  <a:cubicBezTo>
                    <a:pt x="130344" y="33528"/>
                    <a:pt x="154379" y="17907"/>
                    <a:pt x="156849" y="0"/>
                  </a:cubicBezTo>
                  <a:cubicBezTo>
                    <a:pt x="160079" y="20955"/>
                    <a:pt x="131959" y="39434"/>
                    <a:pt x="116378" y="43244"/>
                  </a:cubicBezTo>
                  <a:cubicBezTo>
                    <a:pt x="79992" y="52102"/>
                    <a:pt x="53106" y="70295"/>
                    <a:pt x="38476" y="73343"/>
                  </a:cubicBezTo>
                  <a:cubicBezTo>
                    <a:pt x="27551" y="75629"/>
                    <a:pt x="13490" y="77153"/>
                    <a:pt x="4845" y="68580"/>
                  </a:cubicBezTo>
                  <a:cubicBezTo>
                    <a:pt x="2578" y="66113"/>
                    <a:pt x="919" y="63141"/>
                    <a:pt x="0" y="59912"/>
                  </a:cubicBezTo>
                  <a:cubicBezTo>
                    <a:pt x="10998" y="68209"/>
                    <a:pt x="25243" y="70856"/>
                    <a:pt x="38476" y="67056"/>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6" name="Google Shape;616;p17"/>
            <p:cNvSpPr/>
            <p:nvPr/>
          </p:nvSpPr>
          <p:spPr>
            <a:xfrm>
              <a:off x="2302147" y="4142110"/>
              <a:ext cx="514696" cy="443940"/>
            </a:xfrm>
            <a:custGeom>
              <a:avLst/>
              <a:gdLst/>
              <a:ahLst/>
              <a:cxnLst/>
              <a:rect l="l" t="t" r="r" b="b"/>
              <a:pathLst>
                <a:path w="514696" h="443940" extrusionOk="0">
                  <a:moveTo>
                    <a:pt x="99908" y="274309"/>
                  </a:moveTo>
                  <a:cubicBezTo>
                    <a:pt x="156055" y="299074"/>
                    <a:pt x="209066" y="302884"/>
                    <a:pt x="252388" y="279643"/>
                  </a:cubicBezTo>
                  <a:lnTo>
                    <a:pt x="297134" y="253735"/>
                  </a:lnTo>
                  <a:cubicBezTo>
                    <a:pt x="299794" y="311647"/>
                    <a:pt x="302359" y="367273"/>
                    <a:pt x="302359" y="367273"/>
                  </a:cubicBezTo>
                  <a:cubicBezTo>
                    <a:pt x="302359" y="367273"/>
                    <a:pt x="336655" y="393371"/>
                    <a:pt x="363351" y="370130"/>
                  </a:cubicBezTo>
                  <a:cubicBezTo>
                    <a:pt x="363351" y="370130"/>
                    <a:pt x="368956" y="288787"/>
                    <a:pt x="374656" y="208872"/>
                  </a:cubicBezTo>
                  <a:lnTo>
                    <a:pt x="421872" y="181440"/>
                  </a:lnTo>
                  <a:cubicBezTo>
                    <a:pt x="420813" y="185707"/>
                    <a:pt x="420239" y="190089"/>
                    <a:pt x="420162" y="194489"/>
                  </a:cubicBezTo>
                  <a:cubicBezTo>
                    <a:pt x="420162" y="209729"/>
                    <a:pt x="430992" y="435472"/>
                    <a:pt x="430992" y="435472"/>
                  </a:cubicBezTo>
                  <a:cubicBezTo>
                    <a:pt x="430992" y="435472"/>
                    <a:pt x="465573" y="456141"/>
                    <a:pt x="492269" y="432900"/>
                  </a:cubicBezTo>
                  <a:cubicBezTo>
                    <a:pt x="492269" y="432900"/>
                    <a:pt x="510225" y="171248"/>
                    <a:pt x="514405" y="129434"/>
                  </a:cubicBezTo>
                  <a:cubicBezTo>
                    <a:pt x="519060" y="82475"/>
                    <a:pt x="466903" y="59329"/>
                    <a:pt x="434033" y="71331"/>
                  </a:cubicBezTo>
                  <a:lnTo>
                    <a:pt x="383681" y="90381"/>
                  </a:lnTo>
                  <a:cubicBezTo>
                    <a:pt x="384726" y="77236"/>
                    <a:pt x="385581" y="67045"/>
                    <a:pt x="386151" y="61330"/>
                  </a:cubicBezTo>
                  <a:cubicBezTo>
                    <a:pt x="390806" y="14276"/>
                    <a:pt x="338650" y="-8870"/>
                    <a:pt x="305874" y="3132"/>
                  </a:cubicBezTo>
                  <a:cubicBezTo>
                    <a:pt x="275853" y="14086"/>
                    <a:pt x="73213" y="90286"/>
                    <a:pt x="73213" y="90286"/>
                  </a:cubicBezTo>
                  <a:cubicBezTo>
                    <a:pt x="74494" y="109831"/>
                    <a:pt x="76873" y="129300"/>
                    <a:pt x="80338" y="148579"/>
                  </a:cubicBezTo>
                  <a:lnTo>
                    <a:pt x="346" y="141816"/>
                  </a:lnTo>
                  <a:cubicBezTo>
                    <a:pt x="-4594" y="217254"/>
                    <a:pt x="44142" y="249544"/>
                    <a:pt x="99908" y="274309"/>
                  </a:cubicBezTo>
                  <a:close/>
                  <a:moveTo>
                    <a:pt x="240132" y="144293"/>
                  </a:moveTo>
                  <a:lnTo>
                    <a:pt x="293714" y="113241"/>
                  </a:lnTo>
                  <a:cubicBezTo>
                    <a:pt x="292795" y="117022"/>
                    <a:pt x="292191" y="120880"/>
                    <a:pt x="291909" y="124766"/>
                  </a:cubicBezTo>
                  <a:close/>
                </a:path>
              </a:pathLst>
            </a:custGeom>
            <a:solidFill>
              <a:srgbClr val="616E8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7" name="Google Shape;617;p17"/>
            <p:cNvSpPr/>
            <p:nvPr/>
          </p:nvSpPr>
          <p:spPr>
            <a:xfrm>
              <a:off x="2258507" y="4054849"/>
              <a:ext cx="110678" cy="194691"/>
            </a:xfrm>
            <a:custGeom>
              <a:avLst/>
              <a:gdLst/>
              <a:ahLst/>
              <a:cxnLst/>
              <a:rect l="l" t="t" r="r" b="b"/>
              <a:pathLst>
                <a:path w="110678" h="194691" extrusionOk="0">
                  <a:moveTo>
                    <a:pt x="0" y="0"/>
                  </a:moveTo>
                  <a:cubicBezTo>
                    <a:pt x="0" y="0"/>
                    <a:pt x="6555" y="99917"/>
                    <a:pt x="19666" y="114300"/>
                  </a:cubicBezTo>
                  <a:cubicBezTo>
                    <a:pt x="32776" y="128683"/>
                    <a:pt x="76667" y="138493"/>
                    <a:pt x="76667" y="138493"/>
                  </a:cubicBezTo>
                  <a:lnTo>
                    <a:pt x="110678" y="194691"/>
                  </a:lnTo>
                  <a:cubicBezTo>
                    <a:pt x="110678" y="194691"/>
                    <a:pt x="79612" y="16192"/>
                    <a:pt x="72677" y="11906"/>
                  </a:cubicBezTo>
                  <a:cubicBezTo>
                    <a:pt x="65742" y="7620"/>
                    <a:pt x="0" y="0"/>
                    <a:pt x="0"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8" name="Google Shape;618;p17"/>
            <p:cNvSpPr/>
            <p:nvPr/>
          </p:nvSpPr>
          <p:spPr>
            <a:xfrm>
              <a:off x="2250051" y="3940511"/>
              <a:ext cx="73912" cy="142900"/>
            </a:xfrm>
            <a:custGeom>
              <a:avLst/>
              <a:gdLst/>
              <a:ahLst/>
              <a:cxnLst/>
              <a:rect l="l" t="t" r="r" b="b"/>
              <a:pathLst>
                <a:path w="73912" h="142900" extrusionOk="0">
                  <a:moveTo>
                    <a:pt x="73912" y="3467"/>
                  </a:moveTo>
                  <a:cubicBezTo>
                    <a:pt x="56731" y="-4505"/>
                    <a:pt x="36318" y="1677"/>
                    <a:pt x="26411" y="17850"/>
                  </a:cubicBezTo>
                  <a:cubicBezTo>
                    <a:pt x="13965" y="38614"/>
                    <a:pt x="950" y="109957"/>
                    <a:pt x="0" y="122149"/>
                  </a:cubicBezTo>
                  <a:cubicBezTo>
                    <a:pt x="0" y="122149"/>
                    <a:pt x="17575" y="146533"/>
                    <a:pt x="43891" y="14243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9" name="Google Shape;619;p17"/>
            <p:cNvSpPr/>
            <p:nvPr/>
          </p:nvSpPr>
          <p:spPr>
            <a:xfrm>
              <a:off x="2326123" y="3751123"/>
              <a:ext cx="169201" cy="272154"/>
            </a:xfrm>
            <a:custGeom>
              <a:avLst/>
              <a:gdLst/>
              <a:ahLst/>
              <a:cxnLst/>
              <a:rect l="l" t="t" r="r" b="b"/>
              <a:pathLst>
                <a:path w="169201" h="272154" extrusionOk="0">
                  <a:moveTo>
                    <a:pt x="9431" y="194093"/>
                  </a:moveTo>
                  <a:cubicBezTo>
                    <a:pt x="26626" y="194951"/>
                    <a:pt x="39452" y="199427"/>
                    <a:pt x="41542" y="194093"/>
                  </a:cubicBezTo>
                  <a:cubicBezTo>
                    <a:pt x="43431" y="185197"/>
                    <a:pt x="44764" y="176196"/>
                    <a:pt x="45532" y="167138"/>
                  </a:cubicBezTo>
                  <a:cubicBezTo>
                    <a:pt x="43537" y="162185"/>
                    <a:pt x="41827" y="156755"/>
                    <a:pt x="41827" y="156755"/>
                  </a:cubicBezTo>
                  <a:cubicBezTo>
                    <a:pt x="20166" y="143420"/>
                    <a:pt x="13326" y="119989"/>
                    <a:pt x="10571" y="92748"/>
                  </a:cubicBezTo>
                  <a:cubicBezTo>
                    <a:pt x="5726" y="46170"/>
                    <a:pt x="30806" y="5308"/>
                    <a:pt x="77073" y="450"/>
                  </a:cubicBezTo>
                  <a:cubicBezTo>
                    <a:pt x="120774" y="-4122"/>
                    <a:pt x="153075" y="26644"/>
                    <a:pt x="161530" y="68935"/>
                  </a:cubicBezTo>
                  <a:cubicBezTo>
                    <a:pt x="166185" y="89890"/>
                    <a:pt x="175400" y="129324"/>
                    <a:pt x="162955" y="163613"/>
                  </a:cubicBezTo>
                  <a:cubicBezTo>
                    <a:pt x="156020" y="182663"/>
                    <a:pt x="146995" y="198094"/>
                    <a:pt x="138064" y="201047"/>
                  </a:cubicBezTo>
                  <a:cubicBezTo>
                    <a:pt x="129411" y="200818"/>
                    <a:pt x="120781" y="200056"/>
                    <a:pt x="112224" y="198761"/>
                  </a:cubicBezTo>
                  <a:lnTo>
                    <a:pt x="112224" y="198761"/>
                  </a:lnTo>
                  <a:cubicBezTo>
                    <a:pt x="112224" y="198761"/>
                    <a:pt x="109943" y="211715"/>
                    <a:pt x="108328" y="220097"/>
                  </a:cubicBezTo>
                  <a:cubicBezTo>
                    <a:pt x="106713" y="228479"/>
                    <a:pt x="107378" y="232765"/>
                    <a:pt x="123814" y="242957"/>
                  </a:cubicBezTo>
                  <a:cubicBezTo>
                    <a:pt x="140249" y="253149"/>
                    <a:pt x="98923" y="274103"/>
                    <a:pt x="71847" y="272008"/>
                  </a:cubicBezTo>
                  <a:cubicBezTo>
                    <a:pt x="44772" y="269912"/>
                    <a:pt x="14276" y="253625"/>
                    <a:pt x="5916" y="236003"/>
                  </a:cubicBezTo>
                  <a:cubicBezTo>
                    <a:pt x="-2825" y="216668"/>
                    <a:pt x="-2065" y="193522"/>
                    <a:pt x="9431" y="194093"/>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620" name="Google Shape;620;p17"/>
            <p:cNvGrpSpPr/>
            <p:nvPr/>
          </p:nvGrpSpPr>
          <p:grpSpPr>
            <a:xfrm>
              <a:off x="2428704" y="3970322"/>
              <a:ext cx="350131" cy="370523"/>
              <a:chOff x="4512354" y="4952197"/>
              <a:chExt cx="350131" cy="370523"/>
            </a:xfrm>
          </p:grpSpPr>
          <p:grpSp>
            <p:nvGrpSpPr>
              <p:cNvPr id="621" name="Google Shape;621;p17"/>
              <p:cNvGrpSpPr/>
              <p:nvPr/>
            </p:nvGrpSpPr>
            <p:grpSpPr>
              <a:xfrm>
                <a:off x="4512354" y="5116449"/>
                <a:ext cx="343196" cy="206271"/>
                <a:chOff x="4512354" y="5116449"/>
                <a:chExt cx="343196" cy="206271"/>
              </a:xfrm>
            </p:grpSpPr>
            <p:sp>
              <p:nvSpPr>
                <p:cNvPr id="622" name="Google Shape;622;p17"/>
                <p:cNvSpPr/>
                <p:nvPr/>
              </p:nvSpPr>
              <p:spPr>
                <a:xfrm>
                  <a:off x="4512496" y="5200650"/>
                  <a:ext cx="343054" cy="122070"/>
                </a:xfrm>
                <a:custGeom>
                  <a:avLst/>
                  <a:gdLst/>
                  <a:ahLst/>
                  <a:cxnLst/>
                  <a:rect l="l" t="t" r="r" b="b"/>
                  <a:pathLst>
                    <a:path w="343054" h="122070" extrusionOk="0">
                      <a:moveTo>
                        <a:pt x="343054" y="31909"/>
                      </a:moveTo>
                      <a:lnTo>
                        <a:pt x="343054" y="31909"/>
                      </a:lnTo>
                      <a:cubicBezTo>
                        <a:pt x="343053" y="36890"/>
                        <a:pt x="340413" y="41500"/>
                        <a:pt x="336119" y="44005"/>
                      </a:cubicBezTo>
                      <a:lnTo>
                        <a:pt x="204921" y="120205"/>
                      </a:lnTo>
                      <a:cubicBezTo>
                        <a:pt x="200594" y="122692"/>
                        <a:pt x="195282" y="122692"/>
                        <a:pt x="190955" y="120205"/>
                      </a:cubicBezTo>
                      <a:lnTo>
                        <a:pt x="7030" y="13526"/>
                      </a:lnTo>
                      <a:cubicBezTo>
                        <a:pt x="2686" y="11059"/>
                        <a:pt x="0" y="6439"/>
                        <a:pt x="0" y="1429"/>
                      </a:cubicBezTo>
                      <a:lnTo>
                        <a:pt x="0" y="0"/>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3" name="Google Shape;623;p17"/>
                <p:cNvSpPr/>
                <p:nvPr/>
              </p:nvSpPr>
              <p:spPr>
                <a:xfrm>
                  <a:off x="4710387" y="5232749"/>
                  <a:ext cx="145163" cy="89916"/>
                </a:xfrm>
                <a:custGeom>
                  <a:avLst/>
                  <a:gdLst/>
                  <a:ahLst/>
                  <a:cxnLst/>
                  <a:rect l="l" t="t" r="r" b="b"/>
                  <a:pathLst>
                    <a:path w="145163" h="89916" extrusionOk="0">
                      <a:moveTo>
                        <a:pt x="138229" y="11906"/>
                      </a:moveTo>
                      <a:lnTo>
                        <a:pt x="7030" y="88106"/>
                      </a:lnTo>
                      <a:cubicBezTo>
                        <a:pt x="4885" y="89316"/>
                        <a:pt x="2461" y="89945"/>
                        <a:pt x="0" y="89916"/>
                      </a:cubicBezTo>
                      <a:lnTo>
                        <a:pt x="0" y="0"/>
                      </a:lnTo>
                      <a:lnTo>
                        <a:pt x="145164" y="0"/>
                      </a:lnTo>
                      <a:cubicBezTo>
                        <a:pt x="145097" y="4915"/>
                        <a:pt x="142464" y="9430"/>
                        <a:pt x="138229" y="11906"/>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4" name="Google Shape;624;p17"/>
                <p:cNvSpPr/>
                <p:nvPr/>
              </p:nvSpPr>
              <p:spPr>
                <a:xfrm>
                  <a:off x="4512354" y="5116449"/>
                  <a:ext cx="343006" cy="198541"/>
                </a:xfrm>
                <a:custGeom>
                  <a:avLst/>
                  <a:gdLst/>
                  <a:ahLst/>
                  <a:cxnLst/>
                  <a:rect l="l" t="t" r="r" b="b"/>
                  <a:pathLst>
                    <a:path w="343006" h="198541" extrusionOk="0">
                      <a:moveTo>
                        <a:pt x="202973" y="197263"/>
                      </a:moveTo>
                      <a:cubicBezTo>
                        <a:pt x="200034" y="198968"/>
                        <a:pt x="196412" y="198968"/>
                        <a:pt x="193473" y="197263"/>
                      </a:cubicBezTo>
                      <a:lnTo>
                        <a:pt x="1853" y="86582"/>
                      </a:lnTo>
                      <a:cubicBezTo>
                        <a:pt x="-618" y="85249"/>
                        <a:pt x="-618" y="82963"/>
                        <a:pt x="1853" y="81534"/>
                      </a:cubicBezTo>
                      <a:lnTo>
                        <a:pt x="142551" y="0"/>
                      </a:lnTo>
                      <a:lnTo>
                        <a:pt x="343007" y="116110"/>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625" name="Google Shape;625;p17"/>
                <p:cNvGrpSpPr/>
                <p:nvPr/>
              </p:nvGrpSpPr>
              <p:grpSpPr>
                <a:xfrm>
                  <a:off x="4592868" y="5212556"/>
                  <a:ext cx="96807" cy="56007"/>
                  <a:chOff x="4592868" y="5212556"/>
                  <a:chExt cx="96807" cy="56007"/>
                </a:xfrm>
              </p:grpSpPr>
              <p:sp>
                <p:nvSpPr>
                  <p:cNvPr id="626" name="Google Shape;626;p17"/>
                  <p:cNvSpPr/>
                  <p:nvPr/>
                </p:nvSpPr>
                <p:spPr>
                  <a:xfrm>
                    <a:off x="4592868" y="5212556"/>
                    <a:ext cx="96807" cy="56007"/>
                  </a:xfrm>
                  <a:custGeom>
                    <a:avLst/>
                    <a:gdLst/>
                    <a:ahLst/>
                    <a:cxnLst/>
                    <a:rect l="l" t="t" r="r" b="b"/>
                    <a:pathLst>
                      <a:path w="96807" h="56007" extrusionOk="0">
                        <a:moveTo>
                          <a:pt x="0" y="20003"/>
                        </a:moveTo>
                        <a:lnTo>
                          <a:pt x="950" y="20479"/>
                        </a:lnTo>
                        <a:lnTo>
                          <a:pt x="62227" y="56007"/>
                        </a:lnTo>
                        <a:lnTo>
                          <a:pt x="95858" y="36481"/>
                        </a:lnTo>
                        <a:lnTo>
                          <a:pt x="96808" y="36004"/>
                        </a:lnTo>
                        <a:lnTo>
                          <a:pt x="34581" y="0"/>
                        </a:lnTo>
                        <a:lnTo>
                          <a:pt x="0" y="20003"/>
                        </a:lnTo>
                        <a:close/>
                      </a:path>
                    </a:pathLst>
                  </a:custGeom>
                  <a:solidFill>
                    <a:srgbClr val="BFBFB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7" name="Google Shape;627;p17"/>
                  <p:cNvSpPr/>
                  <p:nvPr/>
                </p:nvSpPr>
                <p:spPr>
                  <a:xfrm>
                    <a:off x="4593818" y="5213603"/>
                    <a:ext cx="94907" cy="54959"/>
                  </a:xfrm>
                  <a:custGeom>
                    <a:avLst/>
                    <a:gdLst/>
                    <a:ahLst/>
                    <a:cxnLst/>
                    <a:rect l="l" t="t" r="r" b="b"/>
                    <a:pathLst>
                      <a:path w="94907" h="54959" extrusionOk="0">
                        <a:moveTo>
                          <a:pt x="0" y="19431"/>
                        </a:moveTo>
                        <a:lnTo>
                          <a:pt x="61277" y="54959"/>
                        </a:lnTo>
                        <a:lnTo>
                          <a:pt x="94908" y="35433"/>
                        </a:lnTo>
                        <a:lnTo>
                          <a:pt x="33631" y="0"/>
                        </a:lnTo>
                        <a:lnTo>
                          <a:pt x="0" y="19431"/>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628" name="Google Shape;628;p17"/>
                <p:cNvSpPr/>
                <p:nvPr/>
              </p:nvSpPr>
              <p:spPr>
                <a:xfrm>
                  <a:off x="4803130" y="5231915"/>
                  <a:ext cx="21235" cy="12299"/>
                </a:xfrm>
                <a:custGeom>
                  <a:avLst/>
                  <a:gdLst/>
                  <a:ahLst/>
                  <a:cxnLst/>
                  <a:rect l="l" t="t" r="r" b="b"/>
                  <a:pathLst>
                    <a:path w="21235" h="12299" extrusionOk="0">
                      <a:moveTo>
                        <a:pt x="454" y="6834"/>
                      </a:moveTo>
                      <a:lnTo>
                        <a:pt x="9289" y="11978"/>
                      </a:lnTo>
                      <a:cubicBezTo>
                        <a:pt x="10191" y="12406"/>
                        <a:pt x="11238" y="12406"/>
                        <a:pt x="12139" y="11978"/>
                      </a:cubicBezTo>
                      <a:lnTo>
                        <a:pt x="20594" y="7120"/>
                      </a:lnTo>
                      <a:cubicBezTo>
                        <a:pt x="21449" y="7120"/>
                        <a:pt x="21449" y="5882"/>
                        <a:pt x="20594" y="5501"/>
                      </a:cubicBezTo>
                      <a:lnTo>
                        <a:pt x="11759" y="357"/>
                      </a:lnTo>
                      <a:cubicBezTo>
                        <a:pt x="10868" y="-119"/>
                        <a:pt x="9800" y="-119"/>
                        <a:pt x="8909" y="357"/>
                      </a:cubicBezTo>
                      <a:lnTo>
                        <a:pt x="549" y="5215"/>
                      </a:lnTo>
                      <a:cubicBezTo>
                        <a:pt x="-116" y="5215"/>
                        <a:pt x="-211" y="5882"/>
                        <a:pt x="45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9" name="Google Shape;629;p17"/>
                <p:cNvSpPr/>
                <p:nvPr/>
              </p:nvSpPr>
              <p:spPr>
                <a:xfrm>
                  <a:off x="4790604" y="5224200"/>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0" name="Google Shape;630;p17"/>
                <p:cNvSpPr/>
                <p:nvPr/>
              </p:nvSpPr>
              <p:spPr>
                <a:xfrm>
                  <a:off x="4778123" y="5216961"/>
                  <a:ext cx="21197" cy="12299"/>
                </a:xfrm>
                <a:custGeom>
                  <a:avLst/>
                  <a:gdLst/>
                  <a:ahLst/>
                  <a:cxnLst/>
                  <a:rect l="l" t="t" r="r" b="b"/>
                  <a:pathLst>
                    <a:path w="21197" h="12299" extrusionOk="0">
                      <a:moveTo>
                        <a:pt x="475" y="6834"/>
                      </a:moveTo>
                      <a:lnTo>
                        <a:pt x="9310" y="11978"/>
                      </a:lnTo>
                      <a:cubicBezTo>
                        <a:pt x="10212" y="12406"/>
                        <a:pt x="11259" y="12406"/>
                        <a:pt x="12160" y="11978"/>
                      </a:cubicBezTo>
                      <a:lnTo>
                        <a:pt x="20521" y="7120"/>
                      </a:lnTo>
                      <a:cubicBezTo>
                        <a:pt x="21376" y="6644"/>
                        <a:pt x="21471" y="5881"/>
                        <a:pt x="20521" y="5501"/>
                      </a:cubicBezTo>
                      <a:lnTo>
                        <a:pt x="11685" y="357"/>
                      </a:lnTo>
                      <a:cubicBezTo>
                        <a:pt x="10794" y="-119"/>
                        <a:pt x="9726" y="-119"/>
                        <a:pt x="8835" y="357"/>
                      </a:cubicBezTo>
                      <a:lnTo>
                        <a:pt x="380" y="5215"/>
                      </a:lnTo>
                      <a:cubicBezTo>
                        <a:pt x="-95" y="5691"/>
                        <a:pt x="-190" y="6358"/>
                        <a:pt x="47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1" name="Google Shape;631;p17"/>
                <p:cNvSpPr/>
                <p:nvPr/>
              </p:nvSpPr>
              <p:spPr>
                <a:xfrm>
                  <a:off x="4765618" y="5209722"/>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644"/>
                        <a:pt x="21531" y="5882"/>
                        <a:pt x="20581" y="5501"/>
                      </a:cubicBezTo>
                      <a:lnTo>
                        <a:pt x="11745" y="357"/>
                      </a:lnTo>
                      <a:cubicBezTo>
                        <a:pt x="10854" y="-119"/>
                        <a:pt x="9786" y="-119"/>
                        <a:pt x="8895"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2" name="Google Shape;632;p17"/>
                <p:cNvSpPr/>
                <p:nvPr/>
              </p:nvSpPr>
              <p:spPr>
                <a:xfrm>
                  <a:off x="4753078" y="5202483"/>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3" name="Google Shape;633;p17"/>
                <p:cNvSpPr/>
                <p:nvPr/>
              </p:nvSpPr>
              <p:spPr>
                <a:xfrm>
                  <a:off x="4740609" y="5195244"/>
                  <a:ext cx="21210" cy="12298"/>
                </a:xfrm>
                <a:custGeom>
                  <a:avLst/>
                  <a:gdLst/>
                  <a:ahLst/>
                  <a:cxnLst/>
                  <a:rect l="l" t="t" r="r" b="b"/>
                  <a:pathLst>
                    <a:path w="21210" h="12298" extrusionOk="0">
                      <a:moveTo>
                        <a:pt x="464" y="6834"/>
                      </a:moveTo>
                      <a:lnTo>
                        <a:pt x="9299" y="11978"/>
                      </a:lnTo>
                      <a:cubicBezTo>
                        <a:pt x="10201" y="12406"/>
                        <a:pt x="11248" y="12406"/>
                        <a:pt x="12149" y="11978"/>
                      </a:cubicBezTo>
                      <a:lnTo>
                        <a:pt x="20604" y="7120"/>
                      </a:lnTo>
                      <a:cubicBezTo>
                        <a:pt x="21364" y="6644"/>
                        <a:pt x="21459" y="5881"/>
                        <a:pt x="20604" y="5501"/>
                      </a:cubicBezTo>
                      <a:lnTo>
                        <a:pt x="11769" y="357"/>
                      </a:lnTo>
                      <a:cubicBezTo>
                        <a:pt x="10878" y="-119"/>
                        <a:pt x="9810" y="-119"/>
                        <a:pt x="8919" y="357"/>
                      </a:cubicBezTo>
                      <a:lnTo>
                        <a:pt x="464" y="5215"/>
                      </a:lnTo>
                      <a:cubicBezTo>
                        <a:pt x="-106" y="5405"/>
                        <a:pt x="-201" y="6358"/>
                        <a:pt x="46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4" name="Google Shape;634;p17"/>
                <p:cNvSpPr/>
                <p:nvPr/>
              </p:nvSpPr>
              <p:spPr>
                <a:xfrm>
                  <a:off x="4728092" y="5188005"/>
                  <a:ext cx="21257" cy="12299"/>
                </a:xfrm>
                <a:custGeom>
                  <a:avLst/>
                  <a:gdLst/>
                  <a:ahLst/>
                  <a:cxnLst/>
                  <a:rect l="l" t="t" r="r" b="b"/>
                  <a:pathLst>
                    <a:path w="21257" h="12299" extrusionOk="0">
                      <a:moveTo>
                        <a:pt x="535" y="6834"/>
                      </a:moveTo>
                      <a:lnTo>
                        <a:pt x="9370" y="11978"/>
                      </a:lnTo>
                      <a:cubicBezTo>
                        <a:pt x="10239" y="12406"/>
                        <a:pt x="11256" y="12406"/>
                        <a:pt x="12125" y="11978"/>
                      </a:cubicBezTo>
                      <a:lnTo>
                        <a:pt x="20581" y="7120"/>
                      </a:lnTo>
                      <a:cubicBezTo>
                        <a:pt x="21436" y="7120"/>
                        <a:pt x="21531" y="5882"/>
                        <a:pt x="20581" y="5501"/>
                      </a:cubicBezTo>
                      <a:lnTo>
                        <a:pt x="11745" y="357"/>
                      </a:lnTo>
                      <a:cubicBezTo>
                        <a:pt x="10854" y="-119"/>
                        <a:pt x="9786" y="-119"/>
                        <a:pt x="8895"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5" name="Google Shape;635;p17"/>
                <p:cNvSpPr/>
                <p:nvPr/>
              </p:nvSpPr>
              <p:spPr>
                <a:xfrm>
                  <a:off x="4715552" y="5180766"/>
                  <a:ext cx="21257" cy="12299"/>
                </a:xfrm>
                <a:custGeom>
                  <a:avLst/>
                  <a:gdLst/>
                  <a:ahLst/>
                  <a:cxnLst/>
                  <a:rect l="l" t="t" r="r" b="b"/>
                  <a:pathLst>
                    <a:path w="21257" h="12299" extrusionOk="0">
                      <a:moveTo>
                        <a:pt x="535" y="6834"/>
                      </a:moveTo>
                      <a:lnTo>
                        <a:pt x="9370" y="11978"/>
                      </a:lnTo>
                      <a:cubicBezTo>
                        <a:pt x="10272" y="12406"/>
                        <a:pt x="11319" y="12406"/>
                        <a:pt x="12220"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6" name="Google Shape;636;p17"/>
                <p:cNvSpPr/>
                <p:nvPr/>
              </p:nvSpPr>
              <p:spPr>
                <a:xfrm>
                  <a:off x="4703083" y="5173527"/>
                  <a:ext cx="21210" cy="12298"/>
                </a:xfrm>
                <a:custGeom>
                  <a:avLst/>
                  <a:gdLst/>
                  <a:ahLst/>
                  <a:cxnLst/>
                  <a:rect l="l" t="t" r="r" b="b"/>
                  <a:pathLst>
                    <a:path w="21210" h="12298" extrusionOk="0">
                      <a:moveTo>
                        <a:pt x="464" y="6834"/>
                      </a:moveTo>
                      <a:lnTo>
                        <a:pt x="9299" y="11978"/>
                      </a:lnTo>
                      <a:cubicBezTo>
                        <a:pt x="10201" y="12406"/>
                        <a:pt x="11248" y="12406"/>
                        <a:pt x="12149" y="11978"/>
                      </a:cubicBezTo>
                      <a:lnTo>
                        <a:pt x="20604" y="7120"/>
                      </a:lnTo>
                      <a:cubicBezTo>
                        <a:pt x="21364" y="6644"/>
                        <a:pt x="21459" y="5881"/>
                        <a:pt x="20604" y="5501"/>
                      </a:cubicBezTo>
                      <a:lnTo>
                        <a:pt x="11769" y="357"/>
                      </a:lnTo>
                      <a:cubicBezTo>
                        <a:pt x="10878" y="-119"/>
                        <a:pt x="9810" y="-119"/>
                        <a:pt x="8919" y="357"/>
                      </a:cubicBezTo>
                      <a:lnTo>
                        <a:pt x="464" y="5215"/>
                      </a:lnTo>
                      <a:cubicBezTo>
                        <a:pt x="-106" y="5691"/>
                        <a:pt x="-201" y="6358"/>
                        <a:pt x="46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7" name="Google Shape;637;p17"/>
                <p:cNvSpPr/>
                <p:nvPr/>
              </p:nvSpPr>
              <p:spPr>
                <a:xfrm>
                  <a:off x="4690566" y="5166324"/>
                  <a:ext cx="21257" cy="12263"/>
                </a:xfrm>
                <a:custGeom>
                  <a:avLst/>
                  <a:gdLst/>
                  <a:ahLst/>
                  <a:cxnLst/>
                  <a:rect l="l" t="t" r="r" b="b"/>
                  <a:pathLst>
                    <a:path w="21257" h="12263" extrusionOk="0">
                      <a:moveTo>
                        <a:pt x="535" y="6798"/>
                      </a:moveTo>
                      <a:lnTo>
                        <a:pt x="9370" y="11942"/>
                      </a:lnTo>
                      <a:cubicBezTo>
                        <a:pt x="10239" y="12371"/>
                        <a:pt x="11256" y="12371"/>
                        <a:pt x="12125" y="11942"/>
                      </a:cubicBezTo>
                      <a:lnTo>
                        <a:pt x="20581" y="7084"/>
                      </a:lnTo>
                      <a:cubicBezTo>
                        <a:pt x="21436" y="6608"/>
                        <a:pt x="21531" y="5846"/>
                        <a:pt x="20581" y="5465"/>
                      </a:cubicBezTo>
                      <a:lnTo>
                        <a:pt x="11745" y="321"/>
                      </a:lnTo>
                      <a:cubicBezTo>
                        <a:pt x="10876" y="-107"/>
                        <a:pt x="9860" y="-107"/>
                        <a:pt x="8990" y="321"/>
                      </a:cubicBezTo>
                      <a:lnTo>
                        <a:pt x="535" y="5275"/>
                      </a:lnTo>
                      <a:cubicBezTo>
                        <a:pt x="-130" y="5751"/>
                        <a:pt x="-225" y="6322"/>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8" name="Google Shape;638;p17"/>
                <p:cNvSpPr/>
                <p:nvPr/>
              </p:nvSpPr>
              <p:spPr>
                <a:xfrm>
                  <a:off x="4678026" y="5159085"/>
                  <a:ext cx="21257" cy="12263"/>
                </a:xfrm>
                <a:custGeom>
                  <a:avLst/>
                  <a:gdLst/>
                  <a:ahLst/>
                  <a:cxnLst/>
                  <a:rect l="l" t="t" r="r" b="b"/>
                  <a:pathLst>
                    <a:path w="21257" h="12263" extrusionOk="0">
                      <a:moveTo>
                        <a:pt x="535" y="6798"/>
                      </a:moveTo>
                      <a:lnTo>
                        <a:pt x="9370" y="11942"/>
                      </a:lnTo>
                      <a:cubicBezTo>
                        <a:pt x="10272" y="12371"/>
                        <a:pt x="11319" y="12371"/>
                        <a:pt x="12220" y="11942"/>
                      </a:cubicBezTo>
                      <a:lnTo>
                        <a:pt x="20581" y="7084"/>
                      </a:lnTo>
                      <a:cubicBezTo>
                        <a:pt x="21436" y="6608"/>
                        <a:pt x="21531" y="5846"/>
                        <a:pt x="20581" y="5465"/>
                      </a:cubicBezTo>
                      <a:lnTo>
                        <a:pt x="11745" y="322"/>
                      </a:lnTo>
                      <a:cubicBezTo>
                        <a:pt x="10876" y="-107"/>
                        <a:pt x="9860" y="-107"/>
                        <a:pt x="8990" y="322"/>
                      </a:cubicBezTo>
                      <a:lnTo>
                        <a:pt x="535" y="5274"/>
                      </a:lnTo>
                      <a:cubicBezTo>
                        <a:pt x="-130" y="5656"/>
                        <a:pt x="-225" y="6322"/>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9" name="Google Shape;639;p17"/>
                <p:cNvSpPr/>
                <p:nvPr/>
              </p:nvSpPr>
              <p:spPr>
                <a:xfrm>
                  <a:off x="4665615" y="5151846"/>
                  <a:ext cx="21342" cy="12263"/>
                </a:xfrm>
                <a:custGeom>
                  <a:avLst/>
                  <a:gdLst/>
                  <a:ahLst/>
                  <a:cxnLst/>
                  <a:rect l="l" t="t" r="r" b="b"/>
                  <a:pathLst>
                    <a:path w="21342" h="12263" extrusionOk="0">
                      <a:moveTo>
                        <a:pt x="596" y="6798"/>
                      </a:moveTo>
                      <a:lnTo>
                        <a:pt x="9431" y="11942"/>
                      </a:lnTo>
                      <a:cubicBezTo>
                        <a:pt x="10333" y="12371"/>
                        <a:pt x="11380" y="12371"/>
                        <a:pt x="12281" y="11942"/>
                      </a:cubicBezTo>
                      <a:lnTo>
                        <a:pt x="20736" y="7084"/>
                      </a:lnTo>
                      <a:cubicBezTo>
                        <a:pt x="21496" y="6608"/>
                        <a:pt x="21591" y="5846"/>
                        <a:pt x="20736" y="5465"/>
                      </a:cubicBezTo>
                      <a:lnTo>
                        <a:pt x="11901" y="322"/>
                      </a:lnTo>
                      <a:cubicBezTo>
                        <a:pt x="10999" y="-107"/>
                        <a:pt x="9953" y="-107"/>
                        <a:pt x="9051" y="322"/>
                      </a:cubicBezTo>
                      <a:lnTo>
                        <a:pt x="691" y="5274"/>
                      </a:lnTo>
                      <a:cubicBezTo>
                        <a:pt x="-164" y="5656"/>
                        <a:pt x="-259" y="6322"/>
                        <a:pt x="596"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0" name="Google Shape;640;p17"/>
                <p:cNvSpPr/>
                <p:nvPr/>
              </p:nvSpPr>
              <p:spPr>
                <a:xfrm>
                  <a:off x="4653040" y="5144512"/>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7084"/>
                        <a:pt x="21531" y="5846"/>
                        <a:pt x="20581" y="5465"/>
                      </a:cubicBezTo>
                      <a:lnTo>
                        <a:pt x="11745" y="322"/>
                      </a:lnTo>
                      <a:cubicBezTo>
                        <a:pt x="10876" y="-107"/>
                        <a:pt x="9860" y="-107"/>
                        <a:pt x="8990" y="322"/>
                      </a:cubicBezTo>
                      <a:lnTo>
                        <a:pt x="535" y="5274"/>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1" name="Google Shape;641;p17"/>
                <p:cNvSpPr/>
                <p:nvPr/>
              </p:nvSpPr>
              <p:spPr>
                <a:xfrm>
                  <a:off x="4634503" y="5133808"/>
                  <a:ext cx="27254" cy="15763"/>
                </a:xfrm>
                <a:custGeom>
                  <a:avLst/>
                  <a:gdLst/>
                  <a:ahLst/>
                  <a:cxnLst/>
                  <a:rect l="l" t="t" r="r" b="b"/>
                  <a:pathLst>
                    <a:path w="27254" h="15763" extrusionOk="0">
                      <a:moveTo>
                        <a:pt x="546" y="6834"/>
                      </a:moveTo>
                      <a:lnTo>
                        <a:pt x="15367" y="15407"/>
                      </a:lnTo>
                      <a:cubicBezTo>
                        <a:pt x="16258" y="15883"/>
                        <a:pt x="17326" y="15883"/>
                        <a:pt x="18217" y="15407"/>
                      </a:cubicBezTo>
                      <a:lnTo>
                        <a:pt x="26577" y="10549"/>
                      </a:lnTo>
                      <a:cubicBezTo>
                        <a:pt x="27432" y="10073"/>
                        <a:pt x="27527" y="9311"/>
                        <a:pt x="26577" y="8930"/>
                      </a:cubicBezTo>
                      <a:lnTo>
                        <a:pt x="11662" y="357"/>
                      </a:lnTo>
                      <a:cubicBezTo>
                        <a:pt x="10805" y="-119"/>
                        <a:pt x="9763" y="-119"/>
                        <a:pt x="8906" y="357"/>
                      </a:cubicBezTo>
                      <a:lnTo>
                        <a:pt x="451" y="5215"/>
                      </a:lnTo>
                      <a:cubicBezTo>
                        <a:pt x="-119" y="5691"/>
                        <a:pt x="-214" y="6453"/>
                        <a:pt x="546"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2" name="Google Shape;642;p17"/>
                <p:cNvSpPr/>
                <p:nvPr/>
              </p:nvSpPr>
              <p:spPr>
                <a:xfrm>
                  <a:off x="4772458" y="5227665"/>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44" y="-107"/>
                        <a:pt x="9797" y="-107"/>
                        <a:pt x="8895" y="321"/>
                      </a:cubicBezTo>
                      <a:lnTo>
                        <a:pt x="535" y="5275"/>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3" name="Google Shape;643;p17"/>
                <p:cNvSpPr/>
                <p:nvPr/>
              </p:nvSpPr>
              <p:spPr>
                <a:xfrm>
                  <a:off x="4759918" y="5220426"/>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76" y="-107"/>
                        <a:pt x="9860" y="-107"/>
                        <a:pt x="8990" y="321"/>
                      </a:cubicBezTo>
                      <a:lnTo>
                        <a:pt x="535" y="5275"/>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4" name="Google Shape;644;p17"/>
                <p:cNvSpPr/>
                <p:nvPr/>
              </p:nvSpPr>
              <p:spPr>
                <a:xfrm>
                  <a:off x="4747378" y="5212806"/>
                  <a:ext cx="21257" cy="12298"/>
                </a:xfrm>
                <a:custGeom>
                  <a:avLst/>
                  <a:gdLst/>
                  <a:ahLst/>
                  <a:cxnLst/>
                  <a:rect l="l" t="t" r="r" b="b"/>
                  <a:pathLst>
                    <a:path w="21257" h="12298" extrusionOk="0">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76" y="-107"/>
                        <a:pt x="9860" y="-107"/>
                        <a:pt x="8990" y="321"/>
                      </a:cubicBezTo>
                      <a:lnTo>
                        <a:pt x="535" y="5179"/>
                      </a:lnTo>
                      <a:cubicBezTo>
                        <a:pt x="-130" y="6036"/>
                        <a:pt x="-225" y="6894"/>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5" name="Google Shape;645;p17"/>
                <p:cNvSpPr/>
                <p:nvPr/>
              </p:nvSpPr>
              <p:spPr>
                <a:xfrm>
                  <a:off x="4734837" y="5205912"/>
                  <a:ext cx="21257" cy="12299"/>
                </a:xfrm>
                <a:custGeom>
                  <a:avLst/>
                  <a:gdLst/>
                  <a:ahLst/>
                  <a:cxnLst/>
                  <a:rect l="l" t="t" r="r" b="b"/>
                  <a:pathLst>
                    <a:path w="21257" h="12299" extrusionOk="0">
                      <a:moveTo>
                        <a:pt x="535" y="6834"/>
                      </a:moveTo>
                      <a:lnTo>
                        <a:pt x="9370" y="11978"/>
                      </a:lnTo>
                      <a:cubicBezTo>
                        <a:pt x="10272" y="12406"/>
                        <a:pt x="11319" y="12406"/>
                        <a:pt x="12220"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6" name="Google Shape;646;p17"/>
                <p:cNvSpPr/>
                <p:nvPr/>
              </p:nvSpPr>
              <p:spPr>
                <a:xfrm>
                  <a:off x="4722523" y="5198768"/>
                  <a:ext cx="21411" cy="12299"/>
                </a:xfrm>
                <a:custGeom>
                  <a:avLst/>
                  <a:gdLst/>
                  <a:ahLst/>
                  <a:cxnLst/>
                  <a:rect l="l" t="t" r="r" b="b"/>
                  <a:pathLst>
                    <a:path w="21411" h="12299" extrusionOk="0">
                      <a:moveTo>
                        <a:pt x="689" y="6834"/>
                      </a:moveTo>
                      <a:lnTo>
                        <a:pt x="9524" y="11978"/>
                      </a:lnTo>
                      <a:cubicBezTo>
                        <a:pt x="10426" y="12406"/>
                        <a:pt x="11473" y="12406"/>
                        <a:pt x="12374" y="11978"/>
                      </a:cubicBezTo>
                      <a:lnTo>
                        <a:pt x="20734" y="7120"/>
                      </a:lnTo>
                      <a:cubicBezTo>
                        <a:pt x="21589" y="7120"/>
                        <a:pt x="21684" y="5882"/>
                        <a:pt x="20734" y="5501"/>
                      </a:cubicBezTo>
                      <a:lnTo>
                        <a:pt x="11899" y="357"/>
                      </a:lnTo>
                      <a:cubicBezTo>
                        <a:pt x="11008" y="-119"/>
                        <a:pt x="9940" y="-119"/>
                        <a:pt x="9049" y="357"/>
                      </a:cubicBezTo>
                      <a:lnTo>
                        <a:pt x="594" y="5215"/>
                      </a:lnTo>
                      <a:cubicBezTo>
                        <a:pt x="-166" y="5691"/>
                        <a:pt x="-261" y="6358"/>
                        <a:pt x="689"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7" name="Google Shape;647;p17"/>
                <p:cNvSpPr/>
                <p:nvPr/>
              </p:nvSpPr>
              <p:spPr>
                <a:xfrm>
                  <a:off x="4709923" y="5191470"/>
                  <a:ext cx="21210" cy="12299"/>
                </a:xfrm>
                <a:custGeom>
                  <a:avLst/>
                  <a:gdLst/>
                  <a:ahLst/>
                  <a:cxnLst/>
                  <a:rect l="l" t="t" r="r" b="b"/>
                  <a:pathLst>
                    <a:path w="21210" h="12299" extrusionOk="0">
                      <a:moveTo>
                        <a:pt x="464" y="6894"/>
                      </a:moveTo>
                      <a:lnTo>
                        <a:pt x="9299" y="11942"/>
                      </a:lnTo>
                      <a:cubicBezTo>
                        <a:pt x="10190" y="12418"/>
                        <a:pt x="11258" y="12418"/>
                        <a:pt x="12149" y="11942"/>
                      </a:cubicBezTo>
                      <a:lnTo>
                        <a:pt x="20604" y="7084"/>
                      </a:lnTo>
                      <a:cubicBezTo>
                        <a:pt x="21364" y="7084"/>
                        <a:pt x="21459" y="5846"/>
                        <a:pt x="20604" y="5465"/>
                      </a:cubicBezTo>
                      <a:lnTo>
                        <a:pt x="11769" y="322"/>
                      </a:lnTo>
                      <a:cubicBezTo>
                        <a:pt x="10868" y="-107"/>
                        <a:pt x="9821" y="-107"/>
                        <a:pt x="8919" y="322"/>
                      </a:cubicBezTo>
                      <a:lnTo>
                        <a:pt x="464" y="5274"/>
                      </a:lnTo>
                      <a:cubicBezTo>
                        <a:pt x="-106" y="5751"/>
                        <a:pt x="-201" y="6417"/>
                        <a:pt x="46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8" name="Google Shape;648;p17"/>
                <p:cNvSpPr/>
                <p:nvPr/>
              </p:nvSpPr>
              <p:spPr>
                <a:xfrm>
                  <a:off x="4697392" y="5184231"/>
                  <a:ext cx="21235" cy="12298"/>
                </a:xfrm>
                <a:custGeom>
                  <a:avLst/>
                  <a:gdLst/>
                  <a:ahLst/>
                  <a:cxnLst/>
                  <a:rect l="l" t="t" r="r" b="b"/>
                  <a:pathLst>
                    <a:path w="21235" h="12298" extrusionOk="0">
                      <a:moveTo>
                        <a:pt x="454" y="6894"/>
                      </a:moveTo>
                      <a:lnTo>
                        <a:pt x="9289" y="11942"/>
                      </a:lnTo>
                      <a:cubicBezTo>
                        <a:pt x="10180" y="12418"/>
                        <a:pt x="11248" y="12418"/>
                        <a:pt x="12139" y="11942"/>
                      </a:cubicBezTo>
                      <a:lnTo>
                        <a:pt x="20594" y="7084"/>
                      </a:lnTo>
                      <a:cubicBezTo>
                        <a:pt x="21449" y="6608"/>
                        <a:pt x="21449" y="5846"/>
                        <a:pt x="20594" y="5465"/>
                      </a:cubicBezTo>
                      <a:lnTo>
                        <a:pt x="11759" y="321"/>
                      </a:lnTo>
                      <a:cubicBezTo>
                        <a:pt x="10858" y="-107"/>
                        <a:pt x="9811" y="-107"/>
                        <a:pt x="8909" y="321"/>
                      </a:cubicBezTo>
                      <a:lnTo>
                        <a:pt x="549" y="5179"/>
                      </a:lnTo>
                      <a:cubicBezTo>
                        <a:pt x="-116" y="5751"/>
                        <a:pt x="-211" y="6894"/>
                        <a:pt x="45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9" name="Google Shape;649;p17"/>
                <p:cNvSpPr/>
                <p:nvPr/>
              </p:nvSpPr>
              <p:spPr>
                <a:xfrm>
                  <a:off x="4684958" y="5176992"/>
                  <a:ext cx="20976" cy="12299"/>
                </a:xfrm>
                <a:custGeom>
                  <a:avLst/>
                  <a:gdLst/>
                  <a:ahLst/>
                  <a:cxnLst/>
                  <a:rect l="l" t="t" r="r" b="b"/>
                  <a:pathLst>
                    <a:path w="20976" h="12299" extrusionOk="0">
                      <a:moveTo>
                        <a:pt x="253" y="6799"/>
                      </a:moveTo>
                      <a:lnTo>
                        <a:pt x="9089" y="11942"/>
                      </a:lnTo>
                      <a:cubicBezTo>
                        <a:pt x="9946" y="12418"/>
                        <a:pt x="10987" y="12418"/>
                        <a:pt x="11844" y="11942"/>
                      </a:cubicBezTo>
                      <a:lnTo>
                        <a:pt x="20299" y="7084"/>
                      </a:lnTo>
                      <a:cubicBezTo>
                        <a:pt x="21154" y="6608"/>
                        <a:pt x="21249" y="5846"/>
                        <a:pt x="20299" y="5465"/>
                      </a:cubicBezTo>
                      <a:lnTo>
                        <a:pt x="11464" y="321"/>
                      </a:lnTo>
                      <a:cubicBezTo>
                        <a:pt x="10562" y="-107"/>
                        <a:pt x="9515" y="-107"/>
                        <a:pt x="8614" y="321"/>
                      </a:cubicBezTo>
                      <a:lnTo>
                        <a:pt x="253" y="5179"/>
                      </a:lnTo>
                      <a:cubicBezTo>
                        <a:pt x="253" y="5655"/>
                        <a:pt x="-317" y="6417"/>
                        <a:pt x="253" y="6799"/>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0" name="Google Shape;650;p17"/>
                <p:cNvSpPr/>
                <p:nvPr/>
              </p:nvSpPr>
              <p:spPr>
                <a:xfrm>
                  <a:off x="4672326" y="5169717"/>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549"/>
                        <a:pt x="21531" y="5882"/>
                        <a:pt x="20581" y="5406"/>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1" name="Google Shape;651;p17"/>
                <p:cNvSpPr/>
                <p:nvPr/>
              </p:nvSpPr>
              <p:spPr>
                <a:xfrm>
                  <a:off x="4659785" y="5162478"/>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025"/>
                      </a:lnTo>
                      <a:cubicBezTo>
                        <a:pt x="21436" y="6548"/>
                        <a:pt x="21531" y="5881"/>
                        <a:pt x="20581" y="5405"/>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2" name="Google Shape;652;p17"/>
                <p:cNvSpPr/>
                <p:nvPr/>
              </p:nvSpPr>
              <p:spPr>
                <a:xfrm>
                  <a:off x="4647352" y="5155656"/>
                  <a:ext cx="21150" cy="12358"/>
                </a:xfrm>
                <a:custGeom>
                  <a:avLst/>
                  <a:gdLst/>
                  <a:ahLst/>
                  <a:cxnLst/>
                  <a:rect l="l" t="t" r="r" b="b"/>
                  <a:pathLst>
                    <a:path w="21150" h="12358" extrusionOk="0">
                      <a:moveTo>
                        <a:pt x="428" y="6894"/>
                      </a:moveTo>
                      <a:lnTo>
                        <a:pt x="9263" y="12037"/>
                      </a:lnTo>
                      <a:cubicBezTo>
                        <a:pt x="10164" y="12466"/>
                        <a:pt x="11211" y="12466"/>
                        <a:pt x="12113" y="12037"/>
                      </a:cubicBezTo>
                      <a:lnTo>
                        <a:pt x="20473" y="7084"/>
                      </a:lnTo>
                      <a:cubicBezTo>
                        <a:pt x="21328" y="7084"/>
                        <a:pt x="21423" y="5941"/>
                        <a:pt x="20473" y="5465"/>
                      </a:cubicBezTo>
                      <a:lnTo>
                        <a:pt x="11638" y="321"/>
                      </a:lnTo>
                      <a:cubicBezTo>
                        <a:pt x="10769" y="-107"/>
                        <a:pt x="9752" y="-107"/>
                        <a:pt x="8883" y="321"/>
                      </a:cubicBezTo>
                      <a:lnTo>
                        <a:pt x="428" y="5179"/>
                      </a:lnTo>
                      <a:cubicBezTo>
                        <a:pt x="-143" y="5274"/>
                        <a:pt x="-143" y="6036"/>
                        <a:pt x="428"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3" name="Google Shape;653;p17"/>
                <p:cNvSpPr/>
                <p:nvPr/>
              </p:nvSpPr>
              <p:spPr>
                <a:xfrm>
                  <a:off x="4634693" y="5148036"/>
                  <a:ext cx="21269" cy="12263"/>
                </a:xfrm>
                <a:custGeom>
                  <a:avLst/>
                  <a:gdLst/>
                  <a:ahLst/>
                  <a:cxnLst/>
                  <a:rect l="l" t="t" r="r" b="b"/>
                  <a:pathLst>
                    <a:path w="21269" h="12263" extrusionOk="0">
                      <a:moveTo>
                        <a:pt x="546" y="6798"/>
                      </a:moveTo>
                      <a:lnTo>
                        <a:pt x="9381" y="11942"/>
                      </a:lnTo>
                      <a:cubicBezTo>
                        <a:pt x="10283" y="12371"/>
                        <a:pt x="11330" y="12371"/>
                        <a:pt x="12232" y="11942"/>
                      </a:cubicBezTo>
                      <a:lnTo>
                        <a:pt x="20592" y="7084"/>
                      </a:lnTo>
                      <a:cubicBezTo>
                        <a:pt x="21447" y="6608"/>
                        <a:pt x="21542" y="5846"/>
                        <a:pt x="20592" y="5465"/>
                      </a:cubicBezTo>
                      <a:lnTo>
                        <a:pt x="11757" y="322"/>
                      </a:lnTo>
                      <a:cubicBezTo>
                        <a:pt x="10855" y="-107"/>
                        <a:pt x="9808" y="-107"/>
                        <a:pt x="8906" y="322"/>
                      </a:cubicBezTo>
                      <a:lnTo>
                        <a:pt x="451" y="5179"/>
                      </a:lnTo>
                      <a:cubicBezTo>
                        <a:pt x="-119" y="5656"/>
                        <a:pt x="-214" y="6417"/>
                        <a:pt x="546"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4" name="Google Shape;654;p17"/>
                <p:cNvSpPr/>
                <p:nvPr/>
              </p:nvSpPr>
              <p:spPr>
                <a:xfrm>
                  <a:off x="4784985" y="5234904"/>
                  <a:ext cx="27256" cy="15823"/>
                </a:xfrm>
                <a:custGeom>
                  <a:avLst/>
                  <a:gdLst/>
                  <a:ahLst/>
                  <a:cxnLst/>
                  <a:rect l="l" t="t" r="r" b="b"/>
                  <a:pathLst>
                    <a:path w="27256" h="15823" extrusionOk="0">
                      <a:moveTo>
                        <a:pt x="454" y="6894"/>
                      </a:moveTo>
                      <a:lnTo>
                        <a:pt x="15369" y="15466"/>
                      </a:lnTo>
                      <a:cubicBezTo>
                        <a:pt x="16226" y="15942"/>
                        <a:pt x="17267" y="15942"/>
                        <a:pt x="18124" y="15466"/>
                      </a:cubicBezTo>
                      <a:lnTo>
                        <a:pt x="26580" y="10608"/>
                      </a:lnTo>
                      <a:cubicBezTo>
                        <a:pt x="27435" y="10132"/>
                        <a:pt x="27530" y="9370"/>
                        <a:pt x="26580" y="8989"/>
                      </a:cubicBezTo>
                      <a:lnTo>
                        <a:pt x="11759" y="322"/>
                      </a:lnTo>
                      <a:cubicBezTo>
                        <a:pt x="10858" y="-107"/>
                        <a:pt x="9811" y="-107"/>
                        <a:pt x="8909" y="322"/>
                      </a:cubicBezTo>
                      <a:lnTo>
                        <a:pt x="549" y="5179"/>
                      </a:lnTo>
                      <a:cubicBezTo>
                        <a:pt x="-116" y="5751"/>
                        <a:pt x="-211" y="6513"/>
                        <a:pt x="45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5" name="Google Shape;655;p17"/>
                <p:cNvSpPr/>
                <p:nvPr/>
              </p:nvSpPr>
              <p:spPr>
                <a:xfrm>
                  <a:off x="4610064" y="5140680"/>
                  <a:ext cx="33535" cy="17487"/>
                </a:xfrm>
                <a:custGeom>
                  <a:avLst/>
                  <a:gdLst/>
                  <a:ahLst/>
                  <a:cxnLst/>
                  <a:rect l="l" t="t" r="r" b="b"/>
                  <a:pathLst>
                    <a:path w="33535" h="17487" extrusionOk="0">
                      <a:moveTo>
                        <a:pt x="24131" y="343"/>
                      </a:moveTo>
                      <a:lnTo>
                        <a:pt x="32966" y="5487"/>
                      </a:lnTo>
                      <a:cubicBezTo>
                        <a:pt x="33726" y="5487"/>
                        <a:pt x="33726" y="6534"/>
                        <a:pt x="32966" y="6915"/>
                      </a:cubicBezTo>
                      <a:lnTo>
                        <a:pt x="24036" y="12154"/>
                      </a:lnTo>
                      <a:cubicBezTo>
                        <a:pt x="23222" y="12535"/>
                        <a:pt x="22284" y="12535"/>
                        <a:pt x="21471" y="12154"/>
                      </a:cubicBezTo>
                      <a:lnTo>
                        <a:pt x="20711" y="11678"/>
                      </a:lnTo>
                      <a:cubicBezTo>
                        <a:pt x="19963" y="11306"/>
                        <a:pt x="19083" y="11306"/>
                        <a:pt x="18336" y="11678"/>
                      </a:cubicBezTo>
                      <a:lnTo>
                        <a:pt x="8835" y="17202"/>
                      </a:lnTo>
                      <a:cubicBezTo>
                        <a:pt x="7990" y="17583"/>
                        <a:pt x="7021" y="17583"/>
                        <a:pt x="6175" y="17202"/>
                      </a:cubicBezTo>
                      <a:lnTo>
                        <a:pt x="570" y="13964"/>
                      </a:lnTo>
                      <a:cubicBezTo>
                        <a:pt x="-190" y="13487"/>
                        <a:pt x="-190" y="12821"/>
                        <a:pt x="570" y="12440"/>
                      </a:cubicBezTo>
                      <a:lnTo>
                        <a:pt x="9405" y="7296"/>
                      </a:lnTo>
                      <a:lnTo>
                        <a:pt x="11210" y="6248"/>
                      </a:lnTo>
                      <a:lnTo>
                        <a:pt x="12540" y="5487"/>
                      </a:lnTo>
                      <a:lnTo>
                        <a:pt x="13870" y="4725"/>
                      </a:lnTo>
                      <a:lnTo>
                        <a:pt x="21471" y="343"/>
                      </a:lnTo>
                      <a:cubicBezTo>
                        <a:pt x="22298" y="-114"/>
                        <a:pt x="23302" y="-114"/>
                        <a:pt x="24131" y="343"/>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6" name="Google Shape;656;p17"/>
                <p:cNvSpPr/>
                <p:nvPr/>
              </p:nvSpPr>
              <p:spPr>
                <a:xfrm>
                  <a:off x="4754598" y="5259443"/>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025"/>
                      </a:lnTo>
                      <a:cubicBezTo>
                        <a:pt x="21436" y="7025"/>
                        <a:pt x="21531" y="5882"/>
                        <a:pt x="20581" y="5405"/>
                      </a:cubicBezTo>
                      <a:lnTo>
                        <a:pt x="11745" y="357"/>
                      </a:lnTo>
                      <a:cubicBezTo>
                        <a:pt x="10854" y="-119"/>
                        <a:pt x="9786" y="-119"/>
                        <a:pt x="8895"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7" name="Google Shape;657;p17"/>
                <p:cNvSpPr/>
                <p:nvPr/>
              </p:nvSpPr>
              <p:spPr>
                <a:xfrm>
                  <a:off x="4742212" y="5252239"/>
                  <a:ext cx="20746" cy="12299"/>
                </a:xfrm>
                <a:custGeom>
                  <a:avLst/>
                  <a:gdLst/>
                  <a:ahLst/>
                  <a:cxnLst/>
                  <a:rect l="l" t="t" r="r" b="b"/>
                  <a:pathLst>
                    <a:path w="20746" h="12299" extrusionOk="0">
                      <a:moveTo>
                        <a:pt x="0" y="6798"/>
                      </a:moveTo>
                      <a:lnTo>
                        <a:pt x="8835" y="11942"/>
                      </a:lnTo>
                      <a:cubicBezTo>
                        <a:pt x="9726" y="12418"/>
                        <a:pt x="10794" y="12418"/>
                        <a:pt x="11685" y="11942"/>
                      </a:cubicBezTo>
                      <a:lnTo>
                        <a:pt x="20141" y="7084"/>
                      </a:lnTo>
                      <a:cubicBezTo>
                        <a:pt x="20901" y="7084"/>
                        <a:pt x="20996" y="5846"/>
                        <a:pt x="20141" y="5465"/>
                      </a:cubicBezTo>
                      <a:lnTo>
                        <a:pt x="11305" y="322"/>
                      </a:lnTo>
                      <a:cubicBezTo>
                        <a:pt x="10404" y="-107"/>
                        <a:pt x="9357" y="-107"/>
                        <a:pt x="8455" y="322"/>
                      </a:cubicBezTo>
                      <a:lnTo>
                        <a:pt x="0" y="5179"/>
                      </a:lnTo>
                      <a:cubicBezTo>
                        <a:pt x="0" y="5560"/>
                        <a:pt x="0" y="6417"/>
                        <a:pt x="0"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8" name="Google Shape;658;p17"/>
                <p:cNvSpPr/>
                <p:nvPr/>
              </p:nvSpPr>
              <p:spPr>
                <a:xfrm>
                  <a:off x="4729612" y="5245000"/>
                  <a:ext cx="21257" cy="12299"/>
                </a:xfrm>
                <a:custGeom>
                  <a:avLst/>
                  <a:gdLst/>
                  <a:ahLst/>
                  <a:cxnLst/>
                  <a:rect l="l" t="t" r="r" b="b"/>
                  <a:pathLst>
                    <a:path w="21257" h="12299" extrusionOk="0">
                      <a:moveTo>
                        <a:pt x="535" y="6894"/>
                      </a:moveTo>
                      <a:lnTo>
                        <a:pt x="9370" y="11942"/>
                      </a:lnTo>
                      <a:cubicBezTo>
                        <a:pt x="10261" y="12418"/>
                        <a:pt x="11329" y="12418"/>
                        <a:pt x="12220" y="11942"/>
                      </a:cubicBezTo>
                      <a:lnTo>
                        <a:pt x="20581" y="7084"/>
                      </a:lnTo>
                      <a:cubicBezTo>
                        <a:pt x="21436" y="6608"/>
                        <a:pt x="21531" y="5846"/>
                        <a:pt x="20581" y="5465"/>
                      </a:cubicBezTo>
                      <a:lnTo>
                        <a:pt x="11745" y="322"/>
                      </a:lnTo>
                      <a:cubicBezTo>
                        <a:pt x="10876" y="-107"/>
                        <a:pt x="9859" y="-107"/>
                        <a:pt x="8990" y="322"/>
                      </a:cubicBezTo>
                      <a:lnTo>
                        <a:pt x="535" y="5274"/>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9" name="Google Shape;659;p17"/>
                <p:cNvSpPr/>
                <p:nvPr/>
              </p:nvSpPr>
              <p:spPr>
                <a:xfrm>
                  <a:off x="4623423" y="5183528"/>
                  <a:ext cx="21234" cy="12299"/>
                </a:xfrm>
                <a:custGeom>
                  <a:avLst/>
                  <a:gdLst/>
                  <a:ahLst/>
                  <a:cxnLst/>
                  <a:rect l="l" t="t" r="r" b="b"/>
                  <a:pathLst>
                    <a:path w="21234" h="12299" extrusionOk="0">
                      <a:moveTo>
                        <a:pt x="511" y="6834"/>
                      </a:moveTo>
                      <a:lnTo>
                        <a:pt x="9347" y="11978"/>
                      </a:lnTo>
                      <a:cubicBezTo>
                        <a:pt x="10248" y="12406"/>
                        <a:pt x="11295" y="12406"/>
                        <a:pt x="12197" y="11978"/>
                      </a:cubicBezTo>
                      <a:lnTo>
                        <a:pt x="20557" y="7025"/>
                      </a:lnTo>
                      <a:cubicBezTo>
                        <a:pt x="21412" y="6549"/>
                        <a:pt x="21507" y="5882"/>
                        <a:pt x="20557" y="5405"/>
                      </a:cubicBezTo>
                      <a:lnTo>
                        <a:pt x="11722" y="357"/>
                      </a:lnTo>
                      <a:cubicBezTo>
                        <a:pt x="10831" y="-119"/>
                        <a:pt x="9763" y="-119"/>
                        <a:pt x="8872" y="357"/>
                      </a:cubicBezTo>
                      <a:lnTo>
                        <a:pt x="416" y="5215"/>
                      </a:lnTo>
                      <a:cubicBezTo>
                        <a:pt x="-154" y="5691"/>
                        <a:pt x="-154" y="6453"/>
                        <a:pt x="511"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0" name="Google Shape;660;p17"/>
                <p:cNvSpPr/>
                <p:nvPr/>
              </p:nvSpPr>
              <p:spPr>
                <a:xfrm>
                  <a:off x="4610954" y="5176325"/>
                  <a:ext cx="21257" cy="12299"/>
                </a:xfrm>
                <a:custGeom>
                  <a:avLst/>
                  <a:gdLst/>
                  <a:ahLst/>
                  <a:cxnLst/>
                  <a:rect l="l" t="t" r="r" b="b"/>
                  <a:pathLst>
                    <a:path w="21257" h="12299" extrusionOk="0">
                      <a:moveTo>
                        <a:pt x="535" y="6798"/>
                      </a:moveTo>
                      <a:lnTo>
                        <a:pt x="9370" y="11942"/>
                      </a:lnTo>
                      <a:cubicBezTo>
                        <a:pt x="10227" y="12418"/>
                        <a:pt x="11268" y="12418"/>
                        <a:pt x="12125" y="11942"/>
                      </a:cubicBezTo>
                      <a:lnTo>
                        <a:pt x="20581" y="7084"/>
                      </a:lnTo>
                      <a:cubicBezTo>
                        <a:pt x="21436" y="6608"/>
                        <a:pt x="21531" y="5846"/>
                        <a:pt x="20581" y="5465"/>
                      </a:cubicBezTo>
                      <a:lnTo>
                        <a:pt x="11745" y="322"/>
                      </a:lnTo>
                      <a:cubicBezTo>
                        <a:pt x="10876" y="-107"/>
                        <a:pt x="9859" y="-107"/>
                        <a:pt x="8990" y="322"/>
                      </a:cubicBezTo>
                      <a:lnTo>
                        <a:pt x="535" y="5179"/>
                      </a:lnTo>
                      <a:cubicBezTo>
                        <a:pt x="-130" y="5274"/>
                        <a:pt x="-225" y="6417"/>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1" name="Google Shape;661;p17"/>
                <p:cNvSpPr/>
                <p:nvPr/>
              </p:nvSpPr>
              <p:spPr>
                <a:xfrm>
                  <a:off x="4598509" y="5169086"/>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6608"/>
                        <a:pt x="21531" y="5846"/>
                        <a:pt x="20581" y="5465"/>
                      </a:cubicBezTo>
                      <a:lnTo>
                        <a:pt x="11745" y="322"/>
                      </a:lnTo>
                      <a:cubicBezTo>
                        <a:pt x="10844" y="-107"/>
                        <a:pt x="9797" y="-107"/>
                        <a:pt x="8895" y="322"/>
                      </a:cubicBezTo>
                      <a:lnTo>
                        <a:pt x="535" y="5274"/>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2" name="Google Shape;662;p17"/>
                <p:cNvSpPr/>
                <p:nvPr/>
              </p:nvSpPr>
              <p:spPr>
                <a:xfrm>
                  <a:off x="4586039" y="5161907"/>
                  <a:ext cx="21210" cy="12298"/>
                </a:xfrm>
                <a:custGeom>
                  <a:avLst/>
                  <a:gdLst/>
                  <a:ahLst/>
                  <a:cxnLst/>
                  <a:rect l="l" t="t" r="r" b="b"/>
                  <a:pathLst>
                    <a:path w="21210" h="12298" extrusionOk="0">
                      <a:moveTo>
                        <a:pt x="464" y="6834"/>
                      </a:moveTo>
                      <a:lnTo>
                        <a:pt x="9299" y="11978"/>
                      </a:lnTo>
                      <a:cubicBezTo>
                        <a:pt x="10201" y="12406"/>
                        <a:pt x="11248" y="12406"/>
                        <a:pt x="12149" y="11978"/>
                      </a:cubicBezTo>
                      <a:lnTo>
                        <a:pt x="20604" y="7120"/>
                      </a:lnTo>
                      <a:cubicBezTo>
                        <a:pt x="21364" y="6644"/>
                        <a:pt x="21459" y="5881"/>
                        <a:pt x="20604" y="5501"/>
                      </a:cubicBezTo>
                      <a:lnTo>
                        <a:pt x="11769" y="357"/>
                      </a:lnTo>
                      <a:cubicBezTo>
                        <a:pt x="10878" y="-119"/>
                        <a:pt x="9810" y="-119"/>
                        <a:pt x="8919" y="357"/>
                      </a:cubicBezTo>
                      <a:lnTo>
                        <a:pt x="464" y="5215"/>
                      </a:lnTo>
                      <a:cubicBezTo>
                        <a:pt x="-106" y="5691"/>
                        <a:pt x="-201" y="6358"/>
                        <a:pt x="46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3" name="Google Shape;663;p17"/>
                <p:cNvSpPr/>
                <p:nvPr/>
              </p:nvSpPr>
              <p:spPr>
                <a:xfrm>
                  <a:off x="4713902" y="5236011"/>
                  <a:ext cx="24523" cy="14108"/>
                </a:xfrm>
                <a:custGeom>
                  <a:avLst/>
                  <a:gdLst/>
                  <a:ahLst/>
                  <a:cxnLst/>
                  <a:rect l="l" t="t" r="r" b="b"/>
                  <a:pathLst>
                    <a:path w="24523" h="14108" extrusionOk="0">
                      <a:moveTo>
                        <a:pt x="570" y="6739"/>
                      </a:moveTo>
                      <a:lnTo>
                        <a:pt x="12635" y="13787"/>
                      </a:lnTo>
                      <a:cubicBezTo>
                        <a:pt x="13505" y="14216"/>
                        <a:pt x="14521" y="14216"/>
                        <a:pt x="15390" y="13787"/>
                      </a:cubicBezTo>
                      <a:lnTo>
                        <a:pt x="23846" y="8930"/>
                      </a:lnTo>
                      <a:cubicBezTo>
                        <a:pt x="24701" y="8453"/>
                        <a:pt x="24796" y="7691"/>
                        <a:pt x="23846" y="7310"/>
                      </a:cubicBezTo>
                      <a:lnTo>
                        <a:pt x="11780" y="357"/>
                      </a:lnTo>
                      <a:cubicBezTo>
                        <a:pt x="10923" y="-119"/>
                        <a:pt x="9882" y="-119"/>
                        <a:pt x="9025" y="357"/>
                      </a:cubicBezTo>
                      <a:lnTo>
                        <a:pt x="570" y="5215"/>
                      </a:lnTo>
                      <a:cubicBezTo>
                        <a:pt x="-190" y="5596"/>
                        <a:pt x="-190" y="6358"/>
                        <a:pt x="570" y="6739"/>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4" name="Google Shape;664;p17"/>
                <p:cNvSpPr/>
                <p:nvPr/>
              </p:nvSpPr>
              <p:spPr>
                <a:xfrm>
                  <a:off x="4635943" y="5190803"/>
                  <a:ext cx="24413" cy="14108"/>
                </a:xfrm>
                <a:custGeom>
                  <a:avLst/>
                  <a:gdLst/>
                  <a:ahLst/>
                  <a:cxnLst/>
                  <a:rect l="l" t="t" r="r" b="b"/>
                  <a:pathLst>
                    <a:path w="24413" h="14108" extrusionOk="0">
                      <a:moveTo>
                        <a:pt x="436" y="6798"/>
                      </a:moveTo>
                      <a:lnTo>
                        <a:pt x="12502" y="13752"/>
                      </a:lnTo>
                      <a:cubicBezTo>
                        <a:pt x="13393" y="14228"/>
                        <a:pt x="14461" y="14228"/>
                        <a:pt x="15352" y="13752"/>
                      </a:cubicBezTo>
                      <a:lnTo>
                        <a:pt x="23807" y="8894"/>
                      </a:lnTo>
                      <a:cubicBezTo>
                        <a:pt x="24567" y="8418"/>
                        <a:pt x="24662" y="7656"/>
                        <a:pt x="23807" y="7275"/>
                      </a:cubicBezTo>
                      <a:lnTo>
                        <a:pt x="11932" y="322"/>
                      </a:lnTo>
                      <a:cubicBezTo>
                        <a:pt x="11030" y="-107"/>
                        <a:pt x="9983" y="-107"/>
                        <a:pt x="9082" y="322"/>
                      </a:cubicBezTo>
                      <a:lnTo>
                        <a:pt x="721" y="5179"/>
                      </a:lnTo>
                      <a:cubicBezTo>
                        <a:pt x="-134" y="5656"/>
                        <a:pt x="-229" y="6418"/>
                        <a:pt x="436"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5" name="Google Shape;665;p17"/>
                <p:cNvSpPr/>
                <p:nvPr/>
              </p:nvSpPr>
              <p:spPr>
                <a:xfrm>
                  <a:off x="4651601" y="5199816"/>
                  <a:ext cx="71148" cy="41195"/>
                </a:xfrm>
                <a:custGeom>
                  <a:avLst/>
                  <a:gdLst/>
                  <a:ahLst/>
                  <a:cxnLst/>
                  <a:rect l="l" t="t" r="r" b="b"/>
                  <a:pathLst>
                    <a:path w="71148" h="41195" extrusionOk="0">
                      <a:moveTo>
                        <a:pt x="454" y="6834"/>
                      </a:moveTo>
                      <a:lnTo>
                        <a:pt x="59260" y="40839"/>
                      </a:lnTo>
                      <a:cubicBezTo>
                        <a:pt x="60117" y="41315"/>
                        <a:pt x="61159" y="41315"/>
                        <a:pt x="62016" y="40839"/>
                      </a:cubicBezTo>
                      <a:lnTo>
                        <a:pt x="70471" y="35981"/>
                      </a:lnTo>
                      <a:cubicBezTo>
                        <a:pt x="71326" y="35505"/>
                        <a:pt x="71421" y="34742"/>
                        <a:pt x="70471" y="34361"/>
                      </a:cubicBezTo>
                      <a:lnTo>
                        <a:pt x="11759" y="357"/>
                      </a:lnTo>
                      <a:cubicBezTo>
                        <a:pt x="10868" y="-119"/>
                        <a:pt x="9800" y="-119"/>
                        <a:pt x="8909" y="357"/>
                      </a:cubicBezTo>
                      <a:lnTo>
                        <a:pt x="549" y="5215"/>
                      </a:lnTo>
                      <a:cubicBezTo>
                        <a:pt x="-116" y="5691"/>
                        <a:pt x="-211" y="6453"/>
                        <a:pt x="45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6" name="Google Shape;666;p17"/>
                <p:cNvSpPr/>
                <p:nvPr/>
              </p:nvSpPr>
              <p:spPr>
                <a:xfrm>
                  <a:off x="4756949" y="5232713"/>
                  <a:ext cx="21210" cy="12299"/>
                </a:xfrm>
                <a:custGeom>
                  <a:avLst/>
                  <a:gdLst/>
                  <a:ahLst/>
                  <a:cxnLst/>
                  <a:rect l="l" t="t" r="r" b="b"/>
                  <a:pathLst>
                    <a:path w="21210" h="12299" extrusionOk="0">
                      <a:moveTo>
                        <a:pt x="464" y="6894"/>
                      </a:moveTo>
                      <a:lnTo>
                        <a:pt x="9299" y="11942"/>
                      </a:lnTo>
                      <a:cubicBezTo>
                        <a:pt x="10190" y="12418"/>
                        <a:pt x="11258" y="12418"/>
                        <a:pt x="12149" y="11942"/>
                      </a:cubicBezTo>
                      <a:lnTo>
                        <a:pt x="20604" y="7084"/>
                      </a:lnTo>
                      <a:cubicBezTo>
                        <a:pt x="21364" y="6608"/>
                        <a:pt x="21459" y="5846"/>
                        <a:pt x="20604" y="5465"/>
                      </a:cubicBezTo>
                      <a:lnTo>
                        <a:pt x="11769" y="321"/>
                      </a:lnTo>
                      <a:cubicBezTo>
                        <a:pt x="10868" y="-107"/>
                        <a:pt x="9821" y="-107"/>
                        <a:pt x="8919" y="321"/>
                      </a:cubicBezTo>
                      <a:lnTo>
                        <a:pt x="464" y="5275"/>
                      </a:lnTo>
                      <a:cubicBezTo>
                        <a:pt x="-106" y="6036"/>
                        <a:pt x="-201" y="6036"/>
                        <a:pt x="46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7" name="Google Shape;667;p17"/>
                <p:cNvSpPr/>
                <p:nvPr/>
              </p:nvSpPr>
              <p:spPr>
                <a:xfrm>
                  <a:off x="4744433" y="5225534"/>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7120"/>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8" name="Google Shape;668;p17"/>
                <p:cNvSpPr/>
                <p:nvPr/>
              </p:nvSpPr>
              <p:spPr>
                <a:xfrm>
                  <a:off x="4732035" y="5218330"/>
                  <a:ext cx="21424" cy="12263"/>
                </a:xfrm>
                <a:custGeom>
                  <a:avLst/>
                  <a:gdLst/>
                  <a:ahLst/>
                  <a:cxnLst/>
                  <a:rect l="l" t="t" r="r" b="b"/>
                  <a:pathLst>
                    <a:path w="21424" h="12263" extrusionOk="0">
                      <a:moveTo>
                        <a:pt x="677" y="6798"/>
                      </a:moveTo>
                      <a:lnTo>
                        <a:pt x="9513" y="11942"/>
                      </a:lnTo>
                      <a:cubicBezTo>
                        <a:pt x="10414" y="12371"/>
                        <a:pt x="11461" y="12371"/>
                        <a:pt x="12363" y="11942"/>
                      </a:cubicBezTo>
                      <a:lnTo>
                        <a:pt x="20818" y="7084"/>
                      </a:lnTo>
                      <a:cubicBezTo>
                        <a:pt x="21578" y="6608"/>
                        <a:pt x="21673" y="5846"/>
                        <a:pt x="20818" y="5465"/>
                      </a:cubicBezTo>
                      <a:lnTo>
                        <a:pt x="11983" y="322"/>
                      </a:lnTo>
                      <a:cubicBezTo>
                        <a:pt x="11081" y="-107"/>
                        <a:pt x="10034" y="-107"/>
                        <a:pt x="9133" y="322"/>
                      </a:cubicBezTo>
                      <a:lnTo>
                        <a:pt x="677" y="5179"/>
                      </a:lnTo>
                      <a:cubicBezTo>
                        <a:pt x="-178" y="5656"/>
                        <a:pt x="-273" y="6417"/>
                        <a:pt x="677"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9" name="Google Shape;669;p17"/>
                <p:cNvSpPr/>
                <p:nvPr/>
              </p:nvSpPr>
              <p:spPr>
                <a:xfrm>
                  <a:off x="4719447" y="5211091"/>
                  <a:ext cx="21257" cy="12299"/>
                </a:xfrm>
                <a:custGeom>
                  <a:avLst/>
                  <a:gdLst/>
                  <a:ahLst/>
                  <a:cxnLst/>
                  <a:rect l="l" t="t" r="r" b="b"/>
                  <a:pathLst>
                    <a:path w="21257" h="12299" extrusionOk="0">
                      <a:moveTo>
                        <a:pt x="535" y="6798"/>
                      </a:moveTo>
                      <a:lnTo>
                        <a:pt x="9370" y="11942"/>
                      </a:lnTo>
                      <a:cubicBezTo>
                        <a:pt x="10227" y="12418"/>
                        <a:pt x="11268" y="12418"/>
                        <a:pt x="12125" y="11942"/>
                      </a:cubicBezTo>
                      <a:lnTo>
                        <a:pt x="20581" y="7084"/>
                      </a:lnTo>
                      <a:cubicBezTo>
                        <a:pt x="21436" y="6608"/>
                        <a:pt x="21531" y="5941"/>
                        <a:pt x="20581" y="5465"/>
                      </a:cubicBezTo>
                      <a:lnTo>
                        <a:pt x="11745" y="322"/>
                      </a:lnTo>
                      <a:cubicBezTo>
                        <a:pt x="10876" y="-107"/>
                        <a:pt x="9859" y="-107"/>
                        <a:pt x="8990" y="322"/>
                      </a:cubicBezTo>
                      <a:lnTo>
                        <a:pt x="535" y="5179"/>
                      </a:lnTo>
                      <a:cubicBezTo>
                        <a:pt x="-130" y="5656"/>
                        <a:pt x="-225" y="6417"/>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0" name="Google Shape;670;p17"/>
                <p:cNvSpPr/>
                <p:nvPr/>
              </p:nvSpPr>
              <p:spPr>
                <a:xfrm>
                  <a:off x="4706978" y="5203817"/>
                  <a:ext cx="21210" cy="12299"/>
                </a:xfrm>
                <a:custGeom>
                  <a:avLst/>
                  <a:gdLst/>
                  <a:ahLst/>
                  <a:cxnLst/>
                  <a:rect l="l" t="t" r="r" b="b"/>
                  <a:pathLst>
                    <a:path w="21210" h="12299" extrusionOk="0">
                      <a:moveTo>
                        <a:pt x="464" y="6834"/>
                      </a:moveTo>
                      <a:lnTo>
                        <a:pt x="9299" y="11978"/>
                      </a:lnTo>
                      <a:cubicBezTo>
                        <a:pt x="10201" y="12406"/>
                        <a:pt x="11248" y="12406"/>
                        <a:pt x="12149" y="11978"/>
                      </a:cubicBezTo>
                      <a:lnTo>
                        <a:pt x="20604" y="7025"/>
                      </a:lnTo>
                      <a:cubicBezTo>
                        <a:pt x="21364" y="6548"/>
                        <a:pt x="21459" y="5882"/>
                        <a:pt x="20604" y="5405"/>
                      </a:cubicBezTo>
                      <a:lnTo>
                        <a:pt x="11769" y="357"/>
                      </a:lnTo>
                      <a:cubicBezTo>
                        <a:pt x="10878" y="-119"/>
                        <a:pt x="9810" y="-119"/>
                        <a:pt x="8919" y="357"/>
                      </a:cubicBezTo>
                      <a:lnTo>
                        <a:pt x="464" y="5215"/>
                      </a:lnTo>
                      <a:cubicBezTo>
                        <a:pt x="-106" y="5691"/>
                        <a:pt x="-201" y="6358"/>
                        <a:pt x="46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1" name="Google Shape;671;p17"/>
                <p:cNvSpPr/>
                <p:nvPr/>
              </p:nvSpPr>
              <p:spPr>
                <a:xfrm>
                  <a:off x="4694711" y="5196578"/>
                  <a:ext cx="20722" cy="12299"/>
                </a:xfrm>
                <a:custGeom>
                  <a:avLst/>
                  <a:gdLst/>
                  <a:ahLst/>
                  <a:cxnLst/>
                  <a:rect l="l" t="t" r="r" b="b"/>
                  <a:pathLst>
                    <a:path w="20722" h="12299" extrusionOk="0">
                      <a:moveTo>
                        <a:pt x="0" y="6834"/>
                      </a:moveTo>
                      <a:lnTo>
                        <a:pt x="8835" y="11978"/>
                      </a:lnTo>
                      <a:cubicBezTo>
                        <a:pt x="9705" y="12406"/>
                        <a:pt x="10721" y="12406"/>
                        <a:pt x="11590" y="11978"/>
                      </a:cubicBezTo>
                      <a:lnTo>
                        <a:pt x="20046" y="7025"/>
                      </a:lnTo>
                      <a:cubicBezTo>
                        <a:pt x="20901" y="6549"/>
                        <a:pt x="20996" y="5882"/>
                        <a:pt x="20046" y="5406"/>
                      </a:cubicBezTo>
                      <a:lnTo>
                        <a:pt x="11210" y="357"/>
                      </a:lnTo>
                      <a:cubicBezTo>
                        <a:pt x="10353" y="-119"/>
                        <a:pt x="9312" y="-119"/>
                        <a:pt x="8455" y="357"/>
                      </a:cubicBezTo>
                      <a:lnTo>
                        <a:pt x="0" y="5215"/>
                      </a:lnTo>
                      <a:cubicBezTo>
                        <a:pt x="0" y="5691"/>
                        <a:pt x="0" y="6453"/>
                        <a:pt x="0"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2" name="Google Shape;672;p17"/>
                <p:cNvSpPr/>
                <p:nvPr/>
              </p:nvSpPr>
              <p:spPr>
                <a:xfrm>
                  <a:off x="4681992" y="5189338"/>
                  <a:ext cx="21210" cy="12299"/>
                </a:xfrm>
                <a:custGeom>
                  <a:avLst/>
                  <a:gdLst/>
                  <a:ahLst/>
                  <a:cxnLst/>
                  <a:rect l="l" t="t" r="r" b="b"/>
                  <a:pathLst>
                    <a:path w="21210" h="12299" extrusionOk="0">
                      <a:moveTo>
                        <a:pt x="464" y="6834"/>
                      </a:moveTo>
                      <a:lnTo>
                        <a:pt x="9299" y="11978"/>
                      </a:lnTo>
                      <a:cubicBezTo>
                        <a:pt x="10201" y="12406"/>
                        <a:pt x="11248" y="12406"/>
                        <a:pt x="12149" y="11978"/>
                      </a:cubicBezTo>
                      <a:lnTo>
                        <a:pt x="20604" y="7025"/>
                      </a:lnTo>
                      <a:cubicBezTo>
                        <a:pt x="21364" y="6549"/>
                        <a:pt x="21459" y="5882"/>
                        <a:pt x="20604" y="5406"/>
                      </a:cubicBezTo>
                      <a:lnTo>
                        <a:pt x="11769" y="357"/>
                      </a:lnTo>
                      <a:cubicBezTo>
                        <a:pt x="10878" y="-119"/>
                        <a:pt x="9810" y="-119"/>
                        <a:pt x="8919" y="357"/>
                      </a:cubicBezTo>
                      <a:lnTo>
                        <a:pt x="464" y="5215"/>
                      </a:lnTo>
                      <a:cubicBezTo>
                        <a:pt x="-106" y="5691"/>
                        <a:pt x="-201" y="6453"/>
                        <a:pt x="46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3" name="Google Shape;673;p17"/>
                <p:cNvSpPr/>
                <p:nvPr/>
              </p:nvSpPr>
              <p:spPr>
                <a:xfrm>
                  <a:off x="4669476" y="5182100"/>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644"/>
                        <a:pt x="21531" y="5882"/>
                        <a:pt x="20581" y="5405"/>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4" name="Google Shape;674;p17"/>
                <p:cNvSpPr/>
                <p:nvPr/>
              </p:nvSpPr>
              <p:spPr>
                <a:xfrm>
                  <a:off x="4656900" y="5174765"/>
                  <a:ext cx="21316" cy="12299"/>
                </a:xfrm>
                <a:custGeom>
                  <a:avLst/>
                  <a:gdLst/>
                  <a:ahLst/>
                  <a:cxnLst/>
                  <a:rect l="l" t="t" r="r" b="b"/>
                  <a:pathLst>
                    <a:path w="21316" h="12299" extrusionOk="0">
                      <a:moveTo>
                        <a:pt x="570" y="6834"/>
                      </a:moveTo>
                      <a:lnTo>
                        <a:pt x="9405" y="11978"/>
                      </a:lnTo>
                      <a:cubicBezTo>
                        <a:pt x="10307" y="12406"/>
                        <a:pt x="11354" y="12406"/>
                        <a:pt x="12255" y="11978"/>
                      </a:cubicBezTo>
                      <a:lnTo>
                        <a:pt x="20711" y="7120"/>
                      </a:lnTo>
                      <a:cubicBezTo>
                        <a:pt x="21471" y="7120"/>
                        <a:pt x="21566" y="5882"/>
                        <a:pt x="20711" y="5501"/>
                      </a:cubicBezTo>
                      <a:lnTo>
                        <a:pt x="11875" y="357"/>
                      </a:lnTo>
                      <a:cubicBezTo>
                        <a:pt x="10984" y="-119"/>
                        <a:pt x="9916" y="-119"/>
                        <a:pt x="9025" y="357"/>
                      </a:cubicBezTo>
                      <a:lnTo>
                        <a:pt x="570" y="5215"/>
                      </a:lnTo>
                      <a:cubicBezTo>
                        <a:pt x="-190" y="5787"/>
                        <a:pt x="-190" y="6834"/>
                        <a:pt x="570"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5" name="Google Shape;675;p17"/>
                <p:cNvSpPr/>
                <p:nvPr/>
              </p:nvSpPr>
              <p:spPr>
                <a:xfrm>
                  <a:off x="4644490" y="5167657"/>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7084"/>
                        <a:pt x="21531" y="5846"/>
                        <a:pt x="20581" y="5465"/>
                      </a:cubicBezTo>
                      <a:lnTo>
                        <a:pt x="11745" y="322"/>
                      </a:lnTo>
                      <a:cubicBezTo>
                        <a:pt x="10876" y="-107"/>
                        <a:pt x="9859" y="-107"/>
                        <a:pt x="8990" y="322"/>
                      </a:cubicBezTo>
                      <a:lnTo>
                        <a:pt x="535" y="5179"/>
                      </a:lnTo>
                      <a:cubicBezTo>
                        <a:pt x="-130" y="5656"/>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6" name="Google Shape;676;p17"/>
                <p:cNvSpPr/>
                <p:nvPr/>
              </p:nvSpPr>
              <p:spPr>
                <a:xfrm>
                  <a:off x="4632021" y="5160418"/>
                  <a:ext cx="21210" cy="12298"/>
                </a:xfrm>
                <a:custGeom>
                  <a:avLst/>
                  <a:gdLst/>
                  <a:ahLst/>
                  <a:cxnLst/>
                  <a:rect l="l" t="t" r="r" b="b"/>
                  <a:pathLst>
                    <a:path w="21210" h="12298" extrusionOk="0">
                      <a:moveTo>
                        <a:pt x="464" y="6894"/>
                      </a:moveTo>
                      <a:lnTo>
                        <a:pt x="9299" y="11942"/>
                      </a:lnTo>
                      <a:cubicBezTo>
                        <a:pt x="10190" y="12418"/>
                        <a:pt x="11258" y="12418"/>
                        <a:pt x="12149" y="11942"/>
                      </a:cubicBezTo>
                      <a:lnTo>
                        <a:pt x="20604" y="7084"/>
                      </a:lnTo>
                      <a:cubicBezTo>
                        <a:pt x="21364" y="6608"/>
                        <a:pt x="21459" y="5846"/>
                        <a:pt x="20604" y="5465"/>
                      </a:cubicBezTo>
                      <a:lnTo>
                        <a:pt x="11769" y="321"/>
                      </a:lnTo>
                      <a:cubicBezTo>
                        <a:pt x="10868" y="-107"/>
                        <a:pt x="9821" y="-107"/>
                        <a:pt x="8919" y="321"/>
                      </a:cubicBezTo>
                      <a:lnTo>
                        <a:pt x="464" y="5179"/>
                      </a:lnTo>
                      <a:cubicBezTo>
                        <a:pt x="-106" y="5751"/>
                        <a:pt x="-201" y="6417"/>
                        <a:pt x="46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7" name="Google Shape;677;p17"/>
                <p:cNvSpPr/>
                <p:nvPr/>
              </p:nvSpPr>
              <p:spPr>
                <a:xfrm>
                  <a:off x="4619504" y="5153179"/>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76" y="-107"/>
                        <a:pt x="9859" y="-107"/>
                        <a:pt x="8990" y="321"/>
                      </a:cubicBezTo>
                      <a:lnTo>
                        <a:pt x="535" y="5275"/>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8" name="Google Shape;678;p17"/>
                <p:cNvSpPr/>
                <p:nvPr/>
              </p:nvSpPr>
              <p:spPr>
                <a:xfrm>
                  <a:off x="4769418" y="5240428"/>
                  <a:ext cx="30663" cy="17728"/>
                </a:xfrm>
                <a:custGeom>
                  <a:avLst/>
                  <a:gdLst/>
                  <a:ahLst/>
                  <a:cxnLst/>
                  <a:rect l="l" t="t" r="r" b="b"/>
                  <a:pathLst>
                    <a:path w="30663" h="17728" extrusionOk="0">
                      <a:moveTo>
                        <a:pt x="535" y="6417"/>
                      </a:moveTo>
                      <a:lnTo>
                        <a:pt x="18775" y="17371"/>
                      </a:lnTo>
                      <a:cubicBezTo>
                        <a:pt x="19667" y="17847"/>
                        <a:pt x="20734" y="17847"/>
                        <a:pt x="21626" y="17371"/>
                      </a:cubicBezTo>
                      <a:lnTo>
                        <a:pt x="29986" y="12513"/>
                      </a:lnTo>
                      <a:cubicBezTo>
                        <a:pt x="30841" y="12037"/>
                        <a:pt x="30936" y="11370"/>
                        <a:pt x="29986" y="10894"/>
                      </a:cubicBezTo>
                      <a:lnTo>
                        <a:pt x="11745" y="321"/>
                      </a:lnTo>
                      <a:cubicBezTo>
                        <a:pt x="10876" y="-107"/>
                        <a:pt x="9860" y="-107"/>
                        <a:pt x="8990" y="321"/>
                      </a:cubicBezTo>
                      <a:lnTo>
                        <a:pt x="535" y="5275"/>
                      </a:lnTo>
                      <a:cubicBezTo>
                        <a:pt x="-130" y="5275"/>
                        <a:pt x="-225" y="5941"/>
                        <a:pt x="535" y="6417"/>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9" name="Google Shape;679;p17"/>
                <p:cNvSpPr/>
                <p:nvPr/>
              </p:nvSpPr>
              <p:spPr>
                <a:xfrm>
                  <a:off x="4751035" y="5243345"/>
                  <a:ext cx="21400" cy="12299"/>
                </a:xfrm>
                <a:custGeom>
                  <a:avLst/>
                  <a:gdLst/>
                  <a:ahLst/>
                  <a:cxnLst/>
                  <a:rect l="l" t="t" r="r" b="b"/>
                  <a:pathLst>
                    <a:path w="21400" h="12299" extrusionOk="0">
                      <a:moveTo>
                        <a:pt x="677" y="6834"/>
                      </a:moveTo>
                      <a:lnTo>
                        <a:pt x="9513" y="11978"/>
                      </a:lnTo>
                      <a:cubicBezTo>
                        <a:pt x="10382" y="12406"/>
                        <a:pt x="11398" y="12406"/>
                        <a:pt x="12268" y="11978"/>
                      </a:cubicBezTo>
                      <a:lnTo>
                        <a:pt x="20723" y="7025"/>
                      </a:lnTo>
                      <a:cubicBezTo>
                        <a:pt x="21578" y="7025"/>
                        <a:pt x="21673" y="5882"/>
                        <a:pt x="20723" y="5405"/>
                      </a:cubicBezTo>
                      <a:lnTo>
                        <a:pt x="11888" y="357"/>
                      </a:lnTo>
                      <a:cubicBezTo>
                        <a:pt x="11031" y="-119"/>
                        <a:pt x="9990" y="-119"/>
                        <a:pt x="9133" y="357"/>
                      </a:cubicBezTo>
                      <a:lnTo>
                        <a:pt x="677" y="4929"/>
                      </a:lnTo>
                      <a:cubicBezTo>
                        <a:pt x="-178" y="5691"/>
                        <a:pt x="-273" y="6453"/>
                        <a:pt x="677"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0" name="Google Shape;680;p17"/>
                <p:cNvSpPr/>
                <p:nvPr/>
              </p:nvSpPr>
              <p:spPr>
                <a:xfrm>
                  <a:off x="4738529" y="5236106"/>
                  <a:ext cx="21200" cy="12299"/>
                </a:xfrm>
                <a:custGeom>
                  <a:avLst/>
                  <a:gdLst/>
                  <a:ahLst/>
                  <a:cxnLst/>
                  <a:rect l="l" t="t" r="r" b="b"/>
                  <a:pathLst>
                    <a:path w="21200" h="12299" extrusionOk="0">
                      <a:moveTo>
                        <a:pt x="454" y="6834"/>
                      </a:moveTo>
                      <a:lnTo>
                        <a:pt x="9289" y="11978"/>
                      </a:lnTo>
                      <a:cubicBezTo>
                        <a:pt x="10191" y="12406"/>
                        <a:pt x="11238" y="12406"/>
                        <a:pt x="12139" y="11978"/>
                      </a:cubicBezTo>
                      <a:lnTo>
                        <a:pt x="20594" y="7025"/>
                      </a:lnTo>
                      <a:cubicBezTo>
                        <a:pt x="21354" y="6549"/>
                        <a:pt x="21449" y="5882"/>
                        <a:pt x="20594" y="5406"/>
                      </a:cubicBezTo>
                      <a:lnTo>
                        <a:pt x="11759" y="357"/>
                      </a:lnTo>
                      <a:cubicBezTo>
                        <a:pt x="10868" y="-119"/>
                        <a:pt x="9800" y="-119"/>
                        <a:pt x="8909" y="357"/>
                      </a:cubicBezTo>
                      <a:lnTo>
                        <a:pt x="549" y="5215"/>
                      </a:lnTo>
                      <a:cubicBezTo>
                        <a:pt x="-116" y="5691"/>
                        <a:pt x="-211" y="6453"/>
                        <a:pt x="45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1" name="Google Shape;681;p17"/>
                <p:cNvSpPr/>
                <p:nvPr/>
              </p:nvSpPr>
              <p:spPr>
                <a:xfrm>
                  <a:off x="4726002" y="5228867"/>
                  <a:ext cx="21257" cy="12299"/>
                </a:xfrm>
                <a:custGeom>
                  <a:avLst/>
                  <a:gdLst/>
                  <a:ahLst/>
                  <a:cxnLst/>
                  <a:rect l="l" t="t" r="r" b="b"/>
                  <a:pathLst>
                    <a:path w="21257" h="12299" extrusionOk="0">
                      <a:moveTo>
                        <a:pt x="535" y="6834"/>
                      </a:moveTo>
                      <a:lnTo>
                        <a:pt x="9370" y="11978"/>
                      </a:lnTo>
                      <a:cubicBezTo>
                        <a:pt x="10239" y="12406"/>
                        <a:pt x="11256" y="12406"/>
                        <a:pt x="12125" y="11978"/>
                      </a:cubicBezTo>
                      <a:lnTo>
                        <a:pt x="20581" y="7120"/>
                      </a:lnTo>
                      <a:cubicBezTo>
                        <a:pt x="21436" y="6548"/>
                        <a:pt x="21531" y="5881"/>
                        <a:pt x="20581" y="5405"/>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2" name="Google Shape;682;p17"/>
                <p:cNvSpPr/>
                <p:nvPr/>
              </p:nvSpPr>
              <p:spPr>
                <a:xfrm>
                  <a:off x="4713712" y="5221628"/>
                  <a:ext cx="20781" cy="12299"/>
                </a:xfrm>
                <a:custGeom>
                  <a:avLst/>
                  <a:gdLst/>
                  <a:ahLst/>
                  <a:cxnLst/>
                  <a:rect l="l" t="t" r="r" b="b"/>
                  <a:pathLst>
                    <a:path w="20781" h="12299" extrusionOk="0">
                      <a:moveTo>
                        <a:pt x="0" y="6834"/>
                      </a:moveTo>
                      <a:lnTo>
                        <a:pt x="8835" y="11978"/>
                      </a:lnTo>
                      <a:cubicBezTo>
                        <a:pt x="9737" y="12406"/>
                        <a:pt x="10784" y="12406"/>
                        <a:pt x="11685" y="11978"/>
                      </a:cubicBezTo>
                      <a:lnTo>
                        <a:pt x="20141" y="7120"/>
                      </a:lnTo>
                      <a:cubicBezTo>
                        <a:pt x="20996" y="6644"/>
                        <a:pt x="20996" y="5882"/>
                        <a:pt x="20141" y="5501"/>
                      </a:cubicBezTo>
                      <a:lnTo>
                        <a:pt x="11305" y="357"/>
                      </a:lnTo>
                      <a:cubicBezTo>
                        <a:pt x="10414" y="-119"/>
                        <a:pt x="9346" y="-119"/>
                        <a:pt x="8455" y="357"/>
                      </a:cubicBezTo>
                      <a:lnTo>
                        <a:pt x="95" y="5215"/>
                      </a:lnTo>
                      <a:cubicBezTo>
                        <a:pt x="0" y="5691"/>
                        <a:pt x="0" y="6453"/>
                        <a:pt x="0"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3" name="Google Shape;683;p17"/>
                <p:cNvSpPr/>
                <p:nvPr/>
              </p:nvSpPr>
              <p:spPr>
                <a:xfrm>
                  <a:off x="4701016" y="5214425"/>
                  <a:ext cx="21257" cy="12299"/>
                </a:xfrm>
                <a:custGeom>
                  <a:avLst/>
                  <a:gdLst/>
                  <a:ahLst/>
                  <a:cxnLst/>
                  <a:rect l="l" t="t" r="r" b="b"/>
                  <a:pathLst>
                    <a:path w="21257" h="12299" extrusionOk="0">
                      <a:moveTo>
                        <a:pt x="535" y="6798"/>
                      </a:moveTo>
                      <a:lnTo>
                        <a:pt x="9370" y="11942"/>
                      </a:lnTo>
                      <a:cubicBezTo>
                        <a:pt x="10261" y="12418"/>
                        <a:pt x="11329" y="12418"/>
                        <a:pt x="12220" y="11942"/>
                      </a:cubicBezTo>
                      <a:lnTo>
                        <a:pt x="20581" y="7084"/>
                      </a:lnTo>
                      <a:cubicBezTo>
                        <a:pt x="21436" y="6608"/>
                        <a:pt x="21531" y="5846"/>
                        <a:pt x="20581" y="5465"/>
                      </a:cubicBezTo>
                      <a:lnTo>
                        <a:pt x="11745" y="322"/>
                      </a:lnTo>
                      <a:cubicBezTo>
                        <a:pt x="10876" y="-107"/>
                        <a:pt x="9859" y="-107"/>
                        <a:pt x="8990" y="322"/>
                      </a:cubicBezTo>
                      <a:lnTo>
                        <a:pt x="535" y="5179"/>
                      </a:lnTo>
                      <a:cubicBezTo>
                        <a:pt x="-130" y="5274"/>
                        <a:pt x="-225" y="6417"/>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4" name="Google Shape;684;p17"/>
                <p:cNvSpPr/>
                <p:nvPr/>
              </p:nvSpPr>
              <p:spPr>
                <a:xfrm>
                  <a:off x="4688557" y="5207186"/>
                  <a:ext cx="21271" cy="12299"/>
                </a:xfrm>
                <a:custGeom>
                  <a:avLst/>
                  <a:gdLst/>
                  <a:ahLst/>
                  <a:cxnLst/>
                  <a:rect l="l" t="t" r="r" b="b"/>
                  <a:pathLst>
                    <a:path w="21271" h="12299" extrusionOk="0">
                      <a:moveTo>
                        <a:pt x="454" y="6894"/>
                      </a:moveTo>
                      <a:lnTo>
                        <a:pt x="9289" y="11942"/>
                      </a:lnTo>
                      <a:cubicBezTo>
                        <a:pt x="10180" y="12418"/>
                        <a:pt x="11248" y="12418"/>
                        <a:pt x="12139" y="11942"/>
                      </a:cubicBezTo>
                      <a:lnTo>
                        <a:pt x="20594" y="7084"/>
                      </a:lnTo>
                      <a:cubicBezTo>
                        <a:pt x="21449" y="6608"/>
                        <a:pt x="21544" y="5846"/>
                        <a:pt x="20594" y="5465"/>
                      </a:cubicBezTo>
                      <a:lnTo>
                        <a:pt x="11759" y="322"/>
                      </a:lnTo>
                      <a:cubicBezTo>
                        <a:pt x="10858" y="-107"/>
                        <a:pt x="9811" y="-107"/>
                        <a:pt x="8909" y="322"/>
                      </a:cubicBezTo>
                      <a:lnTo>
                        <a:pt x="549" y="5274"/>
                      </a:lnTo>
                      <a:cubicBezTo>
                        <a:pt x="-116" y="5751"/>
                        <a:pt x="-211" y="6417"/>
                        <a:pt x="45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5" name="Google Shape;685;p17"/>
                <p:cNvSpPr/>
                <p:nvPr/>
              </p:nvSpPr>
              <p:spPr>
                <a:xfrm>
                  <a:off x="4675924" y="5199947"/>
                  <a:ext cx="21364" cy="12299"/>
                </a:xfrm>
                <a:custGeom>
                  <a:avLst/>
                  <a:gdLst/>
                  <a:ahLst/>
                  <a:cxnLst/>
                  <a:rect l="l" t="t" r="r" b="b"/>
                  <a:pathLst>
                    <a:path w="21364" h="12299" extrusionOk="0">
                      <a:moveTo>
                        <a:pt x="641" y="6894"/>
                      </a:moveTo>
                      <a:lnTo>
                        <a:pt x="9477" y="11942"/>
                      </a:lnTo>
                      <a:cubicBezTo>
                        <a:pt x="10368" y="12418"/>
                        <a:pt x="11435" y="12418"/>
                        <a:pt x="12327" y="11942"/>
                      </a:cubicBezTo>
                      <a:lnTo>
                        <a:pt x="20687" y="7084"/>
                      </a:lnTo>
                      <a:cubicBezTo>
                        <a:pt x="21542" y="6608"/>
                        <a:pt x="21637" y="5846"/>
                        <a:pt x="20687" y="5465"/>
                      </a:cubicBezTo>
                      <a:lnTo>
                        <a:pt x="11852" y="321"/>
                      </a:lnTo>
                      <a:cubicBezTo>
                        <a:pt x="10982" y="-107"/>
                        <a:pt x="9966" y="-107"/>
                        <a:pt x="9096" y="321"/>
                      </a:cubicBezTo>
                      <a:lnTo>
                        <a:pt x="641" y="5275"/>
                      </a:lnTo>
                      <a:cubicBezTo>
                        <a:pt x="-214" y="5751"/>
                        <a:pt x="-214" y="6417"/>
                        <a:pt x="641"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6" name="Google Shape;686;p17"/>
                <p:cNvSpPr/>
                <p:nvPr/>
              </p:nvSpPr>
              <p:spPr>
                <a:xfrm>
                  <a:off x="4663585" y="5192708"/>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7084"/>
                        <a:pt x="21531" y="5846"/>
                        <a:pt x="20581" y="5465"/>
                      </a:cubicBezTo>
                      <a:lnTo>
                        <a:pt x="11745" y="322"/>
                      </a:lnTo>
                      <a:cubicBezTo>
                        <a:pt x="10844" y="-107"/>
                        <a:pt x="9797" y="-107"/>
                        <a:pt x="8895" y="322"/>
                      </a:cubicBezTo>
                      <a:lnTo>
                        <a:pt x="535" y="5274"/>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7" name="Google Shape;687;p17"/>
                <p:cNvSpPr/>
                <p:nvPr/>
              </p:nvSpPr>
              <p:spPr>
                <a:xfrm>
                  <a:off x="4651034" y="5185529"/>
                  <a:ext cx="21269" cy="12299"/>
                </a:xfrm>
                <a:custGeom>
                  <a:avLst/>
                  <a:gdLst/>
                  <a:ahLst/>
                  <a:cxnLst/>
                  <a:rect l="l" t="t" r="r" b="b"/>
                  <a:pathLst>
                    <a:path w="21269" h="12299" extrusionOk="0">
                      <a:moveTo>
                        <a:pt x="546" y="6834"/>
                      </a:moveTo>
                      <a:lnTo>
                        <a:pt x="9381" y="11978"/>
                      </a:lnTo>
                      <a:cubicBezTo>
                        <a:pt x="10283" y="12406"/>
                        <a:pt x="11330" y="12406"/>
                        <a:pt x="12232" y="11978"/>
                      </a:cubicBezTo>
                      <a:lnTo>
                        <a:pt x="20592" y="7120"/>
                      </a:lnTo>
                      <a:cubicBezTo>
                        <a:pt x="21447" y="6644"/>
                        <a:pt x="21542" y="5882"/>
                        <a:pt x="20592" y="5501"/>
                      </a:cubicBezTo>
                      <a:lnTo>
                        <a:pt x="11757" y="357"/>
                      </a:lnTo>
                      <a:cubicBezTo>
                        <a:pt x="10865" y="-119"/>
                        <a:pt x="9798" y="-119"/>
                        <a:pt x="8906" y="357"/>
                      </a:cubicBezTo>
                      <a:lnTo>
                        <a:pt x="451" y="5215"/>
                      </a:lnTo>
                      <a:cubicBezTo>
                        <a:pt x="-119" y="5596"/>
                        <a:pt x="-214" y="6358"/>
                        <a:pt x="546"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8" name="Google Shape;688;p17"/>
                <p:cNvSpPr/>
                <p:nvPr/>
              </p:nvSpPr>
              <p:spPr>
                <a:xfrm>
                  <a:off x="4638600" y="5178325"/>
                  <a:ext cx="21257" cy="12263"/>
                </a:xfrm>
                <a:custGeom>
                  <a:avLst/>
                  <a:gdLst/>
                  <a:ahLst/>
                  <a:cxnLst/>
                  <a:rect l="l" t="t" r="r" b="b"/>
                  <a:pathLst>
                    <a:path w="21257" h="12263" extrusionOk="0">
                      <a:moveTo>
                        <a:pt x="535" y="6798"/>
                      </a:moveTo>
                      <a:lnTo>
                        <a:pt x="9370" y="11942"/>
                      </a:lnTo>
                      <a:cubicBezTo>
                        <a:pt x="10240" y="12371"/>
                        <a:pt x="11256" y="12371"/>
                        <a:pt x="12125" y="11942"/>
                      </a:cubicBezTo>
                      <a:lnTo>
                        <a:pt x="20581" y="7084"/>
                      </a:lnTo>
                      <a:cubicBezTo>
                        <a:pt x="21436" y="6608"/>
                        <a:pt x="21531" y="5846"/>
                        <a:pt x="20581" y="5465"/>
                      </a:cubicBezTo>
                      <a:lnTo>
                        <a:pt x="11745" y="322"/>
                      </a:lnTo>
                      <a:cubicBezTo>
                        <a:pt x="10844" y="-107"/>
                        <a:pt x="9797" y="-107"/>
                        <a:pt x="8895" y="322"/>
                      </a:cubicBezTo>
                      <a:lnTo>
                        <a:pt x="535" y="5179"/>
                      </a:lnTo>
                      <a:cubicBezTo>
                        <a:pt x="-130" y="5656"/>
                        <a:pt x="-225" y="6417"/>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9" name="Google Shape;689;p17"/>
                <p:cNvSpPr/>
                <p:nvPr/>
              </p:nvSpPr>
              <p:spPr>
                <a:xfrm>
                  <a:off x="4626083" y="5171051"/>
                  <a:ext cx="21234" cy="12299"/>
                </a:xfrm>
                <a:custGeom>
                  <a:avLst/>
                  <a:gdLst/>
                  <a:ahLst/>
                  <a:cxnLst/>
                  <a:rect l="l" t="t" r="r" b="b"/>
                  <a:pathLst>
                    <a:path w="21234" h="12299" extrusionOk="0">
                      <a:moveTo>
                        <a:pt x="511" y="6834"/>
                      </a:moveTo>
                      <a:lnTo>
                        <a:pt x="9347" y="11978"/>
                      </a:lnTo>
                      <a:cubicBezTo>
                        <a:pt x="10248" y="12406"/>
                        <a:pt x="11295" y="12406"/>
                        <a:pt x="12197" y="11978"/>
                      </a:cubicBezTo>
                      <a:lnTo>
                        <a:pt x="20557" y="7025"/>
                      </a:lnTo>
                      <a:cubicBezTo>
                        <a:pt x="21412" y="6548"/>
                        <a:pt x="21507" y="5882"/>
                        <a:pt x="20557" y="5405"/>
                      </a:cubicBezTo>
                      <a:lnTo>
                        <a:pt x="11722" y="357"/>
                      </a:lnTo>
                      <a:cubicBezTo>
                        <a:pt x="10831" y="-119"/>
                        <a:pt x="9763" y="-119"/>
                        <a:pt x="8872" y="357"/>
                      </a:cubicBezTo>
                      <a:lnTo>
                        <a:pt x="416" y="5215"/>
                      </a:lnTo>
                      <a:cubicBezTo>
                        <a:pt x="-154" y="5691"/>
                        <a:pt x="-154" y="6453"/>
                        <a:pt x="511"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0" name="Google Shape;690;p17"/>
                <p:cNvSpPr/>
                <p:nvPr/>
              </p:nvSpPr>
              <p:spPr>
                <a:xfrm>
                  <a:off x="4598129" y="5154858"/>
                  <a:ext cx="36743" cy="21252"/>
                </a:xfrm>
                <a:custGeom>
                  <a:avLst/>
                  <a:gdLst/>
                  <a:ahLst/>
                  <a:cxnLst/>
                  <a:rect l="l" t="t" r="r" b="b"/>
                  <a:pathLst>
                    <a:path w="36743" h="21252" extrusionOk="0">
                      <a:moveTo>
                        <a:pt x="535" y="6834"/>
                      </a:moveTo>
                      <a:lnTo>
                        <a:pt x="24856" y="20931"/>
                      </a:lnTo>
                      <a:cubicBezTo>
                        <a:pt x="25725" y="21360"/>
                        <a:pt x="26741" y="21360"/>
                        <a:pt x="27611" y="20931"/>
                      </a:cubicBezTo>
                      <a:lnTo>
                        <a:pt x="36066" y="15978"/>
                      </a:lnTo>
                      <a:cubicBezTo>
                        <a:pt x="36921" y="15502"/>
                        <a:pt x="37016" y="14835"/>
                        <a:pt x="36066" y="14359"/>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1" name="Google Shape;691;p17"/>
                <p:cNvSpPr/>
                <p:nvPr/>
              </p:nvSpPr>
              <p:spPr>
                <a:xfrm>
                  <a:off x="4763493" y="5250906"/>
                  <a:ext cx="24428" cy="14204"/>
                </a:xfrm>
                <a:custGeom>
                  <a:avLst/>
                  <a:gdLst/>
                  <a:ahLst/>
                  <a:cxnLst/>
                  <a:rect l="l" t="t" r="r" b="b"/>
                  <a:pathLst>
                    <a:path w="24428" h="14204" extrusionOk="0">
                      <a:moveTo>
                        <a:pt x="475" y="6894"/>
                      </a:moveTo>
                      <a:lnTo>
                        <a:pt x="12540" y="13847"/>
                      </a:lnTo>
                      <a:cubicBezTo>
                        <a:pt x="13431" y="14323"/>
                        <a:pt x="14499" y="14323"/>
                        <a:pt x="15390" y="13847"/>
                      </a:cubicBezTo>
                      <a:lnTo>
                        <a:pt x="23751" y="8989"/>
                      </a:lnTo>
                      <a:cubicBezTo>
                        <a:pt x="24606" y="8513"/>
                        <a:pt x="24701" y="7751"/>
                        <a:pt x="23751" y="7370"/>
                      </a:cubicBezTo>
                      <a:lnTo>
                        <a:pt x="11685" y="321"/>
                      </a:lnTo>
                      <a:cubicBezTo>
                        <a:pt x="10784" y="-107"/>
                        <a:pt x="9737" y="-107"/>
                        <a:pt x="8835" y="321"/>
                      </a:cubicBezTo>
                      <a:lnTo>
                        <a:pt x="380" y="5179"/>
                      </a:lnTo>
                      <a:cubicBezTo>
                        <a:pt x="-95" y="5370"/>
                        <a:pt x="-190" y="6132"/>
                        <a:pt x="47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692" name="Google Shape;692;p17"/>
              <p:cNvGrpSpPr/>
              <p:nvPr/>
            </p:nvGrpSpPr>
            <p:grpSpPr>
              <a:xfrm>
                <a:off x="4655095" y="4952197"/>
                <a:ext cx="207390" cy="280361"/>
                <a:chOff x="4655095" y="4952197"/>
                <a:chExt cx="207390" cy="280361"/>
              </a:xfrm>
            </p:grpSpPr>
            <p:grpSp>
              <p:nvGrpSpPr>
                <p:cNvPr id="693" name="Google Shape;693;p17"/>
                <p:cNvGrpSpPr/>
                <p:nvPr/>
              </p:nvGrpSpPr>
              <p:grpSpPr>
                <a:xfrm>
                  <a:off x="4655095" y="4952197"/>
                  <a:ext cx="207390" cy="280361"/>
                  <a:chOff x="4655095" y="4952197"/>
                  <a:chExt cx="207390" cy="280361"/>
                </a:xfrm>
              </p:grpSpPr>
              <p:sp>
                <p:nvSpPr>
                  <p:cNvPr id="694" name="Google Shape;694;p17"/>
                  <p:cNvSpPr/>
                  <p:nvPr/>
                </p:nvSpPr>
                <p:spPr>
                  <a:xfrm>
                    <a:off x="4655095" y="4952197"/>
                    <a:ext cx="207390" cy="280361"/>
                  </a:xfrm>
                  <a:custGeom>
                    <a:avLst/>
                    <a:gdLst/>
                    <a:ahLst/>
                    <a:cxnLst/>
                    <a:rect l="l" t="t" r="r" b="b"/>
                    <a:pathLst>
                      <a:path w="207390" h="280361" extrusionOk="0">
                        <a:moveTo>
                          <a:pt x="200455" y="280361"/>
                        </a:moveTo>
                        <a:lnTo>
                          <a:pt x="200455" y="280361"/>
                        </a:lnTo>
                        <a:lnTo>
                          <a:pt x="0" y="164251"/>
                        </a:lnTo>
                        <a:lnTo>
                          <a:pt x="0" y="6232"/>
                        </a:lnTo>
                        <a:lnTo>
                          <a:pt x="1520" y="2612"/>
                        </a:lnTo>
                        <a:lnTo>
                          <a:pt x="3230" y="1850"/>
                        </a:lnTo>
                        <a:lnTo>
                          <a:pt x="3230" y="1850"/>
                        </a:lnTo>
                        <a:cubicBezTo>
                          <a:pt x="7492" y="-617"/>
                          <a:pt x="12744" y="-617"/>
                          <a:pt x="17005" y="1850"/>
                        </a:cubicBezTo>
                        <a:lnTo>
                          <a:pt x="200455" y="108054"/>
                        </a:lnTo>
                        <a:cubicBezTo>
                          <a:pt x="204734" y="110530"/>
                          <a:pt x="207375" y="115102"/>
                          <a:pt x="207391" y="120055"/>
                        </a:cubicBezTo>
                        <a:lnTo>
                          <a:pt x="207391" y="268360"/>
                        </a:lnTo>
                        <a:cubicBezTo>
                          <a:pt x="206156" y="275980"/>
                          <a:pt x="204731" y="277885"/>
                          <a:pt x="200455" y="280361"/>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5" name="Google Shape;695;p17"/>
                  <p:cNvSpPr/>
                  <p:nvPr/>
                </p:nvSpPr>
                <p:spPr>
                  <a:xfrm>
                    <a:off x="4655095" y="4952197"/>
                    <a:ext cx="205775" cy="127104"/>
                  </a:xfrm>
                  <a:custGeom>
                    <a:avLst/>
                    <a:gdLst/>
                    <a:ahLst/>
                    <a:cxnLst/>
                    <a:rect l="l" t="t" r="r" b="b"/>
                    <a:pathLst>
                      <a:path w="205775" h="127104" extrusionOk="0">
                        <a:moveTo>
                          <a:pt x="182120" y="127104"/>
                        </a:moveTo>
                        <a:lnTo>
                          <a:pt x="0" y="11470"/>
                        </a:lnTo>
                        <a:lnTo>
                          <a:pt x="0" y="6232"/>
                        </a:lnTo>
                        <a:lnTo>
                          <a:pt x="1520" y="2612"/>
                        </a:lnTo>
                        <a:lnTo>
                          <a:pt x="3230" y="1850"/>
                        </a:lnTo>
                        <a:cubicBezTo>
                          <a:pt x="7492" y="-617"/>
                          <a:pt x="12744" y="-617"/>
                          <a:pt x="17005" y="1850"/>
                        </a:cubicBezTo>
                        <a:lnTo>
                          <a:pt x="200455" y="108054"/>
                        </a:lnTo>
                        <a:cubicBezTo>
                          <a:pt x="202698" y="109330"/>
                          <a:pt x="204541" y="111216"/>
                          <a:pt x="205776" y="11348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6" name="Google Shape;696;p17"/>
                  <p:cNvSpPr/>
                  <p:nvPr/>
                </p:nvSpPr>
                <p:spPr>
                  <a:xfrm>
                    <a:off x="4655095" y="4954417"/>
                    <a:ext cx="200455" cy="278140"/>
                  </a:xfrm>
                  <a:custGeom>
                    <a:avLst/>
                    <a:gdLst/>
                    <a:ahLst/>
                    <a:cxnLst/>
                    <a:rect l="l" t="t" r="r" b="b"/>
                    <a:pathLst>
                      <a:path w="200455" h="278140" extrusionOk="0">
                        <a:moveTo>
                          <a:pt x="4655" y="392"/>
                        </a:moveTo>
                        <a:lnTo>
                          <a:pt x="197130" y="111834"/>
                        </a:lnTo>
                        <a:cubicBezTo>
                          <a:pt x="199185" y="113044"/>
                          <a:pt x="200449" y="115254"/>
                          <a:pt x="200455" y="117645"/>
                        </a:cubicBezTo>
                        <a:lnTo>
                          <a:pt x="200455" y="278141"/>
                        </a:lnTo>
                        <a:lnTo>
                          <a:pt x="0" y="162031"/>
                        </a:lnTo>
                        <a:lnTo>
                          <a:pt x="0" y="3059"/>
                        </a:lnTo>
                        <a:cubicBezTo>
                          <a:pt x="45" y="1325"/>
                          <a:pt x="1485" y="-46"/>
                          <a:pt x="3215" y="1"/>
                        </a:cubicBezTo>
                        <a:cubicBezTo>
                          <a:pt x="3720" y="11"/>
                          <a:pt x="4213" y="144"/>
                          <a:pt x="4655" y="392"/>
                        </a:cubicBezTo>
                        <a:close/>
                      </a:path>
                    </a:pathLst>
                  </a:custGeom>
                  <a:solidFill>
                    <a:srgbClr val="DCEE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7" name="Google Shape;697;p17"/>
                  <p:cNvSpPr/>
                  <p:nvPr/>
                </p:nvSpPr>
                <p:spPr>
                  <a:xfrm>
                    <a:off x="4655095" y="4954417"/>
                    <a:ext cx="200455" cy="278140"/>
                  </a:xfrm>
                  <a:custGeom>
                    <a:avLst/>
                    <a:gdLst/>
                    <a:ahLst/>
                    <a:cxnLst/>
                    <a:rect l="l" t="t" r="r" b="b"/>
                    <a:pathLst>
                      <a:path w="200455" h="278140" extrusionOk="0">
                        <a:moveTo>
                          <a:pt x="4655" y="392"/>
                        </a:moveTo>
                        <a:lnTo>
                          <a:pt x="197130" y="111834"/>
                        </a:lnTo>
                        <a:cubicBezTo>
                          <a:pt x="199185" y="113044"/>
                          <a:pt x="200449" y="115254"/>
                          <a:pt x="200455" y="117645"/>
                        </a:cubicBezTo>
                        <a:lnTo>
                          <a:pt x="200455" y="278141"/>
                        </a:lnTo>
                        <a:lnTo>
                          <a:pt x="0" y="162031"/>
                        </a:lnTo>
                        <a:lnTo>
                          <a:pt x="0" y="3059"/>
                        </a:lnTo>
                        <a:cubicBezTo>
                          <a:pt x="45" y="1325"/>
                          <a:pt x="1485" y="-46"/>
                          <a:pt x="3215" y="1"/>
                        </a:cubicBezTo>
                        <a:cubicBezTo>
                          <a:pt x="3720" y="11"/>
                          <a:pt x="4213" y="144"/>
                          <a:pt x="4655" y="39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8" name="Google Shape;698;p17"/>
                  <p:cNvSpPr/>
                  <p:nvPr/>
                </p:nvSpPr>
                <p:spPr>
                  <a:xfrm>
                    <a:off x="4655095" y="5110733"/>
                    <a:ext cx="200455" cy="121824"/>
                  </a:xfrm>
                  <a:custGeom>
                    <a:avLst/>
                    <a:gdLst/>
                    <a:ahLst/>
                    <a:cxnLst/>
                    <a:rect l="l" t="t" r="r" b="b"/>
                    <a:pathLst>
                      <a:path w="200455" h="121824" extrusionOk="0">
                        <a:moveTo>
                          <a:pt x="200455" y="121825"/>
                        </a:moveTo>
                        <a:lnTo>
                          <a:pt x="200455" y="116014"/>
                        </a:lnTo>
                        <a:lnTo>
                          <a:pt x="0" y="0"/>
                        </a:lnTo>
                        <a:lnTo>
                          <a:pt x="0" y="5715"/>
                        </a:lnTo>
                        <a:lnTo>
                          <a:pt x="200455" y="121825"/>
                        </a:lnTo>
                        <a:close/>
                      </a:path>
                    </a:pathLst>
                  </a:custGeom>
                  <a:solidFill>
                    <a:srgbClr val="DBDBD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699" name="Google Shape;699;p17"/>
                <p:cNvSpPr/>
                <p:nvPr/>
              </p:nvSpPr>
              <p:spPr>
                <a:xfrm>
                  <a:off x="4660320" y="4963096"/>
                  <a:ext cx="2375" cy="144970"/>
                </a:xfrm>
                <a:custGeom>
                  <a:avLst/>
                  <a:gdLst/>
                  <a:ahLst/>
                  <a:cxnLst/>
                  <a:rect l="l" t="t" r="r" b="b"/>
                  <a:pathLst>
                    <a:path w="2375" h="144970" extrusionOk="0">
                      <a:moveTo>
                        <a:pt x="0" y="144971"/>
                      </a:moveTo>
                      <a:lnTo>
                        <a:pt x="0" y="0"/>
                      </a:lnTo>
                      <a:lnTo>
                        <a:pt x="2375" y="1429"/>
                      </a:lnTo>
                      <a:lnTo>
                        <a:pt x="2375" y="143732"/>
                      </a:lnTo>
                      <a:lnTo>
                        <a:pt x="0" y="144971"/>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0" name="Google Shape;700;p17"/>
                <p:cNvSpPr/>
                <p:nvPr/>
              </p:nvSpPr>
              <p:spPr>
                <a:xfrm>
                  <a:off x="4662695" y="4964525"/>
                  <a:ext cx="186490" cy="249936"/>
                </a:xfrm>
                <a:custGeom>
                  <a:avLst/>
                  <a:gdLst/>
                  <a:ahLst/>
                  <a:cxnLst/>
                  <a:rect l="l" t="t" r="r" b="b"/>
                  <a:pathLst>
                    <a:path w="186490" h="249936" extrusionOk="0">
                      <a:moveTo>
                        <a:pt x="0" y="0"/>
                      </a:moveTo>
                      <a:lnTo>
                        <a:pt x="0" y="142304"/>
                      </a:lnTo>
                      <a:lnTo>
                        <a:pt x="186490" y="249936"/>
                      </a:lnTo>
                      <a:lnTo>
                        <a:pt x="186490" y="107918"/>
                      </a:lnTo>
                      <a:lnTo>
                        <a:pt x="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1" name="Google Shape;701;p17"/>
                <p:cNvSpPr/>
                <p:nvPr/>
              </p:nvSpPr>
              <p:spPr>
                <a:xfrm>
                  <a:off x="4660320" y="5106828"/>
                  <a:ext cx="188865" cy="110490"/>
                </a:xfrm>
                <a:custGeom>
                  <a:avLst/>
                  <a:gdLst/>
                  <a:ahLst/>
                  <a:cxnLst/>
                  <a:rect l="l" t="t" r="r" b="b"/>
                  <a:pathLst>
                    <a:path w="188865" h="110490" extrusionOk="0">
                      <a:moveTo>
                        <a:pt x="0" y="1238"/>
                      </a:moveTo>
                      <a:lnTo>
                        <a:pt x="188865" y="110490"/>
                      </a:lnTo>
                      <a:lnTo>
                        <a:pt x="188865" y="107633"/>
                      </a:lnTo>
                      <a:lnTo>
                        <a:pt x="2375" y="0"/>
                      </a:lnTo>
                      <a:lnTo>
                        <a:pt x="0" y="123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702" name="Google Shape;702;p17"/>
            <p:cNvSpPr/>
            <p:nvPr/>
          </p:nvSpPr>
          <p:spPr>
            <a:xfrm>
              <a:off x="2270876" y="3943763"/>
              <a:ext cx="260754" cy="432930"/>
            </a:xfrm>
            <a:custGeom>
              <a:avLst/>
              <a:gdLst/>
              <a:ahLst/>
              <a:cxnLst/>
              <a:rect l="l" t="t" r="r" b="b"/>
              <a:pathLst>
                <a:path w="260754" h="432930" extrusionOk="0">
                  <a:moveTo>
                    <a:pt x="89949" y="4025"/>
                  </a:moveTo>
                  <a:cubicBezTo>
                    <a:pt x="85198" y="15931"/>
                    <a:pt x="97264" y="30504"/>
                    <a:pt x="129565" y="40696"/>
                  </a:cubicBezTo>
                  <a:cubicBezTo>
                    <a:pt x="161866" y="50888"/>
                    <a:pt x="164811" y="37839"/>
                    <a:pt x="164811" y="37839"/>
                  </a:cubicBezTo>
                  <a:cubicBezTo>
                    <a:pt x="186348" y="47478"/>
                    <a:pt x="207342" y="58289"/>
                    <a:pt x="227702" y="70224"/>
                  </a:cubicBezTo>
                  <a:cubicBezTo>
                    <a:pt x="246703" y="83844"/>
                    <a:pt x="255633" y="123183"/>
                    <a:pt x="258293" y="189667"/>
                  </a:cubicBezTo>
                  <a:cubicBezTo>
                    <a:pt x="261333" y="266534"/>
                    <a:pt x="261523" y="380167"/>
                    <a:pt x="259053" y="400265"/>
                  </a:cubicBezTo>
                  <a:cubicBezTo>
                    <a:pt x="259053" y="400265"/>
                    <a:pt x="222762" y="436460"/>
                    <a:pt x="176401" y="432650"/>
                  </a:cubicBezTo>
                  <a:cubicBezTo>
                    <a:pt x="130040" y="428840"/>
                    <a:pt x="51948" y="387692"/>
                    <a:pt x="32947" y="355878"/>
                  </a:cubicBezTo>
                  <a:cubicBezTo>
                    <a:pt x="33517" y="288441"/>
                    <a:pt x="41307" y="277488"/>
                    <a:pt x="30477" y="238626"/>
                  </a:cubicBezTo>
                  <a:cubicBezTo>
                    <a:pt x="5586" y="149757"/>
                    <a:pt x="-7524" y="113372"/>
                    <a:pt x="4541" y="54317"/>
                  </a:cubicBezTo>
                  <a:cubicBezTo>
                    <a:pt x="14517" y="5644"/>
                    <a:pt x="28482" y="-452"/>
                    <a:pt x="47672" y="24"/>
                  </a:cubicBezTo>
                  <a:cubicBezTo>
                    <a:pt x="61825" y="605"/>
                    <a:pt x="75937" y="1939"/>
                    <a:pt x="89949" y="4025"/>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3" name="Google Shape;703;p17"/>
            <p:cNvSpPr/>
            <p:nvPr/>
          </p:nvSpPr>
          <p:spPr>
            <a:xfrm>
              <a:off x="2458935" y="4016678"/>
              <a:ext cx="330765" cy="258321"/>
            </a:xfrm>
            <a:custGeom>
              <a:avLst/>
              <a:gdLst/>
              <a:ahLst/>
              <a:cxnLst/>
              <a:rect l="l" t="t" r="r" b="b"/>
              <a:pathLst>
                <a:path w="330765" h="258321" extrusionOk="0">
                  <a:moveTo>
                    <a:pt x="146521" y="199144"/>
                  </a:moveTo>
                  <a:cubicBezTo>
                    <a:pt x="108520" y="208669"/>
                    <a:pt x="99495" y="184666"/>
                    <a:pt x="94460" y="164759"/>
                  </a:cubicBezTo>
                  <a:cubicBezTo>
                    <a:pt x="82394" y="116467"/>
                    <a:pt x="75459" y="72938"/>
                    <a:pt x="66814" y="45506"/>
                  </a:cubicBezTo>
                  <a:cubicBezTo>
                    <a:pt x="56174" y="13216"/>
                    <a:pt x="45058" y="8073"/>
                    <a:pt x="29383" y="1786"/>
                  </a:cubicBezTo>
                  <a:cubicBezTo>
                    <a:pt x="11047" y="-5643"/>
                    <a:pt x="-4818" y="9977"/>
                    <a:pt x="1357" y="51031"/>
                  </a:cubicBezTo>
                  <a:cubicBezTo>
                    <a:pt x="8834" y="98770"/>
                    <a:pt x="20501" y="145747"/>
                    <a:pt x="36223" y="191429"/>
                  </a:cubicBezTo>
                  <a:cubicBezTo>
                    <a:pt x="40973" y="206478"/>
                    <a:pt x="51614" y="233148"/>
                    <a:pt x="67479" y="246102"/>
                  </a:cubicBezTo>
                  <a:cubicBezTo>
                    <a:pt x="87144" y="262009"/>
                    <a:pt x="116690" y="261342"/>
                    <a:pt x="161437" y="250103"/>
                  </a:cubicBezTo>
                  <a:cubicBezTo>
                    <a:pt x="180437" y="245340"/>
                    <a:pt x="201528" y="233910"/>
                    <a:pt x="237439" y="217051"/>
                  </a:cubicBezTo>
                  <a:cubicBezTo>
                    <a:pt x="246939" y="212479"/>
                    <a:pt x="254634" y="209526"/>
                    <a:pt x="273255" y="200763"/>
                  </a:cubicBezTo>
                  <a:cubicBezTo>
                    <a:pt x="291856" y="192334"/>
                    <a:pt x="308153" y="179523"/>
                    <a:pt x="320756" y="163425"/>
                  </a:cubicBezTo>
                  <a:cubicBezTo>
                    <a:pt x="330256" y="149328"/>
                    <a:pt x="331776" y="142661"/>
                    <a:pt x="330256" y="139423"/>
                  </a:cubicBezTo>
                  <a:cubicBezTo>
                    <a:pt x="328736" y="136184"/>
                    <a:pt x="323321" y="136279"/>
                    <a:pt x="318096" y="142185"/>
                  </a:cubicBezTo>
                  <a:cubicBezTo>
                    <a:pt x="310637" y="152300"/>
                    <a:pt x="301357" y="160920"/>
                    <a:pt x="290735" y="167616"/>
                  </a:cubicBezTo>
                  <a:cubicBezTo>
                    <a:pt x="290735" y="167616"/>
                    <a:pt x="302800" y="155139"/>
                    <a:pt x="309261" y="147042"/>
                  </a:cubicBezTo>
                  <a:cubicBezTo>
                    <a:pt x="315140" y="139908"/>
                    <a:pt x="320001" y="131993"/>
                    <a:pt x="323701" y="123516"/>
                  </a:cubicBezTo>
                  <a:cubicBezTo>
                    <a:pt x="327121" y="115229"/>
                    <a:pt x="319996" y="103989"/>
                    <a:pt x="314201" y="109895"/>
                  </a:cubicBezTo>
                  <a:cubicBezTo>
                    <a:pt x="308406" y="115800"/>
                    <a:pt x="306221" y="121801"/>
                    <a:pt x="296340" y="133612"/>
                  </a:cubicBezTo>
                  <a:cubicBezTo>
                    <a:pt x="291172" y="139918"/>
                    <a:pt x="285271" y="145576"/>
                    <a:pt x="278765" y="150471"/>
                  </a:cubicBezTo>
                  <a:cubicBezTo>
                    <a:pt x="284870" y="142194"/>
                    <a:pt x="290302" y="133431"/>
                    <a:pt x="295010" y="124277"/>
                  </a:cubicBezTo>
                  <a:cubicBezTo>
                    <a:pt x="299192" y="117096"/>
                    <a:pt x="301237" y="108866"/>
                    <a:pt x="300900" y="100560"/>
                  </a:cubicBezTo>
                  <a:cubicBezTo>
                    <a:pt x="300900" y="96274"/>
                    <a:pt x="294535" y="91035"/>
                    <a:pt x="288835" y="99322"/>
                  </a:cubicBezTo>
                  <a:cubicBezTo>
                    <a:pt x="283306" y="110552"/>
                    <a:pt x="276448" y="121077"/>
                    <a:pt x="268409" y="130659"/>
                  </a:cubicBezTo>
                  <a:cubicBezTo>
                    <a:pt x="259669" y="139708"/>
                    <a:pt x="252354" y="144852"/>
                    <a:pt x="252069" y="142375"/>
                  </a:cubicBezTo>
                  <a:cubicBezTo>
                    <a:pt x="251784" y="139899"/>
                    <a:pt x="257389" y="134946"/>
                    <a:pt x="260429" y="124373"/>
                  </a:cubicBezTo>
                  <a:cubicBezTo>
                    <a:pt x="263469" y="113800"/>
                    <a:pt x="260429" y="102656"/>
                    <a:pt x="254634" y="101513"/>
                  </a:cubicBezTo>
                  <a:cubicBezTo>
                    <a:pt x="248839" y="100370"/>
                    <a:pt x="249979" y="100560"/>
                    <a:pt x="245134" y="110466"/>
                  </a:cubicBezTo>
                  <a:cubicBezTo>
                    <a:pt x="238797" y="120601"/>
                    <a:pt x="233117" y="131126"/>
                    <a:pt x="228128" y="141994"/>
                  </a:cubicBezTo>
                  <a:cubicBezTo>
                    <a:pt x="225144" y="152138"/>
                    <a:pt x="219767" y="161416"/>
                    <a:pt x="212453" y="169045"/>
                  </a:cubicBezTo>
                  <a:cubicBezTo>
                    <a:pt x="203428" y="178951"/>
                    <a:pt x="182717" y="190000"/>
                    <a:pt x="146521" y="19914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4" name="Google Shape;704;p17"/>
            <p:cNvSpPr/>
            <p:nvPr/>
          </p:nvSpPr>
          <p:spPr>
            <a:xfrm>
              <a:off x="2447141" y="4011203"/>
              <a:ext cx="100743" cy="148055"/>
            </a:xfrm>
            <a:custGeom>
              <a:avLst/>
              <a:gdLst/>
              <a:ahLst/>
              <a:cxnLst/>
              <a:rect l="l" t="t" r="r" b="b"/>
              <a:pathLst>
                <a:path w="100743" h="148055" extrusionOk="0">
                  <a:moveTo>
                    <a:pt x="27117" y="689"/>
                  </a:moveTo>
                  <a:cubicBezTo>
                    <a:pt x="52482" y="-3121"/>
                    <a:pt x="70438" y="8404"/>
                    <a:pt x="81743" y="46981"/>
                  </a:cubicBezTo>
                  <a:cubicBezTo>
                    <a:pt x="93049" y="85557"/>
                    <a:pt x="100744" y="117370"/>
                    <a:pt x="100744" y="117370"/>
                  </a:cubicBezTo>
                  <a:cubicBezTo>
                    <a:pt x="90684" y="132001"/>
                    <a:pt x="75423" y="142231"/>
                    <a:pt x="58088" y="145945"/>
                  </a:cubicBezTo>
                  <a:cubicBezTo>
                    <a:pt x="27687" y="153375"/>
                    <a:pt x="16761" y="138801"/>
                    <a:pt x="16761" y="138801"/>
                  </a:cubicBezTo>
                  <a:cubicBezTo>
                    <a:pt x="16761" y="138801"/>
                    <a:pt x="8306" y="98320"/>
                    <a:pt x="3081" y="70793"/>
                  </a:cubicBezTo>
                  <a:cubicBezTo>
                    <a:pt x="-2144" y="43266"/>
                    <a:pt x="-4329" y="5356"/>
                    <a:pt x="27117" y="689"/>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5" name="Google Shape;705;p17"/>
            <p:cNvSpPr/>
            <p:nvPr/>
          </p:nvSpPr>
          <p:spPr>
            <a:xfrm>
              <a:off x="2331622" y="3739152"/>
              <a:ext cx="164429" cy="181621"/>
            </a:xfrm>
            <a:custGeom>
              <a:avLst/>
              <a:gdLst/>
              <a:ahLst/>
              <a:cxnLst/>
              <a:rect l="l" t="t" r="r" b="b"/>
              <a:pathLst>
                <a:path w="164429" h="181621" extrusionOk="0">
                  <a:moveTo>
                    <a:pt x="155175" y="75001"/>
                  </a:moveTo>
                  <a:cubicBezTo>
                    <a:pt x="155175" y="75001"/>
                    <a:pt x="195362" y="13755"/>
                    <a:pt x="108244" y="1277"/>
                  </a:cubicBezTo>
                  <a:cubicBezTo>
                    <a:pt x="45447" y="-7771"/>
                    <a:pt x="5166" y="32710"/>
                    <a:pt x="511" y="76620"/>
                  </a:cubicBezTo>
                  <a:cubicBezTo>
                    <a:pt x="-3954" y="118530"/>
                    <a:pt x="21792" y="162345"/>
                    <a:pt x="40412" y="179300"/>
                  </a:cubicBezTo>
                  <a:cubicBezTo>
                    <a:pt x="58682" y="183929"/>
                    <a:pt x="78014" y="181586"/>
                    <a:pt x="94659" y="172727"/>
                  </a:cubicBezTo>
                  <a:cubicBezTo>
                    <a:pt x="95657" y="161326"/>
                    <a:pt x="96038" y="149877"/>
                    <a:pt x="95799" y="138437"/>
                  </a:cubicBezTo>
                  <a:cubicBezTo>
                    <a:pt x="95799" y="138437"/>
                    <a:pt x="65208" y="73858"/>
                    <a:pt x="155175" y="750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6" name="Google Shape;706;p17"/>
            <p:cNvSpPr/>
            <p:nvPr/>
          </p:nvSpPr>
          <p:spPr>
            <a:xfrm>
              <a:off x="2515394" y="4404988"/>
              <a:ext cx="145638" cy="201549"/>
            </a:xfrm>
            <a:custGeom>
              <a:avLst/>
              <a:gdLst/>
              <a:ahLst/>
              <a:cxnLst/>
              <a:rect l="l" t="t" r="r" b="b"/>
              <a:pathLst>
                <a:path w="145638" h="201549" extrusionOk="0">
                  <a:moveTo>
                    <a:pt x="145639" y="183928"/>
                  </a:moveTo>
                  <a:lnTo>
                    <a:pt x="145639" y="0"/>
                  </a:lnTo>
                  <a:lnTo>
                    <a:pt x="0" y="85249"/>
                  </a:lnTo>
                  <a:lnTo>
                    <a:pt x="56052" y="201549"/>
                  </a:lnTo>
                  <a:lnTo>
                    <a:pt x="145639" y="183928"/>
                  </a:lnTo>
                  <a:close/>
                </a:path>
              </a:pathLst>
            </a:custGeom>
            <a:solidFill>
              <a:srgbClr val="D5D6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7" name="Google Shape;707;p17"/>
            <p:cNvSpPr/>
            <p:nvPr/>
          </p:nvSpPr>
          <p:spPr>
            <a:xfrm>
              <a:off x="2565555" y="4383081"/>
              <a:ext cx="95477" cy="55816"/>
            </a:xfrm>
            <a:custGeom>
              <a:avLst/>
              <a:gdLst/>
              <a:ahLst/>
              <a:cxnLst/>
              <a:rect l="l" t="t" r="r" b="b"/>
              <a:pathLst>
                <a:path w="95477" h="55816" extrusionOk="0">
                  <a:moveTo>
                    <a:pt x="0" y="32480"/>
                  </a:moveTo>
                  <a:lnTo>
                    <a:pt x="55862" y="0"/>
                  </a:lnTo>
                  <a:lnTo>
                    <a:pt x="95478" y="22860"/>
                  </a:lnTo>
                  <a:lnTo>
                    <a:pt x="37526" y="55816"/>
                  </a:lnTo>
                  <a:lnTo>
                    <a:pt x="0" y="32480"/>
                  </a:lnTo>
                  <a:close/>
                </a:path>
              </a:pathLst>
            </a:custGeom>
            <a:solidFill>
              <a:srgbClr val="E9EA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8" name="Google Shape;708;p17"/>
            <p:cNvSpPr/>
            <p:nvPr/>
          </p:nvSpPr>
          <p:spPr>
            <a:xfrm>
              <a:off x="4383145" y="3435820"/>
              <a:ext cx="77712" cy="44958"/>
            </a:xfrm>
            <a:custGeom>
              <a:avLst/>
              <a:gdLst/>
              <a:ahLst/>
              <a:cxnLst/>
              <a:rect l="l" t="t" r="r" b="b"/>
              <a:pathLst>
                <a:path w="77712" h="44958" extrusionOk="0">
                  <a:moveTo>
                    <a:pt x="77712" y="22479"/>
                  </a:moveTo>
                  <a:cubicBezTo>
                    <a:pt x="77712" y="34894"/>
                    <a:pt x="60316" y="44958"/>
                    <a:pt x="38856" y="44958"/>
                  </a:cubicBezTo>
                  <a:cubicBezTo>
                    <a:pt x="17396" y="44958"/>
                    <a:pt x="0" y="34894"/>
                    <a:pt x="0" y="22479"/>
                  </a:cubicBezTo>
                  <a:cubicBezTo>
                    <a:pt x="0" y="10064"/>
                    <a:pt x="17397" y="0"/>
                    <a:pt x="38856" y="0"/>
                  </a:cubicBezTo>
                  <a:cubicBezTo>
                    <a:pt x="60316" y="0"/>
                    <a:pt x="77712" y="10064"/>
                    <a:pt x="77712" y="22479"/>
                  </a:cubicBezTo>
                  <a:close/>
                </a:path>
              </a:pathLst>
            </a:custGeom>
            <a:solidFill>
              <a:srgbClr val="D5D6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9" name="Google Shape;709;p17"/>
            <p:cNvSpPr/>
            <p:nvPr/>
          </p:nvSpPr>
          <p:spPr>
            <a:xfrm flipH="1">
              <a:off x="4682927" y="3694995"/>
              <a:ext cx="1795739" cy="1039558"/>
            </a:xfrm>
            <a:custGeom>
              <a:avLst/>
              <a:gdLst/>
              <a:ahLst/>
              <a:cxnLst/>
              <a:rect l="l" t="t" r="r" b="b"/>
              <a:pathLst>
                <a:path w="1795739" h="1039558" extrusionOk="0">
                  <a:moveTo>
                    <a:pt x="1781394" y="0"/>
                  </a:moveTo>
                  <a:lnTo>
                    <a:pt x="1781394" y="95"/>
                  </a:lnTo>
                  <a:lnTo>
                    <a:pt x="651623" y="653987"/>
                  </a:lnTo>
                  <a:lnTo>
                    <a:pt x="0" y="1031176"/>
                  </a:lnTo>
                  <a:lnTo>
                    <a:pt x="14440" y="1039558"/>
                  </a:lnTo>
                  <a:lnTo>
                    <a:pt x="666063" y="662273"/>
                  </a:lnTo>
                  <a:lnTo>
                    <a:pt x="1795739" y="8382"/>
                  </a:lnTo>
                  <a:lnTo>
                    <a:pt x="1795739" y="8382"/>
                  </a:lnTo>
                  <a:lnTo>
                    <a:pt x="1781394" y="0"/>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0" name="Google Shape;710;p17"/>
            <p:cNvSpPr/>
            <p:nvPr/>
          </p:nvSpPr>
          <p:spPr>
            <a:xfrm rot="10800000">
              <a:off x="6022844" y="4502970"/>
              <a:ext cx="644687" cy="369950"/>
            </a:xfrm>
            <a:custGeom>
              <a:avLst/>
              <a:gdLst/>
              <a:ahLst/>
              <a:cxnLst/>
              <a:rect l="l" t="t" r="r" b="b"/>
              <a:pathLst>
                <a:path w="644687" h="369950" extrusionOk="0">
                  <a:moveTo>
                    <a:pt x="258217" y="369951"/>
                  </a:moveTo>
                  <a:lnTo>
                    <a:pt x="0" y="221837"/>
                  </a:lnTo>
                  <a:lnTo>
                    <a:pt x="386471" y="0"/>
                  </a:lnTo>
                  <a:lnTo>
                    <a:pt x="644688" y="148114"/>
                  </a:lnTo>
                  <a:lnTo>
                    <a:pt x="258217" y="369951"/>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1" name="Google Shape;711;p17"/>
            <p:cNvSpPr/>
            <p:nvPr/>
          </p:nvSpPr>
          <p:spPr>
            <a:xfrm flipH="1">
              <a:off x="6190049" y="4282211"/>
              <a:ext cx="427701" cy="247554"/>
            </a:xfrm>
            <a:custGeom>
              <a:avLst/>
              <a:gdLst/>
              <a:ahLst/>
              <a:cxnLst/>
              <a:rect l="l" t="t" r="r" b="b"/>
              <a:pathLst>
                <a:path w="427701" h="247554" extrusionOk="0">
                  <a:moveTo>
                    <a:pt x="213851" y="247555"/>
                  </a:moveTo>
                  <a:lnTo>
                    <a:pt x="0" y="123730"/>
                  </a:lnTo>
                  <a:lnTo>
                    <a:pt x="213851" y="0"/>
                  </a:lnTo>
                  <a:lnTo>
                    <a:pt x="427702" y="123730"/>
                  </a:lnTo>
                  <a:lnTo>
                    <a:pt x="213851" y="247555"/>
                  </a:lnTo>
                  <a:close/>
                </a:path>
              </a:pathLst>
            </a:custGeom>
            <a:solidFill>
              <a:srgbClr val="E9EA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2" name="Google Shape;712;p17"/>
            <p:cNvSpPr/>
            <p:nvPr/>
          </p:nvSpPr>
          <p:spPr>
            <a:xfrm flipH="1">
              <a:off x="6403900" y="4405941"/>
              <a:ext cx="213850" cy="371379"/>
            </a:xfrm>
            <a:custGeom>
              <a:avLst/>
              <a:gdLst/>
              <a:ahLst/>
              <a:cxnLst/>
              <a:rect l="l" t="t" r="r" b="b"/>
              <a:pathLst>
                <a:path w="213850" h="371379" extrusionOk="0">
                  <a:moveTo>
                    <a:pt x="213851" y="371380"/>
                  </a:moveTo>
                  <a:lnTo>
                    <a:pt x="0" y="247555"/>
                  </a:lnTo>
                  <a:lnTo>
                    <a:pt x="0" y="0"/>
                  </a:lnTo>
                  <a:lnTo>
                    <a:pt x="213851" y="123825"/>
                  </a:lnTo>
                  <a:lnTo>
                    <a:pt x="213851" y="371380"/>
                  </a:lnTo>
                  <a:close/>
                </a:path>
              </a:pathLst>
            </a:custGeom>
            <a:solidFill>
              <a:srgbClr val="C5C7D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3" name="Google Shape;713;p17"/>
            <p:cNvSpPr/>
            <p:nvPr/>
          </p:nvSpPr>
          <p:spPr>
            <a:xfrm flipH="1">
              <a:off x="6190049" y="4405941"/>
              <a:ext cx="213850" cy="371379"/>
            </a:xfrm>
            <a:custGeom>
              <a:avLst/>
              <a:gdLst/>
              <a:ahLst/>
              <a:cxnLst/>
              <a:rect l="l" t="t" r="r" b="b"/>
              <a:pathLst>
                <a:path w="213850" h="371379" extrusionOk="0">
                  <a:moveTo>
                    <a:pt x="213851" y="247555"/>
                  </a:moveTo>
                  <a:lnTo>
                    <a:pt x="0" y="371380"/>
                  </a:lnTo>
                  <a:lnTo>
                    <a:pt x="0" y="123825"/>
                  </a:lnTo>
                  <a:lnTo>
                    <a:pt x="213851" y="0"/>
                  </a:lnTo>
                  <a:lnTo>
                    <a:pt x="213851" y="247555"/>
                  </a:lnTo>
                  <a:close/>
                </a:path>
              </a:pathLst>
            </a:custGeom>
            <a:solidFill>
              <a:srgbClr val="D5D6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4" name="Google Shape;714;p17"/>
            <p:cNvSpPr/>
            <p:nvPr/>
          </p:nvSpPr>
          <p:spPr>
            <a:xfrm>
              <a:off x="6351541" y="3874743"/>
              <a:ext cx="217302" cy="317702"/>
            </a:xfrm>
            <a:custGeom>
              <a:avLst/>
              <a:gdLst/>
              <a:ahLst/>
              <a:cxnLst/>
              <a:rect l="l" t="t" r="r" b="b"/>
              <a:pathLst>
                <a:path w="205002" h="299719" extrusionOk="0">
                  <a:moveTo>
                    <a:pt x="72307" y="9903"/>
                  </a:moveTo>
                  <a:cubicBezTo>
                    <a:pt x="80498" y="-3146"/>
                    <a:pt x="142792" y="-11814"/>
                    <a:pt x="163271" y="41050"/>
                  </a:cubicBezTo>
                  <a:cubicBezTo>
                    <a:pt x="171081" y="61052"/>
                    <a:pt x="169843" y="112201"/>
                    <a:pt x="176320" y="144396"/>
                  </a:cubicBezTo>
                  <a:cubicBezTo>
                    <a:pt x="182797" y="176590"/>
                    <a:pt x="198227" y="194783"/>
                    <a:pt x="203657" y="220596"/>
                  </a:cubicBezTo>
                  <a:cubicBezTo>
                    <a:pt x="209086" y="246409"/>
                    <a:pt x="200228" y="290414"/>
                    <a:pt x="136982" y="298129"/>
                  </a:cubicBezTo>
                  <a:cubicBezTo>
                    <a:pt x="73736" y="305845"/>
                    <a:pt x="26111" y="284032"/>
                    <a:pt x="11252" y="263935"/>
                  </a:cubicBezTo>
                  <a:cubicBezTo>
                    <a:pt x="-3607" y="243837"/>
                    <a:pt x="-3893" y="201260"/>
                    <a:pt x="11252" y="178210"/>
                  </a:cubicBezTo>
                  <a:cubicBezTo>
                    <a:pt x="26396" y="155159"/>
                    <a:pt x="38398" y="136776"/>
                    <a:pt x="38017" y="106963"/>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5" name="Google Shape;715;p17"/>
            <p:cNvSpPr/>
            <p:nvPr/>
          </p:nvSpPr>
          <p:spPr>
            <a:xfrm>
              <a:off x="6368017" y="3871983"/>
              <a:ext cx="104086" cy="128266"/>
            </a:xfrm>
            <a:custGeom>
              <a:avLst/>
              <a:gdLst/>
              <a:ahLst/>
              <a:cxnLst/>
              <a:rect l="l" t="t" r="r" b="b"/>
              <a:pathLst>
                <a:path w="98194" h="121006" extrusionOk="0">
                  <a:moveTo>
                    <a:pt x="98195" y="3459"/>
                  </a:moveTo>
                  <a:cubicBezTo>
                    <a:pt x="98195" y="3459"/>
                    <a:pt x="50570" y="-9685"/>
                    <a:pt x="22471" y="15270"/>
                  </a:cubicBezTo>
                  <a:cubicBezTo>
                    <a:pt x="3316" y="32880"/>
                    <a:pt x="-4399" y="59709"/>
                    <a:pt x="2468" y="84803"/>
                  </a:cubicBezTo>
                  <a:cubicBezTo>
                    <a:pt x="6278" y="99662"/>
                    <a:pt x="13803" y="119855"/>
                    <a:pt x="25614" y="120998"/>
                  </a:cubicBezTo>
                  <a:cubicBezTo>
                    <a:pt x="37425" y="122141"/>
                    <a:pt x="98195" y="3459"/>
                    <a:pt x="98195" y="3459"/>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6" name="Google Shape;716;p17"/>
            <p:cNvSpPr/>
            <p:nvPr/>
          </p:nvSpPr>
          <p:spPr>
            <a:xfrm>
              <a:off x="6388363" y="4011215"/>
              <a:ext cx="128390" cy="143694"/>
            </a:xfrm>
            <a:custGeom>
              <a:avLst/>
              <a:gdLst/>
              <a:ahLst/>
              <a:cxnLst/>
              <a:rect l="l" t="t" r="r" b="b"/>
              <a:pathLst>
                <a:path w="121123" h="135560" extrusionOk="0">
                  <a:moveTo>
                    <a:pt x="96617" y="0"/>
                  </a:moveTo>
                  <a:cubicBezTo>
                    <a:pt x="96617" y="0"/>
                    <a:pt x="93569" y="52387"/>
                    <a:pt x="94522" y="56197"/>
                  </a:cubicBezTo>
                  <a:cubicBezTo>
                    <a:pt x="95474" y="60008"/>
                    <a:pt x="115000" y="63722"/>
                    <a:pt x="120525" y="68294"/>
                  </a:cubicBezTo>
                  <a:cubicBezTo>
                    <a:pt x="126049" y="72866"/>
                    <a:pt x="91950" y="125921"/>
                    <a:pt x="74805" y="133826"/>
                  </a:cubicBezTo>
                  <a:cubicBezTo>
                    <a:pt x="57660" y="141732"/>
                    <a:pt x="4129" y="121539"/>
                    <a:pt x="414" y="94964"/>
                  </a:cubicBezTo>
                  <a:cubicBezTo>
                    <a:pt x="-3015" y="70580"/>
                    <a:pt x="15750" y="51530"/>
                    <a:pt x="22989" y="44863"/>
                  </a:cubicBezTo>
                  <a:cubicBezTo>
                    <a:pt x="27875" y="44509"/>
                    <a:pt x="32771" y="44509"/>
                    <a:pt x="37657" y="44863"/>
                  </a:cubicBezTo>
                  <a:lnTo>
                    <a:pt x="39276" y="19526"/>
                  </a:lnTo>
                  <a:cubicBezTo>
                    <a:pt x="62613" y="11335"/>
                    <a:pt x="96617" y="0"/>
                    <a:pt x="96617"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7" name="Google Shape;717;p17"/>
            <p:cNvSpPr/>
            <p:nvPr/>
          </p:nvSpPr>
          <p:spPr>
            <a:xfrm>
              <a:off x="6169126" y="4068541"/>
              <a:ext cx="242294" cy="344916"/>
            </a:xfrm>
            <a:custGeom>
              <a:avLst/>
              <a:gdLst/>
              <a:ahLst/>
              <a:cxnLst/>
              <a:rect l="l" t="t" r="r" b="b"/>
              <a:pathLst>
                <a:path w="228579" h="325392" extrusionOk="0">
                  <a:moveTo>
                    <a:pt x="149659" y="225085"/>
                  </a:moveTo>
                  <a:cubicBezTo>
                    <a:pt x="134829" y="245426"/>
                    <a:pt x="117303" y="263658"/>
                    <a:pt x="97557" y="279282"/>
                  </a:cubicBezTo>
                  <a:cubicBezTo>
                    <a:pt x="91252" y="285914"/>
                    <a:pt x="85308" y="292878"/>
                    <a:pt x="79746" y="300142"/>
                  </a:cubicBezTo>
                  <a:cubicBezTo>
                    <a:pt x="70392" y="310933"/>
                    <a:pt x="58276" y="318969"/>
                    <a:pt x="44694" y="323383"/>
                  </a:cubicBezTo>
                  <a:cubicBezTo>
                    <a:pt x="32883" y="326431"/>
                    <a:pt x="27930" y="325669"/>
                    <a:pt x="25644" y="323383"/>
                  </a:cubicBezTo>
                  <a:cubicBezTo>
                    <a:pt x="23358" y="321097"/>
                    <a:pt x="24596" y="317858"/>
                    <a:pt x="29739" y="315763"/>
                  </a:cubicBezTo>
                  <a:cubicBezTo>
                    <a:pt x="38150" y="313277"/>
                    <a:pt x="45961" y="309096"/>
                    <a:pt x="52695" y="303475"/>
                  </a:cubicBezTo>
                  <a:cubicBezTo>
                    <a:pt x="52695" y="303475"/>
                    <a:pt x="41741" y="308524"/>
                    <a:pt x="34788" y="310905"/>
                  </a:cubicBezTo>
                  <a:cubicBezTo>
                    <a:pt x="28644" y="313041"/>
                    <a:pt x="22234" y="314323"/>
                    <a:pt x="15738" y="314715"/>
                  </a:cubicBezTo>
                  <a:cubicBezTo>
                    <a:pt x="9165" y="314715"/>
                    <a:pt x="2403" y="307190"/>
                    <a:pt x="7546" y="305190"/>
                  </a:cubicBezTo>
                  <a:cubicBezTo>
                    <a:pt x="12690" y="303190"/>
                    <a:pt x="17071" y="302713"/>
                    <a:pt x="27549" y="298999"/>
                  </a:cubicBezTo>
                  <a:cubicBezTo>
                    <a:pt x="32921" y="297080"/>
                    <a:pt x="38017" y="294454"/>
                    <a:pt x="42693" y="291188"/>
                  </a:cubicBezTo>
                  <a:cubicBezTo>
                    <a:pt x="35655" y="293262"/>
                    <a:pt x="28454" y="294759"/>
                    <a:pt x="21167" y="295665"/>
                  </a:cubicBezTo>
                  <a:cubicBezTo>
                    <a:pt x="15090" y="296657"/>
                    <a:pt x="8851" y="295932"/>
                    <a:pt x="3165" y="293569"/>
                  </a:cubicBezTo>
                  <a:cubicBezTo>
                    <a:pt x="117" y="292236"/>
                    <a:pt x="-2550" y="286711"/>
                    <a:pt x="4308" y="284902"/>
                  </a:cubicBezTo>
                  <a:cubicBezTo>
                    <a:pt x="13166" y="284041"/>
                    <a:pt x="21881" y="282023"/>
                    <a:pt x="30216" y="278901"/>
                  </a:cubicBezTo>
                  <a:cubicBezTo>
                    <a:pt x="38217" y="275281"/>
                    <a:pt x="43265" y="271471"/>
                    <a:pt x="41455" y="270709"/>
                  </a:cubicBezTo>
                  <a:cubicBezTo>
                    <a:pt x="39645" y="269947"/>
                    <a:pt x="35169" y="272424"/>
                    <a:pt x="27168" y="271852"/>
                  </a:cubicBezTo>
                  <a:cubicBezTo>
                    <a:pt x="19167" y="271281"/>
                    <a:pt x="11642" y="266137"/>
                    <a:pt x="11737" y="262327"/>
                  </a:cubicBezTo>
                  <a:cubicBezTo>
                    <a:pt x="11832" y="258517"/>
                    <a:pt x="13452" y="260422"/>
                    <a:pt x="21262" y="259756"/>
                  </a:cubicBezTo>
                  <a:cubicBezTo>
                    <a:pt x="29559" y="257716"/>
                    <a:pt x="37998" y="256284"/>
                    <a:pt x="46503" y="255469"/>
                  </a:cubicBezTo>
                  <a:cubicBezTo>
                    <a:pt x="54924" y="255791"/>
                    <a:pt x="63344" y="254795"/>
                    <a:pt x="71459" y="252517"/>
                  </a:cubicBezTo>
                  <a:cubicBezTo>
                    <a:pt x="79936" y="249945"/>
                    <a:pt x="99081" y="226990"/>
                    <a:pt x="113750" y="205939"/>
                  </a:cubicBezTo>
                  <a:cubicBezTo>
                    <a:pt x="129714" y="182391"/>
                    <a:pt x="142344" y="156747"/>
                    <a:pt x="151278" y="129739"/>
                  </a:cubicBezTo>
                  <a:cubicBezTo>
                    <a:pt x="160041" y="101164"/>
                    <a:pt x="170328" y="46586"/>
                    <a:pt x="178044" y="27727"/>
                  </a:cubicBezTo>
                  <a:cubicBezTo>
                    <a:pt x="185759" y="8867"/>
                    <a:pt x="198427" y="390"/>
                    <a:pt x="210714" y="9"/>
                  </a:cubicBezTo>
                  <a:cubicBezTo>
                    <a:pt x="225097" y="-467"/>
                    <a:pt x="231289" y="18487"/>
                    <a:pt x="227478" y="34870"/>
                  </a:cubicBezTo>
                  <a:cubicBezTo>
                    <a:pt x="220811" y="62969"/>
                    <a:pt x="188807" y="173650"/>
                    <a:pt x="149659" y="22508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8" name="Google Shape;718;p17"/>
            <p:cNvSpPr/>
            <p:nvPr/>
          </p:nvSpPr>
          <p:spPr>
            <a:xfrm>
              <a:off x="6350989" y="4058254"/>
              <a:ext cx="187162" cy="246878"/>
            </a:xfrm>
            <a:custGeom>
              <a:avLst/>
              <a:gdLst/>
              <a:ahLst/>
              <a:cxnLst/>
              <a:rect l="l" t="t" r="r" b="b"/>
              <a:pathLst>
                <a:path w="176568" h="232904" extrusionOk="0">
                  <a:moveTo>
                    <a:pt x="139122" y="16859"/>
                  </a:moveTo>
                  <a:cubicBezTo>
                    <a:pt x="153790" y="19145"/>
                    <a:pt x="170554" y="26955"/>
                    <a:pt x="172840" y="35051"/>
                  </a:cubicBezTo>
                  <a:cubicBezTo>
                    <a:pt x="178965" y="64011"/>
                    <a:pt x="177526" y="94062"/>
                    <a:pt x="168649" y="122300"/>
                  </a:cubicBezTo>
                  <a:cubicBezTo>
                    <a:pt x="155981" y="156019"/>
                    <a:pt x="141503" y="216693"/>
                    <a:pt x="134264" y="231266"/>
                  </a:cubicBezTo>
                  <a:cubicBezTo>
                    <a:pt x="96383" y="236540"/>
                    <a:pt x="57826" y="228996"/>
                    <a:pt x="24726" y="209835"/>
                  </a:cubicBezTo>
                  <a:cubicBezTo>
                    <a:pt x="24726" y="209835"/>
                    <a:pt x="21678" y="151352"/>
                    <a:pt x="21488" y="132016"/>
                  </a:cubicBezTo>
                  <a:cubicBezTo>
                    <a:pt x="-26137" y="90773"/>
                    <a:pt x="14630" y="39814"/>
                    <a:pt x="54635" y="285"/>
                  </a:cubicBezTo>
                  <a:cubicBezTo>
                    <a:pt x="59455" y="-95"/>
                    <a:pt x="64293" y="-95"/>
                    <a:pt x="69113" y="285"/>
                  </a:cubicBezTo>
                  <a:cubicBezTo>
                    <a:pt x="69113" y="285"/>
                    <a:pt x="33394" y="42576"/>
                    <a:pt x="58159" y="66960"/>
                  </a:cubicBezTo>
                  <a:cubicBezTo>
                    <a:pt x="111499" y="50291"/>
                    <a:pt x="122072" y="26384"/>
                    <a:pt x="139122" y="1685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9" name="Google Shape;719;p17"/>
            <p:cNvSpPr/>
            <p:nvPr/>
          </p:nvSpPr>
          <p:spPr>
            <a:xfrm>
              <a:off x="6384325" y="3881810"/>
              <a:ext cx="137686" cy="169616"/>
            </a:xfrm>
            <a:custGeom>
              <a:avLst/>
              <a:gdLst/>
              <a:ahLst/>
              <a:cxnLst/>
              <a:rect l="l" t="t" r="r" b="b"/>
              <a:pathLst>
                <a:path w="129892" h="160015" extrusionOk="0">
                  <a:moveTo>
                    <a:pt x="2701" y="57241"/>
                  </a:moveTo>
                  <a:lnTo>
                    <a:pt x="2701" y="57241"/>
                  </a:lnTo>
                  <a:cubicBezTo>
                    <a:pt x="8035" y="23618"/>
                    <a:pt x="32324" y="-1719"/>
                    <a:pt x="66995" y="91"/>
                  </a:cubicBezTo>
                  <a:cubicBezTo>
                    <a:pt x="103761" y="2178"/>
                    <a:pt x="131870" y="33673"/>
                    <a:pt x="129784" y="70438"/>
                  </a:cubicBezTo>
                  <a:cubicBezTo>
                    <a:pt x="129774" y="70547"/>
                    <a:pt x="129774" y="70657"/>
                    <a:pt x="129765" y="70767"/>
                  </a:cubicBezTo>
                  <a:cubicBezTo>
                    <a:pt x="128441" y="91415"/>
                    <a:pt x="117601" y="110276"/>
                    <a:pt x="100428" y="121821"/>
                  </a:cubicBezTo>
                  <a:cubicBezTo>
                    <a:pt x="99228" y="126932"/>
                    <a:pt x="97437" y="131886"/>
                    <a:pt x="95094" y="136584"/>
                  </a:cubicBezTo>
                  <a:cubicBezTo>
                    <a:pt x="82806" y="150872"/>
                    <a:pt x="50231" y="159921"/>
                    <a:pt x="39468" y="160016"/>
                  </a:cubicBezTo>
                  <a:cubicBezTo>
                    <a:pt x="29943" y="160016"/>
                    <a:pt x="22132" y="151443"/>
                    <a:pt x="13369" y="137061"/>
                  </a:cubicBezTo>
                  <a:cubicBezTo>
                    <a:pt x="-4728" y="107247"/>
                    <a:pt x="-156" y="73910"/>
                    <a:pt x="2701" y="57241"/>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0" name="Google Shape;720;p17"/>
            <p:cNvSpPr/>
            <p:nvPr/>
          </p:nvSpPr>
          <p:spPr>
            <a:xfrm>
              <a:off x="6389913" y="3881145"/>
              <a:ext cx="138230" cy="130098"/>
            </a:xfrm>
            <a:custGeom>
              <a:avLst/>
              <a:gdLst/>
              <a:ahLst/>
              <a:cxnLst/>
              <a:rect l="l" t="t" r="r" b="b"/>
              <a:pathLst>
                <a:path w="130406" h="122734" extrusionOk="0">
                  <a:moveTo>
                    <a:pt x="72390" y="1671"/>
                  </a:moveTo>
                  <a:cubicBezTo>
                    <a:pt x="96679" y="6339"/>
                    <a:pt x="116681" y="13197"/>
                    <a:pt x="123254" y="37104"/>
                  </a:cubicBezTo>
                  <a:cubicBezTo>
                    <a:pt x="127825" y="53487"/>
                    <a:pt x="133731" y="84729"/>
                    <a:pt x="128111" y="98064"/>
                  </a:cubicBezTo>
                  <a:lnTo>
                    <a:pt x="124587" y="107589"/>
                  </a:lnTo>
                  <a:lnTo>
                    <a:pt x="95155" y="122734"/>
                  </a:lnTo>
                  <a:cubicBezTo>
                    <a:pt x="95155" y="122734"/>
                    <a:pt x="81439" y="111304"/>
                    <a:pt x="85630" y="77776"/>
                  </a:cubicBezTo>
                  <a:cubicBezTo>
                    <a:pt x="85506" y="73249"/>
                    <a:pt x="84077" y="68853"/>
                    <a:pt x="81534" y="65108"/>
                  </a:cubicBezTo>
                  <a:cubicBezTo>
                    <a:pt x="79667" y="61944"/>
                    <a:pt x="78315" y="58504"/>
                    <a:pt x="77533" y="54916"/>
                  </a:cubicBezTo>
                  <a:cubicBezTo>
                    <a:pt x="74028" y="45886"/>
                    <a:pt x="67218" y="38529"/>
                    <a:pt x="58483" y="34342"/>
                  </a:cubicBezTo>
                  <a:cubicBezTo>
                    <a:pt x="39653" y="26020"/>
                    <a:pt x="18002" y="27007"/>
                    <a:pt x="0" y="37009"/>
                  </a:cubicBezTo>
                  <a:cubicBezTo>
                    <a:pt x="12706" y="9565"/>
                    <a:pt x="42939" y="-5191"/>
                    <a:pt x="72390" y="1671"/>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1" name="Google Shape;721;p17"/>
            <p:cNvSpPr/>
            <p:nvPr/>
          </p:nvSpPr>
          <p:spPr>
            <a:xfrm>
              <a:off x="6223986" y="4735273"/>
              <a:ext cx="108702" cy="82916"/>
            </a:xfrm>
            <a:custGeom>
              <a:avLst/>
              <a:gdLst/>
              <a:ahLst/>
              <a:cxnLst/>
              <a:rect l="l" t="t" r="r" b="b"/>
              <a:pathLst>
                <a:path w="102549" h="78223" extrusionOk="0">
                  <a:moveTo>
                    <a:pt x="95132" y="3"/>
                  </a:moveTo>
                  <a:cubicBezTo>
                    <a:pt x="82845" y="9528"/>
                    <a:pt x="63699" y="3051"/>
                    <a:pt x="62747" y="4003"/>
                  </a:cubicBezTo>
                  <a:cubicBezTo>
                    <a:pt x="48374" y="16282"/>
                    <a:pt x="33334" y="27761"/>
                    <a:pt x="17694" y="38388"/>
                  </a:cubicBezTo>
                  <a:cubicBezTo>
                    <a:pt x="10074" y="44389"/>
                    <a:pt x="-1928" y="52485"/>
                    <a:pt x="263" y="64106"/>
                  </a:cubicBezTo>
                  <a:cubicBezTo>
                    <a:pt x="4168" y="84775"/>
                    <a:pt x="37315" y="78393"/>
                    <a:pt x="49888" y="72107"/>
                  </a:cubicBezTo>
                  <a:cubicBezTo>
                    <a:pt x="62461" y="65820"/>
                    <a:pt x="72558" y="55248"/>
                    <a:pt x="84464" y="47913"/>
                  </a:cubicBezTo>
                  <a:cubicBezTo>
                    <a:pt x="92846" y="42675"/>
                    <a:pt x="101228" y="39912"/>
                    <a:pt x="102466" y="28863"/>
                  </a:cubicBezTo>
                  <a:cubicBezTo>
                    <a:pt x="103323" y="22767"/>
                    <a:pt x="97323" y="-283"/>
                    <a:pt x="95132" y="3"/>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2" name="Google Shape;722;p17"/>
            <p:cNvSpPr/>
            <p:nvPr/>
          </p:nvSpPr>
          <p:spPr>
            <a:xfrm>
              <a:off x="6224466" y="4761723"/>
              <a:ext cx="108209" cy="56495"/>
            </a:xfrm>
            <a:custGeom>
              <a:avLst/>
              <a:gdLst/>
              <a:ahLst/>
              <a:cxnLst/>
              <a:rect l="l" t="t" r="r" b="b"/>
              <a:pathLst>
                <a:path w="102084" h="53297" extrusionOk="0">
                  <a:moveTo>
                    <a:pt x="101917" y="0"/>
                  </a:moveTo>
                  <a:cubicBezTo>
                    <a:pt x="100298" y="10192"/>
                    <a:pt x="92392" y="13049"/>
                    <a:pt x="83725" y="18193"/>
                  </a:cubicBezTo>
                  <a:cubicBezTo>
                    <a:pt x="71628" y="25717"/>
                    <a:pt x="61055" y="36481"/>
                    <a:pt x="48482" y="42863"/>
                  </a:cubicBezTo>
                  <a:cubicBezTo>
                    <a:pt x="35909" y="49244"/>
                    <a:pt x="8096" y="54483"/>
                    <a:pt x="0" y="39719"/>
                  </a:cubicBezTo>
                  <a:cubicBezTo>
                    <a:pt x="4381" y="59722"/>
                    <a:pt x="36957" y="53435"/>
                    <a:pt x="49435" y="47149"/>
                  </a:cubicBezTo>
                  <a:cubicBezTo>
                    <a:pt x="61913" y="40862"/>
                    <a:pt x="72104" y="30289"/>
                    <a:pt x="84010" y="22955"/>
                  </a:cubicBezTo>
                  <a:cubicBezTo>
                    <a:pt x="92392" y="17716"/>
                    <a:pt x="100775" y="14954"/>
                    <a:pt x="102013" y="3905"/>
                  </a:cubicBezTo>
                  <a:cubicBezTo>
                    <a:pt x="102137" y="2604"/>
                    <a:pt x="102098" y="1293"/>
                    <a:pt x="10191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3" name="Google Shape;723;p17"/>
            <p:cNvSpPr/>
            <p:nvPr/>
          </p:nvSpPr>
          <p:spPr>
            <a:xfrm>
              <a:off x="6169601" y="4699543"/>
              <a:ext cx="99502" cy="77082"/>
            </a:xfrm>
            <a:custGeom>
              <a:avLst/>
              <a:gdLst/>
              <a:ahLst/>
              <a:cxnLst/>
              <a:rect l="l" t="t" r="r" b="b"/>
              <a:pathLst>
                <a:path w="93870" h="72719" extrusionOk="0">
                  <a:moveTo>
                    <a:pt x="86537" y="0"/>
                  </a:moveTo>
                  <a:cubicBezTo>
                    <a:pt x="75297" y="9525"/>
                    <a:pt x="57962" y="4000"/>
                    <a:pt x="57390" y="4858"/>
                  </a:cubicBezTo>
                  <a:cubicBezTo>
                    <a:pt x="44255" y="16047"/>
                    <a:pt x="30520" y="26508"/>
                    <a:pt x="16242" y="36195"/>
                  </a:cubicBezTo>
                  <a:cubicBezTo>
                    <a:pt x="9194" y="41719"/>
                    <a:pt x="-1760" y="49149"/>
                    <a:pt x="240" y="59722"/>
                  </a:cubicBezTo>
                  <a:cubicBezTo>
                    <a:pt x="3764" y="78772"/>
                    <a:pt x="34149" y="72866"/>
                    <a:pt x="45674" y="67056"/>
                  </a:cubicBezTo>
                  <a:cubicBezTo>
                    <a:pt x="57200" y="61246"/>
                    <a:pt x="66439" y="51625"/>
                    <a:pt x="77297" y="44958"/>
                  </a:cubicBezTo>
                  <a:cubicBezTo>
                    <a:pt x="85013" y="40100"/>
                    <a:pt x="92633" y="37624"/>
                    <a:pt x="93871" y="27813"/>
                  </a:cubicBezTo>
                  <a:cubicBezTo>
                    <a:pt x="93547" y="18108"/>
                    <a:pt x="91042" y="8600"/>
                    <a:pt x="86537" y="0"/>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4" name="Google Shape;724;p17"/>
            <p:cNvSpPr/>
            <p:nvPr/>
          </p:nvSpPr>
          <p:spPr>
            <a:xfrm>
              <a:off x="6170058" y="4724979"/>
              <a:ext cx="99108" cy="51736"/>
            </a:xfrm>
            <a:custGeom>
              <a:avLst/>
              <a:gdLst/>
              <a:ahLst/>
              <a:cxnLst/>
              <a:rect l="l" t="t" r="r" b="b"/>
              <a:pathLst>
                <a:path w="93498" h="48808" extrusionOk="0">
                  <a:moveTo>
                    <a:pt x="93345" y="0"/>
                  </a:moveTo>
                  <a:cubicBezTo>
                    <a:pt x="91821" y="9525"/>
                    <a:pt x="84296" y="11906"/>
                    <a:pt x="76581" y="16669"/>
                  </a:cubicBezTo>
                  <a:cubicBezTo>
                    <a:pt x="65913" y="23622"/>
                    <a:pt x="56388" y="33147"/>
                    <a:pt x="44387" y="39243"/>
                  </a:cubicBezTo>
                  <a:cubicBezTo>
                    <a:pt x="32385" y="45339"/>
                    <a:pt x="7429" y="49911"/>
                    <a:pt x="0" y="36385"/>
                  </a:cubicBezTo>
                  <a:cubicBezTo>
                    <a:pt x="4000" y="54674"/>
                    <a:pt x="33814" y="48959"/>
                    <a:pt x="45244" y="43148"/>
                  </a:cubicBezTo>
                  <a:cubicBezTo>
                    <a:pt x="56674" y="37338"/>
                    <a:pt x="66008" y="27718"/>
                    <a:pt x="76867" y="21050"/>
                  </a:cubicBezTo>
                  <a:cubicBezTo>
                    <a:pt x="84582" y="16193"/>
                    <a:pt x="92202" y="13716"/>
                    <a:pt x="93440" y="3905"/>
                  </a:cubicBezTo>
                  <a:cubicBezTo>
                    <a:pt x="93545" y="2604"/>
                    <a:pt x="93507" y="1295"/>
                    <a:pt x="93345"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5" name="Google Shape;725;p17"/>
            <p:cNvSpPr/>
            <p:nvPr/>
          </p:nvSpPr>
          <p:spPr>
            <a:xfrm>
              <a:off x="6206498" y="4301929"/>
              <a:ext cx="236938" cy="408660"/>
            </a:xfrm>
            <a:custGeom>
              <a:avLst/>
              <a:gdLst/>
              <a:ahLst/>
              <a:cxnLst/>
              <a:rect l="l" t="t" r="r" b="b"/>
              <a:pathLst>
                <a:path w="223526" h="385528" extrusionOk="0">
                  <a:moveTo>
                    <a:pt x="222028" y="14192"/>
                  </a:moveTo>
                  <a:cubicBezTo>
                    <a:pt x="188671" y="18631"/>
                    <a:pt x="154743" y="13718"/>
                    <a:pt x="124016" y="0"/>
                  </a:cubicBezTo>
                  <a:cubicBezTo>
                    <a:pt x="124587" y="10477"/>
                    <a:pt x="125158" y="19717"/>
                    <a:pt x="125158" y="19717"/>
                  </a:cubicBezTo>
                  <a:cubicBezTo>
                    <a:pt x="85249" y="48292"/>
                    <a:pt x="5239" y="95345"/>
                    <a:pt x="0" y="128111"/>
                  </a:cubicBezTo>
                  <a:cubicBezTo>
                    <a:pt x="5239" y="231553"/>
                    <a:pt x="20955" y="379381"/>
                    <a:pt x="25432" y="381476"/>
                  </a:cubicBezTo>
                  <a:cubicBezTo>
                    <a:pt x="37909" y="387477"/>
                    <a:pt x="46672" y="386525"/>
                    <a:pt x="52578" y="380524"/>
                  </a:cubicBezTo>
                  <a:cubicBezTo>
                    <a:pt x="52578" y="380524"/>
                    <a:pt x="77724" y="292894"/>
                    <a:pt x="70390" y="164306"/>
                  </a:cubicBezTo>
                  <a:cubicBezTo>
                    <a:pt x="70390" y="164306"/>
                    <a:pt x="209931" y="102489"/>
                    <a:pt x="219075" y="69056"/>
                  </a:cubicBezTo>
                  <a:cubicBezTo>
                    <a:pt x="223152" y="55420"/>
                    <a:pt x="224447" y="41103"/>
                    <a:pt x="222885" y="26956"/>
                  </a:cubicBezTo>
                  <a:cubicBezTo>
                    <a:pt x="222790" y="22765"/>
                    <a:pt x="222504" y="18288"/>
                    <a:pt x="222028" y="14192"/>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6" name="Google Shape;726;p17"/>
            <p:cNvSpPr/>
            <p:nvPr/>
          </p:nvSpPr>
          <p:spPr>
            <a:xfrm>
              <a:off x="6271102" y="4302737"/>
              <a:ext cx="235887" cy="442489"/>
            </a:xfrm>
            <a:custGeom>
              <a:avLst/>
              <a:gdLst/>
              <a:ahLst/>
              <a:cxnLst/>
              <a:rect l="l" t="t" r="r" b="b"/>
              <a:pathLst>
                <a:path w="222535" h="417442" extrusionOk="0">
                  <a:moveTo>
                    <a:pt x="207359" y="0"/>
                  </a:moveTo>
                  <a:cubicBezTo>
                    <a:pt x="180927" y="11882"/>
                    <a:pt x="151600" y="15820"/>
                    <a:pt x="122968" y="11335"/>
                  </a:cubicBezTo>
                  <a:cubicBezTo>
                    <a:pt x="122968" y="25146"/>
                    <a:pt x="124968" y="51149"/>
                    <a:pt x="124968" y="51149"/>
                  </a:cubicBezTo>
                  <a:cubicBezTo>
                    <a:pt x="84868" y="79153"/>
                    <a:pt x="5144" y="126778"/>
                    <a:pt x="0" y="159544"/>
                  </a:cubicBezTo>
                  <a:cubicBezTo>
                    <a:pt x="5144" y="263081"/>
                    <a:pt x="14859" y="412909"/>
                    <a:pt x="19050" y="414814"/>
                  </a:cubicBezTo>
                  <a:cubicBezTo>
                    <a:pt x="29994" y="419399"/>
                    <a:pt x="42529" y="417917"/>
                    <a:pt x="52102" y="410909"/>
                  </a:cubicBezTo>
                  <a:cubicBezTo>
                    <a:pt x="52102" y="410909"/>
                    <a:pt x="77343" y="324326"/>
                    <a:pt x="70009" y="195739"/>
                  </a:cubicBezTo>
                  <a:cubicBezTo>
                    <a:pt x="70009" y="193358"/>
                    <a:pt x="189643" y="134398"/>
                    <a:pt x="204788" y="118872"/>
                  </a:cubicBezTo>
                  <a:cubicBezTo>
                    <a:pt x="219932" y="103346"/>
                    <a:pt x="222885" y="80105"/>
                    <a:pt x="222504" y="58103"/>
                  </a:cubicBezTo>
                  <a:cubicBezTo>
                    <a:pt x="221466" y="37907"/>
                    <a:pt x="216313" y="18135"/>
                    <a:pt x="207359"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7" name="Google Shape;727;p17"/>
            <p:cNvSpPr/>
            <p:nvPr/>
          </p:nvSpPr>
          <p:spPr>
            <a:xfrm>
              <a:off x="6183254" y="4274877"/>
              <a:ext cx="352749" cy="324700"/>
            </a:xfrm>
            <a:custGeom>
              <a:avLst/>
              <a:gdLst/>
              <a:ahLst/>
              <a:cxnLst/>
              <a:rect l="l" t="t" r="r" b="b"/>
              <a:pathLst>
                <a:path w="332782" h="306321" extrusionOk="0">
                  <a:moveTo>
                    <a:pt x="319589" y="48292"/>
                  </a:moveTo>
                  <a:cubicBezTo>
                    <a:pt x="319589" y="48292"/>
                    <a:pt x="363881" y="126682"/>
                    <a:pt x="290157" y="166973"/>
                  </a:cubicBezTo>
                  <a:cubicBezTo>
                    <a:pt x="212338" y="209455"/>
                    <a:pt x="164999" y="219361"/>
                    <a:pt x="164999" y="219361"/>
                  </a:cubicBezTo>
                  <a:lnTo>
                    <a:pt x="153283" y="222123"/>
                  </a:lnTo>
                  <a:cubicBezTo>
                    <a:pt x="156950" y="249145"/>
                    <a:pt x="156950" y="276539"/>
                    <a:pt x="153283" y="303562"/>
                  </a:cubicBezTo>
                  <a:cubicBezTo>
                    <a:pt x="153283" y="303562"/>
                    <a:pt x="97752" y="322612"/>
                    <a:pt x="26981" y="260604"/>
                  </a:cubicBezTo>
                  <a:lnTo>
                    <a:pt x="3550" y="185071"/>
                  </a:lnTo>
                  <a:lnTo>
                    <a:pt x="788" y="165068"/>
                  </a:lnTo>
                  <a:cubicBezTo>
                    <a:pt x="-1936" y="151189"/>
                    <a:pt x="2502" y="136869"/>
                    <a:pt x="12599" y="126968"/>
                  </a:cubicBezTo>
                  <a:cubicBezTo>
                    <a:pt x="29553" y="111538"/>
                    <a:pt x="83369" y="72104"/>
                    <a:pt x="116802" y="49625"/>
                  </a:cubicBezTo>
                  <a:cubicBezTo>
                    <a:pt x="150235" y="27146"/>
                    <a:pt x="177286" y="5429"/>
                    <a:pt x="177286" y="5429"/>
                  </a:cubicBezTo>
                  <a:lnTo>
                    <a:pt x="183096" y="0"/>
                  </a:lnTo>
                  <a:cubicBezTo>
                    <a:pt x="183096" y="0"/>
                    <a:pt x="222815" y="31623"/>
                    <a:pt x="295301" y="21050"/>
                  </a:cubicBezTo>
                  <a:cubicBezTo>
                    <a:pt x="304826" y="28750"/>
                    <a:pt x="313027" y="37951"/>
                    <a:pt x="319589" y="48292"/>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8" name="Google Shape;728;p17"/>
            <p:cNvSpPr/>
            <p:nvPr/>
          </p:nvSpPr>
          <p:spPr>
            <a:xfrm>
              <a:off x="6466820" y="4083042"/>
              <a:ext cx="122590" cy="429780"/>
            </a:xfrm>
            <a:custGeom>
              <a:avLst/>
              <a:gdLst/>
              <a:ahLst/>
              <a:cxnLst/>
              <a:rect l="l" t="t" r="r" b="b"/>
              <a:pathLst>
                <a:path w="115651" h="405453" extrusionOk="0">
                  <a:moveTo>
                    <a:pt x="8203" y="345513"/>
                  </a:moveTo>
                  <a:cubicBezTo>
                    <a:pt x="14946" y="339437"/>
                    <a:pt x="22071" y="333806"/>
                    <a:pt x="29539" y="328654"/>
                  </a:cubicBezTo>
                  <a:cubicBezTo>
                    <a:pt x="37482" y="324626"/>
                    <a:pt x="44769" y="319424"/>
                    <a:pt x="51160" y="313223"/>
                  </a:cubicBezTo>
                  <a:cubicBezTo>
                    <a:pt x="57923" y="306460"/>
                    <a:pt x="67924" y="277981"/>
                    <a:pt x="73163" y="250263"/>
                  </a:cubicBezTo>
                  <a:cubicBezTo>
                    <a:pt x="77992" y="219257"/>
                    <a:pt x="77478" y="187654"/>
                    <a:pt x="71639" y="156823"/>
                  </a:cubicBezTo>
                  <a:cubicBezTo>
                    <a:pt x="62447" y="119935"/>
                    <a:pt x="50046" y="83921"/>
                    <a:pt x="34587" y="49190"/>
                  </a:cubicBezTo>
                  <a:cubicBezTo>
                    <a:pt x="25062" y="28426"/>
                    <a:pt x="30301" y="15757"/>
                    <a:pt x="39254" y="6518"/>
                  </a:cubicBezTo>
                  <a:cubicBezTo>
                    <a:pt x="49827" y="-4245"/>
                    <a:pt x="60781" y="-3959"/>
                    <a:pt x="73354" y="24997"/>
                  </a:cubicBezTo>
                  <a:cubicBezTo>
                    <a:pt x="90984" y="65646"/>
                    <a:pt x="104015" y="108137"/>
                    <a:pt x="112216" y="151679"/>
                  </a:cubicBezTo>
                  <a:cubicBezTo>
                    <a:pt x="117207" y="183273"/>
                    <a:pt x="116759" y="215488"/>
                    <a:pt x="110882" y="246929"/>
                  </a:cubicBezTo>
                  <a:cubicBezTo>
                    <a:pt x="105701" y="274524"/>
                    <a:pt x="97195" y="301390"/>
                    <a:pt x="85546" y="326939"/>
                  </a:cubicBezTo>
                  <a:cubicBezTo>
                    <a:pt x="82307" y="334464"/>
                    <a:pt x="81736" y="340750"/>
                    <a:pt x="77259" y="355514"/>
                  </a:cubicBezTo>
                  <a:cubicBezTo>
                    <a:pt x="72992" y="370530"/>
                    <a:pt x="65143" y="384289"/>
                    <a:pt x="54399" y="395614"/>
                  </a:cubicBezTo>
                  <a:cubicBezTo>
                    <a:pt x="44874" y="404568"/>
                    <a:pt x="39921" y="406282"/>
                    <a:pt x="37349" y="405139"/>
                  </a:cubicBezTo>
                  <a:cubicBezTo>
                    <a:pt x="34777" y="403996"/>
                    <a:pt x="34206" y="400186"/>
                    <a:pt x="38111" y="395614"/>
                  </a:cubicBezTo>
                  <a:cubicBezTo>
                    <a:pt x="44836" y="388828"/>
                    <a:pt x="50284" y="380892"/>
                    <a:pt x="54208" y="372183"/>
                  </a:cubicBezTo>
                  <a:cubicBezTo>
                    <a:pt x="54208" y="372183"/>
                    <a:pt x="46112" y="382565"/>
                    <a:pt x="40778" y="388375"/>
                  </a:cubicBezTo>
                  <a:cubicBezTo>
                    <a:pt x="36044" y="393624"/>
                    <a:pt x="30596" y="398178"/>
                    <a:pt x="24586" y="401901"/>
                  </a:cubicBezTo>
                  <a:cubicBezTo>
                    <a:pt x="18775" y="405425"/>
                    <a:pt x="9536" y="401234"/>
                    <a:pt x="13346" y="396567"/>
                  </a:cubicBezTo>
                  <a:cubicBezTo>
                    <a:pt x="17156" y="391900"/>
                    <a:pt x="21442" y="389233"/>
                    <a:pt x="29253" y="380470"/>
                  </a:cubicBezTo>
                  <a:cubicBezTo>
                    <a:pt x="33444" y="375880"/>
                    <a:pt x="37063" y="370793"/>
                    <a:pt x="40016" y="365325"/>
                  </a:cubicBezTo>
                  <a:cubicBezTo>
                    <a:pt x="34473" y="370853"/>
                    <a:pt x="28481" y="375918"/>
                    <a:pt x="22109" y="380470"/>
                  </a:cubicBezTo>
                  <a:cubicBezTo>
                    <a:pt x="17156" y="384430"/>
                    <a:pt x="11174" y="386907"/>
                    <a:pt x="4869" y="387613"/>
                  </a:cubicBezTo>
                  <a:cubicBezTo>
                    <a:pt x="1630" y="387613"/>
                    <a:pt x="-2942" y="383803"/>
                    <a:pt x="2583" y="378565"/>
                  </a:cubicBezTo>
                  <a:cubicBezTo>
                    <a:pt x="10451" y="373116"/>
                    <a:pt x="17613" y="366718"/>
                    <a:pt x="23919" y="359515"/>
                  </a:cubicBezTo>
                  <a:cubicBezTo>
                    <a:pt x="29824" y="351990"/>
                    <a:pt x="32872" y="345799"/>
                    <a:pt x="30967" y="345989"/>
                  </a:cubicBezTo>
                  <a:cubicBezTo>
                    <a:pt x="29062" y="346180"/>
                    <a:pt x="25919" y="350752"/>
                    <a:pt x="18394" y="354276"/>
                  </a:cubicBezTo>
                  <a:cubicBezTo>
                    <a:pt x="10870" y="357800"/>
                    <a:pt x="2011" y="356562"/>
                    <a:pt x="487" y="352371"/>
                  </a:cubicBezTo>
                  <a:cubicBezTo>
                    <a:pt x="-1037" y="348180"/>
                    <a:pt x="1249" y="350085"/>
                    <a:pt x="8203" y="345513"/>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9" name="Google Shape;729;p17"/>
            <p:cNvSpPr/>
            <p:nvPr/>
          </p:nvSpPr>
          <p:spPr>
            <a:xfrm>
              <a:off x="6490841" y="4077626"/>
              <a:ext cx="74124" cy="94270"/>
            </a:xfrm>
            <a:custGeom>
              <a:avLst/>
              <a:gdLst/>
              <a:ahLst/>
              <a:cxnLst/>
              <a:rect l="l" t="t" r="r" b="b"/>
              <a:pathLst>
                <a:path w="69928" h="88934" extrusionOk="0">
                  <a:moveTo>
                    <a:pt x="69928" y="69255"/>
                  </a:moveTo>
                  <a:cubicBezTo>
                    <a:pt x="69928" y="69255"/>
                    <a:pt x="43163" y="93068"/>
                    <a:pt x="13350" y="88305"/>
                  </a:cubicBezTo>
                  <a:lnTo>
                    <a:pt x="1348" y="38299"/>
                  </a:lnTo>
                  <a:cubicBezTo>
                    <a:pt x="1348" y="38299"/>
                    <a:pt x="-6558" y="12105"/>
                    <a:pt x="15921" y="2104"/>
                  </a:cubicBezTo>
                  <a:cubicBezTo>
                    <a:pt x="38400" y="-7897"/>
                    <a:pt x="60212" y="18296"/>
                    <a:pt x="69928" y="69255"/>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0" name="Google Shape;730;p17"/>
            <p:cNvSpPr/>
            <p:nvPr/>
          </p:nvSpPr>
          <p:spPr>
            <a:xfrm>
              <a:off x="6345497" y="4058119"/>
              <a:ext cx="63405" cy="66570"/>
            </a:xfrm>
            <a:custGeom>
              <a:avLst/>
              <a:gdLst/>
              <a:ahLst/>
              <a:cxnLst/>
              <a:rect l="l" t="t" r="r" b="b"/>
              <a:pathLst>
                <a:path w="59816" h="62802" extrusionOk="0">
                  <a:moveTo>
                    <a:pt x="59817" y="413"/>
                  </a:moveTo>
                  <a:cubicBezTo>
                    <a:pt x="59817" y="413"/>
                    <a:pt x="30766" y="-8445"/>
                    <a:pt x="0" y="55849"/>
                  </a:cubicBezTo>
                  <a:lnTo>
                    <a:pt x="11525" y="62802"/>
                  </a:lnTo>
                  <a:cubicBezTo>
                    <a:pt x="25917" y="40743"/>
                    <a:pt x="42072" y="19879"/>
                    <a:pt x="59817" y="413"/>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731" name="Google Shape;731;p17"/>
            <p:cNvGrpSpPr/>
            <p:nvPr/>
          </p:nvGrpSpPr>
          <p:grpSpPr>
            <a:xfrm>
              <a:off x="6161836" y="4215479"/>
              <a:ext cx="350682" cy="265782"/>
              <a:chOff x="6621095" y="1452181"/>
              <a:chExt cx="330894" cy="250785"/>
            </a:xfrm>
          </p:grpSpPr>
          <p:sp>
            <p:nvSpPr>
              <p:cNvPr id="732" name="Google Shape;732;p17"/>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3" name="Google Shape;733;p17"/>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4" name="Google Shape;734;p17"/>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5" name="Google Shape;735;p17"/>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6" name="Google Shape;736;p17"/>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Tree>
    <p:extLst>
      <p:ext uri="{BB962C8B-B14F-4D97-AF65-F5344CB8AC3E}">
        <p14:creationId xmlns:p14="http://schemas.microsoft.com/office/powerpoint/2010/main" val="681877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95">
                                            <p:txEl>
                                              <p:pRg st="0" end="0"/>
                                            </p:txEl>
                                          </p:spTgt>
                                        </p:tgtEl>
                                        <p:attrNameLst>
                                          <p:attrName>style.visibility</p:attrName>
                                        </p:attrNameLst>
                                      </p:cBhvr>
                                      <p:to>
                                        <p:strVal val="visible"/>
                                      </p:to>
                                    </p:set>
                                    <p:animEffect transition="in" filter="fade">
                                      <p:cBhvr>
                                        <p:cTn id="7" dur="500"/>
                                        <p:tgtEl>
                                          <p:spTgt spid="59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95">
                                            <p:txEl>
                                              <p:pRg st="1" end="1"/>
                                            </p:txEl>
                                          </p:spTgt>
                                        </p:tgtEl>
                                        <p:attrNameLst>
                                          <p:attrName>style.visibility</p:attrName>
                                        </p:attrNameLst>
                                      </p:cBhvr>
                                      <p:to>
                                        <p:strVal val="visible"/>
                                      </p:to>
                                    </p:set>
                                    <p:animEffect transition="in" filter="fade">
                                      <p:cBhvr>
                                        <p:cTn id="12" dur="500"/>
                                        <p:tgtEl>
                                          <p:spTgt spid="59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95">
                                            <p:txEl>
                                              <p:pRg st="2" end="2"/>
                                            </p:txEl>
                                          </p:spTgt>
                                        </p:tgtEl>
                                        <p:attrNameLst>
                                          <p:attrName>style.visibility</p:attrName>
                                        </p:attrNameLst>
                                      </p:cBhvr>
                                      <p:to>
                                        <p:strVal val="visible"/>
                                      </p:to>
                                    </p:set>
                                    <p:animEffect transition="in" filter="fade">
                                      <p:cBhvr>
                                        <p:cTn id="17" dur="500"/>
                                        <p:tgtEl>
                                          <p:spTgt spid="59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95">
                                            <p:txEl>
                                              <p:pRg st="3" end="3"/>
                                            </p:txEl>
                                          </p:spTgt>
                                        </p:tgtEl>
                                        <p:attrNameLst>
                                          <p:attrName>style.visibility</p:attrName>
                                        </p:attrNameLst>
                                      </p:cBhvr>
                                      <p:to>
                                        <p:strVal val="visible"/>
                                      </p:to>
                                    </p:set>
                                    <p:animEffect transition="in" filter="fade">
                                      <p:cBhvr>
                                        <p:cTn id="22" dur="500"/>
                                        <p:tgtEl>
                                          <p:spTgt spid="59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95">
                                            <p:txEl>
                                              <p:pRg st="4" end="4"/>
                                            </p:txEl>
                                          </p:spTgt>
                                        </p:tgtEl>
                                        <p:attrNameLst>
                                          <p:attrName>style.visibility</p:attrName>
                                        </p:attrNameLst>
                                      </p:cBhvr>
                                      <p:to>
                                        <p:strVal val="visible"/>
                                      </p:to>
                                    </p:set>
                                    <p:animEffect transition="in" filter="fade">
                                      <p:cBhvr>
                                        <p:cTn id="27" dur="500"/>
                                        <p:tgtEl>
                                          <p:spTgt spid="59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95">
                                            <p:txEl>
                                              <p:pRg st="5" end="5"/>
                                            </p:txEl>
                                          </p:spTgt>
                                        </p:tgtEl>
                                        <p:attrNameLst>
                                          <p:attrName>style.visibility</p:attrName>
                                        </p:attrNameLst>
                                      </p:cBhvr>
                                      <p:to>
                                        <p:strVal val="visible"/>
                                      </p:to>
                                    </p:set>
                                    <p:animEffect transition="in" filter="fade">
                                      <p:cBhvr>
                                        <p:cTn id="32" dur="500"/>
                                        <p:tgtEl>
                                          <p:spTgt spid="59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5"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Google Shape;405;p15"/>
          <p:cNvSpPr txBox="1">
            <a:spLocks noGrp="1"/>
          </p:cNvSpPr>
          <p:nvPr>
            <p:ph type="ctrTitle"/>
          </p:nvPr>
        </p:nvSpPr>
        <p:spPr>
          <a:xfrm>
            <a:off x="844600" y="1994821"/>
            <a:ext cx="4676700" cy="11598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b="1"/>
              <a:t>Explore HTML</a:t>
            </a:r>
            <a:endParaRPr/>
          </a:p>
        </p:txBody>
      </p:sp>
      <p:sp>
        <p:nvSpPr>
          <p:cNvPr id="407" name="Google Shape;407;p15"/>
          <p:cNvSpPr txBox="1"/>
          <p:nvPr/>
        </p:nvSpPr>
        <p:spPr>
          <a:xfrm>
            <a:off x="0" y="1866900"/>
            <a:ext cx="609600" cy="1420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b="1">
                <a:solidFill>
                  <a:schemeClr val="lt1"/>
                </a:solidFill>
                <a:latin typeface="Barlow"/>
                <a:ea typeface="Barlow"/>
                <a:cs typeface="Barlow"/>
                <a:sym typeface="Barlow"/>
              </a:rPr>
              <a:t>1</a:t>
            </a:r>
            <a:endParaRPr sz="3600" b="1">
              <a:solidFill>
                <a:schemeClr val="lt1"/>
              </a:solidFill>
              <a:latin typeface="Barlow"/>
              <a:ea typeface="Barlow"/>
              <a:cs typeface="Barlow"/>
              <a:sym typeface="Barlow"/>
            </a:endParaRPr>
          </a:p>
        </p:txBody>
      </p:sp>
      <p:sp>
        <p:nvSpPr>
          <p:cNvPr id="3" name="Subtitle 2">
            <a:extLst>
              <a:ext uri="{FF2B5EF4-FFF2-40B4-BE49-F238E27FC236}">
                <a16:creationId xmlns:a16="http://schemas.microsoft.com/office/drawing/2014/main" id="{E35F1821-1D36-4EDD-85C1-8624A15E01E1}"/>
              </a:ext>
            </a:extLst>
          </p:cNvPr>
          <p:cNvSpPr>
            <a:spLocks noGrp="1"/>
          </p:cNvSpPr>
          <p:nvPr>
            <p:ph type="subTitle" idx="1"/>
          </p:nvPr>
        </p:nvSpPr>
        <p:spPr/>
        <p:txBody>
          <a:bodyPr/>
          <a:lstStyle/>
          <a:p>
            <a:endParaRPr lang="en-US"/>
          </a:p>
        </p:txBody>
      </p:sp>
      <p:grpSp>
        <p:nvGrpSpPr>
          <p:cNvPr id="512" name="Google Shape;744;p18">
            <a:extLst>
              <a:ext uri="{FF2B5EF4-FFF2-40B4-BE49-F238E27FC236}">
                <a16:creationId xmlns:a16="http://schemas.microsoft.com/office/drawing/2014/main" id="{A4B88AE6-5E33-A827-2247-DE172497D8AE}"/>
              </a:ext>
            </a:extLst>
          </p:cNvPr>
          <p:cNvGrpSpPr/>
          <p:nvPr/>
        </p:nvGrpSpPr>
        <p:grpSpPr>
          <a:xfrm>
            <a:off x="5482746" y="536260"/>
            <a:ext cx="3428994" cy="3803332"/>
            <a:chOff x="2152750" y="190500"/>
            <a:chExt cx="4293756" cy="4762499"/>
          </a:xfrm>
        </p:grpSpPr>
        <p:sp>
          <p:nvSpPr>
            <p:cNvPr id="513" name="Google Shape;745;p18">
              <a:extLst>
                <a:ext uri="{FF2B5EF4-FFF2-40B4-BE49-F238E27FC236}">
                  <a16:creationId xmlns:a16="http://schemas.microsoft.com/office/drawing/2014/main" id="{A15CE767-08B4-DD68-E3D3-2058B47D3902}"/>
                </a:ext>
              </a:extLst>
            </p:cNvPr>
            <p:cNvSpPr/>
            <p:nvPr/>
          </p:nvSpPr>
          <p:spPr>
            <a:xfrm>
              <a:off x="2152750" y="2957607"/>
              <a:ext cx="756691" cy="437959"/>
            </a:xfrm>
            <a:custGeom>
              <a:avLst/>
              <a:gdLst/>
              <a:ahLst/>
              <a:cxnLst/>
              <a:rect l="l" t="t" r="r" b="b"/>
              <a:pathLst>
                <a:path w="756691" h="437959" extrusionOk="0">
                  <a:moveTo>
                    <a:pt x="756692" y="218980"/>
                  </a:moveTo>
                  <a:cubicBezTo>
                    <a:pt x="756692" y="339919"/>
                    <a:pt x="587300" y="437959"/>
                    <a:pt x="378346" y="437959"/>
                  </a:cubicBezTo>
                  <a:cubicBezTo>
                    <a:pt x="169391" y="437959"/>
                    <a:pt x="0" y="339919"/>
                    <a:pt x="0" y="218980"/>
                  </a:cubicBezTo>
                  <a:cubicBezTo>
                    <a:pt x="0" y="98041"/>
                    <a:pt x="169391" y="0"/>
                    <a:pt x="378346" y="0"/>
                  </a:cubicBezTo>
                  <a:cubicBezTo>
                    <a:pt x="587300" y="0"/>
                    <a:pt x="756692" y="98041"/>
                    <a:pt x="756692" y="218980"/>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3" name="Google Shape;746;p18">
              <a:extLst>
                <a:ext uri="{FF2B5EF4-FFF2-40B4-BE49-F238E27FC236}">
                  <a16:creationId xmlns:a16="http://schemas.microsoft.com/office/drawing/2014/main" id="{46D8E5EB-24DD-7BB0-B1C2-BB6C78EDACD2}"/>
                </a:ext>
              </a:extLst>
            </p:cNvPr>
            <p:cNvSpPr/>
            <p:nvPr/>
          </p:nvSpPr>
          <p:spPr>
            <a:xfrm>
              <a:off x="2318956" y="3109336"/>
              <a:ext cx="225716" cy="175248"/>
            </a:xfrm>
            <a:custGeom>
              <a:avLst/>
              <a:gdLst/>
              <a:ahLst/>
              <a:cxnLst/>
              <a:rect l="l" t="t" r="r" b="b"/>
              <a:pathLst>
                <a:path w="225716" h="175248" extrusionOk="0">
                  <a:moveTo>
                    <a:pt x="18072" y="5"/>
                  </a:moveTo>
                  <a:cubicBezTo>
                    <a:pt x="45158" y="22103"/>
                    <a:pt x="85074" y="1910"/>
                    <a:pt x="87070" y="3910"/>
                  </a:cubicBezTo>
                  <a:cubicBezTo>
                    <a:pt x="118886" y="33494"/>
                    <a:pt x="152260" y="61346"/>
                    <a:pt x="187050" y="87349"/>
                  </a:cubicBezTo>
                  <a:cubicBezTo>
                    <a:pt x="203871" y="100684"/>
                    <a:pt x="230197" y="118400"/>
                    <a:pt x="225065" y="144023"/>
                  </a:cubicBezTo>
                  <a:cubicBezTo>
                    <a:pt x="216511" y="189742"/>
                    <a:pt x="143522" y="175646"/>
                    <a:pt x="115961" y="161644"/>
                  </a:cubicBezTo>
                  <a:cubicBezTo>
                    <a:pt x="88400" y="147642"/>
                    <a:pt x="65876" y="124496"/>
                    <a:pt x="39931" y="108304"/>
                  </a:cubicBezTo>
                  <a:cubicBezTo>
                    <a:pt x="20924" y="96683"/>
                    <a:pt x="2961" y="90682"/>
                    <a:pt x="110" y="67156"/>
                  </a:cubicBezTo>
                  <a:cubicBezTo>
                    <a:pt x="-1410" y="52964"/>
                    <a:pt x="13225" y="-567"/>
                    <a:pt x="18072" y="5"/>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4" name="Google Shape;747;p18">
              <a:extLst>
                <a:ext uri="{FF2B5EF4-FFF2-40B4-BE49-F238E27FC236}">
                  <a16:creationId xmlns:a16="http://schemas.microsoft.com/office/drawing/2014/main" id="{0DAE198A-1ED6-E459-4C26-CB272A527EB9}"/>
                </a:ext>
              </a:extLst>
            </p:cNvPr>
            <p:cNvSpPr/>
            <p:nvPr/>
          </p:nvSpPr>
          <p:spPr>
            <a:xfrm>
              <a:off x="2319304" y="3166967"/>
              <a:ext cx="224715" cy="117585"/>
            </a:xfrm>
            <a:custGeom>
              <a:avLst/>
              <a:gdLst/>
              <a:ahLst/>
              <a:cxnLst/>
              <a:rect l="l" t="t" r="r" b="b"/>
              <a:pathLst>
                <a:path w="224715" h="117585" extrusionOk="0">
                  <a:moveTo>
                    <a:pt x="427" y="0"/>
                  </a:moveTo>
                  <a:cubicBezTo>
                    <a:pt x="3943" y="22574"/>
                    <a:pt x="22000" y="28575"/>
                    <a:pt x="40533" y="40291"/>
                  </a:cubicBezTo>
                  <a:cubicBezTo>
                    <a:pt x="66953" y="56769"/>
                    <a:pt x="90332" y="80582"/>
                    <a:pt x="117893" y="94583"/>
                  </a:cubicBezTo>
                  <a:cubicBezTo>
                    <a:pt x="143364" y="107442"/>
                    <a:pt x="206849" y="120301"/>
                    <a:pt x="224716" y="87630"/>
                  </a:cubicBezTo>
                  <a:cubicBezTo>
                    <a:pt x="215212" y="131731"/>
                    <a:pt x="143269" y="117920"/>
                    <a:pt x="115993" y="104013"/>
                  </a:cubicBezTo>
                  <a:cubicBezTo>
                    <a:pt x="88717" y="90107"/>
                    <a:pt x="65908" y="66866"/>
                    <a:pt x="39962" y="50673"/>
                  </a:cubicBezTo>
                  <a:cubicBezTo>
                    <a:pt x="20955" y="39053"/>
                    <a:pt x="2993" y="33052"/>
                    <a:pt x="142" y="9525"/>
                  </a:cubicBezTo>
                  <a:cubicBezTo>
                    <a:pt x="-117" y="6353"/>
                    <a:pt x="-21" y="3153"/>
                    <a:pt x="42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5" name="Google Shape;748;p18">
              <a:extLst>
                <a:ext uri="{FF2B5EF4-FFF2-40B4-BE49-F238E27FC236}">
                  <a16:creationId xmlns:a16="http://schemas.microsoft.com/office/drawing/2014/main" id="{CC33ABB4-E9A0-733F-55E9-266452ADB538}"/>
                </a:ext>
              </a:extLst>
            </p:cNvPr>
            <p:cNvSpPr/>
            <p:nvPr/>
          </p:nvSpPr>
          <p:spPr>
            <a:xfrm>
              <a:off x="2550431" y="3021675"/>
              <a:ext cx="225586" cy="168802"/>
            </a:xfrm>
            <a:custGeom>
              <a:avLst/>
              <a:gdLst/>
              <a:ahLst/>
              <a:cxnLst/>
              <a:rect l="l" t="t" r="r" b="b"/>
              <a:pathLst>
                <a:path w="225586" h="168802" extrusionOk="0">
                  <a:moveTo>
                    <a:pt x="21626" y="130"/>
                  </a:moveTo>
                  <a:cubicBezTo>
                    <a:pt x="48617" y="22228"/>
                    <a:pt x="96040" y="-1965"/>
                    <a:pt x="97656" y="130"/>
                  </a:cubicBezTo>
                  <a:cubicBezTo>
                    <a:pt x="125867" y="28715"/>
                    <a:pt x="155661" y="55680"/>
                    <a:pt x="186897" y="80902"/>
                  </a:cubicBezTo>
                  <a:cubicBezTo>
                    <a:pt x="203813" y="94237"/>
                    <a:pt x="230139" y="111954"/>
                    <a:pt x="224912" y="137576"/>
                  </a:cubicBezTo>
                  <a:cubicBezTo>
                    <a:pt x="216358" y="183296"/>
                    <a:pt x="143369" y="169199"/>
                    <a:pt x="115808" y="155197"/>
                  </a:cubicBezTo>
                  <a:cubicBezTo>
                    <a:pt x="88247" y="141196"/>
                    <a:pt x="65723" y="118050"/>
                    <a:pt x="39778" y="101857"/>
                  </a:cubicBezTo>
                  <a:cubicBezTo>
                    <a:pt x="20770" y="90237"/>
                    <a:pt x="2903" y="84236"/>
                    <a:pt x="52" y="60709"/>
                  </a:cubicBezTo>
                  <a:cubicBezTo>
                    <a:pt x="-1088" y="46517"/>
                    <a:pt x="16779" y="-441"/>
                    <a:pt x="21626" y="130"/>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6" name="Google Shape;749;p18">
              <a:extLst>
                <a:ext uri="{FF2B5EF4-FFF2-40B4-BE49-F238E27FC236}">
                  <a16:creationId xmlns:a16="http://schemas.microsoft.com/office/drawing/2014/main" id="{F9E7DB64-4BBA-1630-EB42-B4106BDACB6F}"/>
                </a:ext>
              </a:extLst>
            </p:cNvPr>
            <p:cNvSpPr/>
            <p:nvPr/>
          </p:nvSpPr>
          <p:spPr>
            <a:xfrm>
              <a:off x="2551534" y="3076575"/>
              <a:ext cx="224758" cy="117584"/>
            </a:xfrm>
            <a:custGeom>
              <a:avLst/>
              <a:gdLst/>
              <a:ahLst/>
              <a:cxnLst/>
              <a:rect l="l" t="t" r="r" b="b"/>
              <a:pathLst>
                <a:path w="224758" h="117584" extrusionOk="0">
                  <a:moveTo>
                    <a:pt x="375" y="0"/>
                  </a:moveTo>
                  <a:cubicBezTo>
                    <a:pt x="3986" y="22574"/>
                    <a:pt x="22043" y="28575"/>
                    <a:pt x="40481" y="40291"/>
                  </a:cubicBezTo>
                  <a:cubicBezTo>
                    <a:pt x="66996" y="56769"/>
                    <a:pt x="90375" y="80581"/>
                    <a:pt x="117841" y="94583"/>
                  </a:cubicBezTo>
                  <a:cubicBezTo>
                    <a:pt x="143312" y="107442"/>
                    <a:pt x="206892" y="120301"/>
                    <a:pt x="224759" y="87630"/>
                  </a:cubicBezTo>
                  <a:cubicBezTo>
                    <a:pt x="215255" y="131731"/>
                    <a:pt x="143217" y="117920"/>
                    <a:pt x="115941" y="104013"/>
                  </a:cubicBezTo>
                  <a:cubicBezTo>
                    <a:pt x="88665" y="90106"/>
                    <a:pt x="65951" y="66865"/>
                    <a:pt x="39910" y="50673"/>
                  </a:cubicBezTo>
                  <a:cubicBezTo>
                    <a:pt x="21378" y="39053"/>
                    <a:pt x="3036" y="33052"/>
                    <a:pt x="185" y="9525"/>
                  </a:cubicBezTo>
                  <a:cubicBezTo>
                    <a:pt x="-114" y="6353"/>
                    <a:pt x="-50" y="3153"/>
                    <a:pt x="375"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7" name="Google Shape;750;p18">
              <a:extLst>
                <a:ext uri="{FF2B5EF4-FFF2-40B4-BE49-F238E27FC236}">
                  <a16:creationId xmlns:a16="http://schemas.microsoft.com/office/drawing/2014/main" id="{7B056E6E-8DBB-1274-8F02-F62644116049}"/>
                </a:ext>
              </a:extLst>
            </p:cNvPr>
            <p:cNvSpPr/>
            <p:nvPr/>
          </p:nvSpPr>
          <p:spPr>
            <a:xfrm>
              <a:off x="2330724" y="2010537"/>
              <a:ext cx="387976" cy="1115665"/>
            </a:xfrm>
            <a:custGeom>
              <a:avLst/>
              <a:gdLst/>
              <a:ahLst/>
              <a:cxnLst/>
              <a:rect l="l" t="t" r="r" b="b"/>
              <a:pathLst>
                <a:path w="387976" h="1115665" extrusionOk="0">
                  <a:moveTo>
                    <a:pt x="4689" y="96964"/>
                  </a:moveTo>
                  <a:cubicBezTo>
                    <a:pt x="6019" y="138017"/>
                    <a:pt x="18754" y="316039"/>
                    <a:pt x="24456" y="410623"/>
                  </a:cubicBezTo>
                  <a:cubicBezTo>
                    <a:pt x="30159" y="505206"/>
                    <a:pt x="31489" y="620173"/>
                    <a:pt x="31489" y="620173"/>
                  </a:cubicBezTo>
                  <a:cubicBezTo>
                    <a:pt x="31489" y="620173"/>
                    <a:pt x="15238" y="688943"/>
                    <a:pt x="4689" y="769715"/>
                  </a:cubicBezTo>
                  <a:cubicBezTo>
                    <a:pt x="-5861" y="850487"/>
                    <a:pt x="4689" y="1105472"/>
                    <a:pt x="4689" y="1105472"/>
                  </a:cubicBezTo>
                  <a:cubicBezTo>
                    <a:pt x="25827" y="1119064"/>
                    <a:pt x="52928" y="1119064"/>
                    <a:pt x="74066" y="1105472"/>
                  </a:cubicBezTo>
                  <a:cubicBezTo>
                    <a:pt x="74066" y="1105472"/>
                    <a:pt x="117403" y="901446"/>
                    <a:pt x="137456" y="809530"/>
                  </a:cubicBezTo>
                  <a:cubicBezTo>
                    <a:pt x="157509" y="717614"/>
                    <a:pt x="161026" y="664559"/>
                    <a:pt x="171480" y="607600"/>
                  </a:cubicBezTo>
                  <a:cubicBezTo>
                    <a:pt x="184025" y="538639"/>
                    <a:pt x="211206" y="217075"/>
                    <a:pt x="211206" y="217075"/>
                  </a:cubicBezTo>
                  <a:lnTo>
                    <a:pt x="222040" y="217742"/>
                  </a:lnTo>
                  <a:lnTo>
                    <a:pt x="250551" y="580930"/>
                  </a:lnTo>
                  <a:cubicBezTo>
                    <a:pt x="241642" y="607685"/>
                    <a:pt x="235526" y="635299"/>
                    <a:pt x="232304" y="663321"/>
                  </a:cubicBezTo>
                  <a:cubicBezTo>
                    <a:pt x="224416" y="722471"/>
                    <a:pt x="240573" y="1020127"/>
                    <a:pt x="240573" y="1020127"/>
                  </a:cubicBezTo>
                  <a:cubicBezTo>
                    <a:pt x="264164" y="1033272"/>
                    <a:pt x="293106" y="1032091"/>
                    <a:pt x="315557" y="1017079"/>
                  </a:cubicBezTo>
                  <a:cubicBezTo>
                    <a:pt x="315557" y="1017079"/>
                    <a:pt x="387976" y="622840"/>
                    <a:pt x="387976" y="562832"/>
                  </a:cubicBezTo>
                  <a:cubicBezTo>
                    <a:pt x="387976" y="523208"/>
                    <a:pt x="381229" y="0"/>
                    <a:pt x="381229"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8" name="Google Shape;751;p18">
              <a:extLst>
                <a:ext uri="{FF2B5EF4-FFF2-40B4-BE49-F238E27FC236}">
                  <a16:creationId xmlns:a16="http://schemas.microsoft.com/office/drawing/2014/main" id="{6B12D401-A673-E526-895C-8789ABB0E0ED}"/>
                </a:ext>
              </a:extLst>
            </p:cNvPr>
            <p:cNvSpPr/>
            <p:nvPr/>
          </p:nvSpPr>
          <p:spPr>
            <a:xfrm>
              <a:off x="2382705" y="1314450"/>
              <a:ext cx="248692" cy="242377"/>
            </a:xfrm>
            <a:custGeom>
              <a:avLst/>
              <a:gdLst/>
              <a:ahLst/>
              <a:cxnLst/>
              <a:rect l="l" t="t" r="r" b="b"/>
              <a:pathLst>
                <a:path w="248692" h="242377" extrusionOk="0">
                  <a:moveTo>
                    <a:pt x="50881" y="0"/>
                  </a:moveTo>
                  <a:cubicBezTo>
                    <a:pt x="50881" y="0"/>
                    <a:pt x="55538" y="89440"/>
                    <a:pt x="53542" y="97346"/>
                  </a:cubicBezTo>
                  <a:cubicBezTo>
                    <a:pt x="51546" y="105251"/>
                    <a:pt x="12486" y="131540"/>
                    <a:pt x="1176" y="140970"/>
                  </a:cubicBezTo>
                  <a:cubicBezTo>
                    <a:pt x="-10133" y="150400"/>
                    <a:pt x="62951" y="222599"/>
                    <a:pt x="98400" y="238887"/>
                  </a:cubicBezTo>
                  <a:cubicBezTo>
                    <a:pt x="133849" y="255175"/>
                    <a:pt x="246564" y="212217"/>
                    <a:pt x="248560" y="156782"/>
                  </a:cubicBezTo>
                  <a:cubicBezTo>
                    <a:pt x="250556" y="101346"/>
                    <a:pt x="229552" y="54769"/>
                    <a:pt x="211970" y="52006"/>
                  </a:cubicBezTo>
                  <a:cubicBezTo>
                    <a:pt x="194388" y="49244"/>
                    <a:pt x="50881" y="0"/>
                    <a:pt x="50881" y="0"/>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9" name="Google Shape;752;p18">
              <a:extLst>
                <a:ext uri="{FF2B5EF4-FFF2-40B4-BE49-F238E27FC236}">
                  <a16:creationId xmlns:a16="http://schemas.microsoft.com/office/drawing/2014/main" id="{7A9A5724-10A2-FA10-8983-EB8EDC983647}"/>
                </a:ext>
              </a:extLst>
            </p:cNvPr>
            <p:cNvSpPr/>
            <p:nvPr/>
          </p:nvSpPr>
          <p:spPr>
            <a:xfrm>
              <a:off x="2671394" y="1371981"/>
              <a:ext cx="353519" cy="695039"/>
            </a:xfrm>
            <a:custGeom>
              <a:avLst/>
              <a:gdLst/>
              <a:ahLst/>
              <a:cxnLst/>
              <a:rect l="l" t="t" r="r" b="b"/>
              <a:pathLst>
                <a:path w="353519" h="695039" extrusionOk="0">
                  <a:moveTo>
                    <a:pt x="6725" y="108394"/>
                  </a:moveTo>
                  <a:cubicBezTo>
                    <a:pt x="11952" y="68961"/>
                    <a:pt x="-13993" y="31432"/>
                    <a:pt x="11192" y="0"/>
                  </a:cubicBezTo>
                  <a:cubicBezTo>
                    <a:pt x="99292" y="86582"/>
                    <a:pt x="88077" y="315754"/>
                    <a:pt x="108130" y="462344"/>
                  </a:cubicBezTo>
                  <a:cubicBezTo>
                    <a:pt x="173516" y="530924"/>
                    <a:pt x="305049" y="598456"/>
                    <a:pt x="342114" y="614744"/>
                  </a:cubicBezTo>
                  <a:cubicBezTo>
                    <a:pt x="348861" y="617791"/>
                    <a:pt x="354659" y="621030"/>
                    <a:pt x="353328" y="628364"/>
                  </a:cubicBezTo>
                  <a:cubicBezTo>
                    <a:pt x="348006" y="656939"/>
                    <a:pt x="339738" y="667798"/>
                    <a:pt x="322726" y="695039"/>
                  </a:cubicBezTo>
                  <a:cubicBezTo>
                    <a:pt x="235671" y="657415"/>
                    <a:pt x="172946" y="635794"/>
                    <a:pt x="64223" y="532257"/>
                  </a:cubicBezTo>
                  <a:cubicBezTo>
                    <a:pt x="53909" y="521094"/>
                    <a:pt x="44680" y="508978"/>
                    <a:pt x="36662" y="496062"/>
                  </a:cubicBezTo>
                  <a:cubicBezTo>
                    <a:pt x="5584" y="403479"/>
                    <a:pt x="-2209" y="176498"/>
                    <a:pt x="6725" y="108394"/>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0" name="Google Shape;753;p18">
              <a:extLst>
                <a:ext uri="{FF2B5EF4-FFF2-40B4-BE49-F238E27FC236}">
                  <a16:creationId xmlns:a16="http://schemas.microsoft.com/office/drawing/2014/main" id="{C214BDDA-B587-563C-295A-EE1C78417AC6}"/>
                </a:ext>
              </a:extLst>
            </p:cNvPr>
            <p:cNvSpPr/>
            <p:nvPr/>
          </p:nvSpPr>
          <p:spPr>
            <a:xfrm>
              <a:off x="2315965" y="1348763"/>
              <a:ext cx="403432" cy="814679"/>
            </a:xfrm>
            <a:custGeom>
              <a:avLst/>
              <a:gdLst/>
              <a:ahLst/>
              <a:cxnLst/>
              <a:rect l="l" t="t" r="r" b="b"/>
              <a:pathLst>
                <a:path w="403432" h="814679" extrusionOk="0">
                  <a:moveTo>
                    <a:pt x="107642" y="78462"/>
                  </a:moveTo>
                  <a:cubicBezTo>
                    <a:pt x="107642" y="78462"/>
                    <a:pt x="172458" y="175236"/>
                    <a:pt x="262839" y="184761"/>
                  </a:cubicBezTo>
                  <a:cubicBezTo>
                    <a:pt x="291351" y="156186"/>
                    <a:pt x="293917" y="56364"/>
                    <a:pt x="254476" y="24360"/>
                  </a:cubicBezTo>
                  <a:cubicBezTo>
                    <a:pt x="254476" y="24360"/>
                    <a:pt x="290780" y="-4977"/>
                    <a:pt x="315585" y="738"/>
                  </a:cubicBezTo>
                  <a:cubicBezTo>
                    <a:pt x="342222" y="16921"/>
                    <a:pt x="362057" y="42286"/>
                    <a:pt x="371373" y="72081"/>
                  </a:cubicBezTo>
                  <a:cubicBezTo>
                    <a:pt x="394367" y="138651"/>
                    <a:pt x="405154" y="208831"/>
                    <a:pt x="403210" y="279249"/>
                  </a:cubicBezTo>
                  <a:cubicBezTo>
                    <a:pt x="401690" y="374499"/>
                    <a:pt x="403210" y="664250"/>
                    <a:pt x="403210" y="664250"/>
                  </a:cubicBezTo>
                  <a:cubicBezTo>
                    <a:pt x="403210" y="664250"/>
                    <a:pt x="390570" y="725591"/>
                    <a:pt x="308838" y="771216"/>
                  </a:cubicBezTo>
                  <a:cubicBezTo>
                    <a:pt x="227105" y="816840"/>
                    <a:pt x="166281" y="821317"/>
                    <a:pt x="110874" y="808363"/>
                  </a:cubicBezTo>
                  <a:cubicBezTo>
                    <a:pt x="65065" y="797695"/>
                    <a:pt x="27240" y="781503"/>
                    <a:pt x="11559" y="748260"/>
                  </a:cubicBezTo>
                  <a:cubicBezTo>
                    <a:pt x="15646" y="681585"/>
                    <a:pt x="45298" y="508040"/>
                    <a:pt x="34178" y="424410"/>
                  </a:cubicBezTo>
                  <a:cubicBezTo>
                    <a:pt x="23059" y="340781"/>
                    <a:pt x="5667" y="278202"/>
                    <a:pt x="915" y="210574"/>
                  </a:cubicBezTo>
                  <a:cubicBezTo>
                    <a:pt x="-3837" y="142947"/>
                    <a:pt x="9848" y="143899"/>
                    <a:pt x="43682" y="120182"/>
                  </a:cubicBezTo>
                  <a:cubicBezTo>
                    <a:pt x="63986" y="104770"/>
                    <a:pt x="85361" y="90826"/>
                    <a:pt x="107642" y="7846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1" name="Google Shape;754;p18">
              <a:extLst>
                <a:ext uri="{FF2B5EF4-FFF2-40B4-BE49-F238E27FC236}">
                  <a16:creationId xmlns:a16="http://schemas.microsoft.com/office/drawing/2014/main" id="{0A779457-4B29-58CF-636F-9E1574C93C2D}"/>
                </a:ext>
              </a:extLst>
            </p:cNvPr>
            <p:cNvSpPr/>
            <p:nvPr/>
          </p:nvSpPr>
          <p:spPr>
            <a:xfrm>
              <a:off x="2373403" y="1062776"/>
              <a:ext cx="268166" cy="327122"/>
            </a:xfrm>
            <a:custGeom>
              <a:avLst/>
              <a:gdLst/>
              <a:ahLst/>
              <a:cxnLst/>
              <a:rect l="l" t="t" r="r" b="b"/>
              <a:pathLst>
                <a:path w="268166" h="327122" extrusionOk="0">
                  <a:moveTo>
                    <a:pt x="262234" y="118324"/>
                  </a:moveTo>
                  <a:lnTo>
                    <a:pt x="262234" y="118324"/>
                  </a:lnTo>
                  <a:cubicBezTo>
                    <a:pt x="251590" y="48886"/>
                    <a:pt x="201695" y="-3787"/>
                    <a:pt x="130227" y="214"/>
                  </a:cubicBezTo>
                  <a:cubicBezTo>
                    <a:pt x="54204" y="4462"/>
                    <a:pt x="-3996" y="69658"/>
                    <a:pt x="215" y="145851"/>
                  </a:cubicBezTo>
                  <a:cubicBezTo>
                    <a:pt x="2583" y="188590"/>
                    <a:pt x="24775" y="227747"/>
                    <a:pt x="60184" y="251674"/>
                  </a:cubicBezTo>
                  <a:cubicBezTo>
                    <a:pt x="62685" y="262208"/>
                    <a:pt x="66417" y="272400"/>
                    <a:pt x="71303" y="282058"/>
                  </a:cubicBezTo>
                  <a:cubicBezTo>
                    <a:pt x="96488" y="311681"/>
                    <a:pt x="172994" y="329683"/>
                    <a:pt x="194852" y="326826"/>
                  </a:cubicBezTo>
                  <a:cubicBezTo>
                    <a:pt x="223364" y="322825"/>
                    <a:pt x="238380" y="311014"/>
                    <a:pt x="251875" y="280153"/>
                  </a:cubicBezTo>
                  <a:cubicBezTo>
                    <a:pt x="275540" y="225385"/>
                    <a:pt x="268127" y="152518"/>
                    <a:pt x="262234" y="118324"/>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2" name="Google Shape;755;p18">
              <a:extLst>
                <a:ext uri="{FF2B5EF4-FFF2-40B4-BE49-F238E27FC236}">
                  <a16:creationId xmlns:a16="http://schemas.microsoft.com/office/drawing/2014/main" id="{CC1832D1-9A8F-6A24-9C21-B982C6C85F5C}"/>
                </a:ext>
              </a:extLst>
            </p:cNvPr>
            <p:cNvSpPr/>
            <p:nvPr/>
          </p:nvSpPr>
          <p:spPr>
            <a:xfrm>
              <a:off x="2348404" y="1033740"/>
              <a:ext cx="282986" cy="280709"/>
            </a:xfrm>
            <a:custGeom>
              <a:avLst/>
              <a:gdLst/>
              <a:ahLst/>
              <a:cxnLst/>
              <a:rect l="l" t="t" r="r" b="b"/>
              <a:pathLst>
                <a:path w="282986" h="280709" extrusionOk="0">
                  <a:moveTo>
                    <a:pt x="85182" y="280709"/>
                  </a:moveTo>
                  <a:lnTo>
                    <a:pt x="85182" y="280709"/>
                  </a:lnTo>
                  <a:lnTo>
                    <a:pt x="91740" y="220130"/>
                  </a:lnTo>
                  <a:cubicBezTo>
                    <a:pt x="91740" y="220130"/>
                    <a:pt x="41940" y="91733"/>
                    <a:pt x="159122" y="116403"/>
                  </a:cubicBezTo>
                  <a:cubicBezTo>
                    <a:pt x="236102" y="132595"/>
                    <a:pt x="255490" y="139644"/>
                    <a:pt x="278964" y="87828"/>
                  </a:cubicBezTo>
                  <a:cubicBezTo>
                    <a:pt x="302439" y="36012"/>
                    <a:pt x="219661" y="-10565"/>
                    <a:pt x="121487" y="2103"/>
                  </a:cubicBezTo>
                  <a:cubicBezTo>
                    <a:pt x="51379" y="9511"/>
                    <a:pt x="-1397" y="69481"/>
                    <a:pt x="28" y="140120"/>
                  </a:cubicBezTo>
                  <a:cubicBezTo>
                    <a:pt x="2594" y="178506"/>
                    <a:pt x="12763" y="255658"/>
                    <a:pt x="85182" y="280709"/>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3" name="Google Shape;756;p18">
              <a:extLst>
                <a:ext uri="{FF2B5EF4-FFF2-40B4-BE49-F238E27FC236}">
                  <a16:creationId xmlns:a16="http://schemas.microsoft.com/office/drawing/2014/main" id="{078DAF9E-7C0A-A861-DFF6-37FCAF9465D9}"/>
                </a:ext>
              </a:extLst>
            </p:cNvPr>
            <p:cNvSpPr/>
            <p:nvPr/>
          </p:nvSpPr>
          <p:spPr>
            <a:xfrm>
              <a:off x="2295460" y="1509426"/>
              <a:ext cx="362138" cy="623316"/>
            </a:xfrm>
            <a:custGeom>
              <a:avLst/>
              <a:gdLst/>
              <a:ahLst/>
              <a:cxnLst/>
              <a:rect l="l" t="t" r="r" b="b"/>
              <a:pathLst>
                <a:path w="362138" h="623316" extrusionOk="0">
                  <a:moveTo>
                    <a:pt x="1462" y="9525"/>
                  </a:moveTo>
                  <a:cubicBezTo>
                    <a:pt x="35295" y="0"/>
                    <a:pt x="9540" y="7906"/>
                    <a:pt x="35295" y="0"/>
                  </a:cubicBezTo>
                  <a:cubicBezTo>
                    <a:pt x="123395" y="86678"/>
                    <a:pt x="112466" y="235077"/>
                    <a:pt x="132424" y="381762"/>
                  </a:cubicBezTo>
                  <a:cubicBezTo>
                    <a:pt x="181083" y="462343"/>
                    <a:pt x="361655" y="571595"/>
                    <a:pt x="361655" y="571595"/>
                  </a:cubicBezTo>
                  <a:cubicBezTo>
                    <a:pt x="363936" y="587216"/>
                    <a:pt x="358424" y="591788"/>
                    <a:pt x="338941" y="623316"/>
                  </a:cubicBezTo>
                  <a:cubicBezTo>
                    <a:pt x="251982" y="585692"/>
                    <a:pt x="179088" y="553212"/>
                    <a:pt x="70364" y="449771"/>
                  </a:cubicBezTo>
                  <a:cubicBezTo>
                    <a:pt x="66088" y="445675"/>
                    <a:pt x="59815" y="444627"/>
                    <a:pt x="58009" y="439007"/>
                  </a:cubicBezTo>
                  <a:cubicBezTo>
                    <a:pt x="26932" y="345376"/>
                    <a:pt x="-7567" y="77724"/>
                    <a:pt x="1462" y="9525"/>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4" name="Google Shape;757;p18">
              <a:extLst>
                <a:ext uri="{FF2B5EF4-FFF2-40B4-BE49-F238E27FC236}">
                  <a16:creationId xmlns:a16="http://schemas.microsoft.com/office/drawing/2014/main" id="{E57A5BCB-1EBF-0125-E1CB-8AA9B2EE0964}"/>
                </a:ext>
              </a:extLst>
            </p:cNvPr>
            <p:cNvSpPr/>
            <p:nvPr/>
          </p:nvSpPr>
          <p:spPr>
            <a:xfrm>
              <a:off x="2681160" y="1699641"/>
              <a:ext cx="419212" cy="565118"/>
            </a:xfrm>
            <a:custGeom>
              <a:avLst/>
              <a:gdLst/>
              <a:ahLst/>
              <a:cxnLst/>
              <a:rect l="l" t="t" r="r" b="b"/>
              <a:pathLst>
                <a:path w="419212" h="565118" extrusionOk="0">
                  <a:moveTo>
                    <a:pt x="419212" y="0"/>
                  </a:moveTo>
                  <a:lnTo>
                    <a:pt x="287965" y="449771"/>
                  </a:lnTo>
                  <a:lnTo>
                    <a:pt x="0" y="565118"/>
                  </a:lnTo>
                  <a:lnTo>
                    <a:pt x="105017" y="126968"/>
                  </a:lnTo>
                  <a:lnTo>
                    <a:pt x="419212" y="0"/>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5" name="Google Shape;758;p18">
              <a:extLst>
                <a:ext uri="{FF2B5EF4-FFF2-40B4-BE49-F238E27FC236}">
                  <a16:creationId xmlns:a16="http://schemas.microsoft.com/office/drawing/2014/main" id="{FE2CF971-3771-DDBA-2806-D8AAE1383B5E}"/>
                </a:ext>
              </a:extLst>
            </p:cNvPr>
            <p:cNvSpPr/>
            <p:nvPr/>
          </p:nvSpPr>
          <p:spPr>
            <a:xfrm>
              <a:off x="2608827" y="2053875"/>
              <a:ext cx="212446" cy="104783"/>
            </a:xfrm>
            <a:custGeom>
              <a:avLst/>
              <a:gdLst/>
              <a:ahLst/>
              <a:cxnLst/>
              <a:rect l="l" t="t" r="r" b="b"/>
              <a:pathLst>
                <a:path w="212446" h="104783" extrusionOk="0">
                  <a:moveTo>
                    <a:pt x="2861" y="30194"/>
                  </a:moveTo>
                  <a:cubicBezTo>
                    <a:pt x="7137" y="14859"/>
                    <a:pt x="18257" y="18669"/>
                    <a:pt x="30707" y="22479"/>
                  </a:cubicBezTo>
                  <a:cubicBezTo>
                    <a:pt x="44209" y="27956"/>
                    <a:pt x="59041" y="29251"/>
                    <a:pt x="73284" y="26194"/>
                  </a:cubicBezTo>
                  <a:cubicBezTo>
                    <a:pt x="85164" y="22479"/>
                    <a:pt x="93717" y="12287"/>
                    <a:pt x="103791" y="5525"/>
                  </a:cubicBezTo>
                  <a:cubicBezTo>
                    <a:pt x="109552" y="2086"/>
                    <a:pt x="116096" y="181"/>
                    <a:pt x="122799" y="0"/>
                  </a:cubicBezTo>
                  <a:cubicBezTo>
                    <a:pt x="122228" y="3905"/>
                    <a:pt x="116241" y="26765"/>
                    <a:pt x="116241" y="26765"/>
                  </a:cubicBezTo>
                  <a:cubicBezTo>
                    <a:pt x="116241" y="26765"/>
                    <a:pt x="179346" y="27432"/>
                    <a:pt x="185809" y="26098"/>
                  </a:cubicBezTo>
                  <a:cubicBezTo>
                    <a:pt x="191634" y="25308"/>
                    <a:pt x="196997" y="29394"/>
                    <a:pt x="197789" y="35233"/>
                  </a:cubicBezTo>
                  <a:cubicBezTo>
                    <a:pt x="198199" y="38252"/>
                    <a:pt x="197297" y="41310"/>
                    <a:pt x="195312" y="43625"/>
                  </a:cubicBezTo>
                  <a:lnTo>
                    <a:pt x="199589" y="42958"/>
                  </a:lnTo>
                  <a:cubicBezTo>
                    <a:pt x="212514" y="40100"/>
                    <a:pt x="218027" y="59912"/>
                    <a:pt x="205006" y="62865"/>
                  </a:cubicBezTo>
                  <a:cubicBezTo>
                    <a:pt x="201585" y="63627"/>
                    <a:pt x="198069" y="64008"/>
                    <a:pt x="194457" y="64484"/>
                  </a:cubicBezTo>
                  <a:cubicBezTo>
                    <a:pt x="202915" y="67723"/>
                    <a:pt x="205006" y="81725"/>
                    <a:pt x="194457" y="83534"/>
                  </a:cubicBezTo>
                  <a:lnTo>
                    <a:pt x="191226" y="84106"/>
                  </a:lnTo>
                  <a:cubicBezTo>
                    <a:pt x="189741" y="84668"/>
                    <a:pt x="188151" y="84896"/>
                    <a:pt x="186569" y="84772"/>
                  </a:cubicBezTo>
                  <a:lnTo>
                    <a:pt x="184573" y="84772"/>
                  </a:lnTo>
                  <a:cubicBezTo>
                    <a:pt x="185790" y="90916"/>
                    <a:pt x="181809" y="96879"/>
                    <a:pt x="175683" y="98098"/>
                  </a:cubicBezTo>
                  <a:cubicBezTo>
                    <a:pt x="175480" y="98136"/>
                    <a:pt x="175275" y="98174"/>
                    <a:pt x="175069" y="98203"/>
                  </a:cubicBezTo>
                  <a:cubicBezTo>
                    <a:pt x="144277" y="102298"/>
                    <a:pt x="99039" y="114586"/>
                    <a:pt x="71098" y="89154"/>
                  </a:cubicBezTo>
                  <a:cubicBezTo>
                    <a:pt x="51763" y="87239"/>
                    <a:pt x="32878" y="82124"/>
                    <a:pt x="15216" y="74009"/>
                  </a:cubicBezTo>
                  <a:cubicBezTo>
                    <a:pt x="-1796" y="65913"/>
                    <a:pt x="-2271" y="48577"/>
                    <a:pt x="2861" y="30194"/>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8" name="Google Shape;759;p18">
              <a:extLst>
                <a:ext uri="{FF2B5EF4-FFF2-40B4-BE49-F238E27FC236}">
                  <a16:creationId xmlns:a16="http://schemas.microsoft.com/office/drawing/2014/main" id="{8A550001-4AA3-EFC3-75DC-C73840A9204F}"/>
                </a:ext>
              </a:extLst>
            </p:cNvPr>
            <p:cNvSpPr/>
            <p:nvPr/>
          </p:nvSpPr>
          <p:spPr>
            <a:xfrm>
              <a:off x="2916099" y="1987646"/>
              <a:ext cx="131568" cy="109091"/>
            </a:xfrm>
            <a:custGeom>
              <a:avLst/>
              <a:gdLst/>
              <a:ahLst/>
              <a:cxnLst/>
              <a:rect l="l" t="t" r="r" b="b"/>
              <a:pathLst>
                <a:path w="131568" h="109091" extrusionOk="0">
                  <a:moveTo>
                    <a:pt x="10639" y="59657"/>
                  </a:moveTo>
                  <a:lnTo>
                    <a:pt x="14916" y="59657"/>
                  </a:lnTo>
                  <a:cubicBezTo>
                    <a:pt x="10289" y="56028"/>
                    <a:pt x="9476" y="49322"/>
                    <a:pt x="13102" y="44683"/>
                  </a:cubicBezTo>
                  <a:cubicBezTo>
                    <a:pt x="14995" y="42255"/>
                    <a:pt x="17838" y="40778"/>
                    <a:pt x="20903" y="40607"/>
                  </a:cubicBezTo>
                  <a:cubicBezTo>
                    <a:pt x="27556" y="40607"/>
                    <a:pt x="92467" y="26986"/>
                    <a:pt x="92467" y="26986"/>
                  </a:cubicBezTo>
                  <a:lnTo>
                    <a:pt x="100260" y="221"/>
                  </a:lnTo>
                  <a:cubicBezTo>
                    <a:pt x="100260" y="-1303"/>
                    <a:pt x="111569" y="5555"/>
                    <a:pt x="111950" y="5840"/>
                  </a:cubicBezTo>
                  <a:cubicBezTo>
                    <a:pt x="123082" y="13146"/>
                    <a:pt x="130288" y="25138"/>
                    <a:pt x="131527" y="38416"/>
                  </a:cubicBezTo>
                  <a:cubicBezTo>
                    <a:pt x="132163" y="57028"/>
                    <a:pt x="125315" y="75116"/>
                    <a:pt x="112520" y="88613"/>
                  </a:cubicBezTo>
                  <a:cubicBezTo>
                    <a:pt x="100854" y="100414"/>
                    <a:pt x="85087" y="107244"/>
                    <a:pt x="68517" y="107663"/>
                  </a:cubicBezTo>
                  <a:cubicBezTo>
                    <a:pt x="60629" y="108139"/>
                    <a:pt x="53026" y="108520"/>
                    <a:pt x="46279" y="109092"/>
                  </a:cubicBezTo>
                  <a:cubicBezTo>
                    <a:pt x="40033" y="109092"/>
                    <a:pt x="34969" y="104015"/>
                    <a:pt x="34969" y="97757"/>
                  </a:cubicBezTo>
                  <a:cubicBezTo>
                    <a:pt x="34969" y="97728"/>
                    <a:pt x="34969" y="97690"/>
                    <a:pt x="34969" y="97661"/>
                  </a:cubicBezTo>
                  <a:lnTo>
                    <a:pt x="32973" y="97661"/>
                  </a:lnTo>
                  <a:cubicBezTo>
                    <a:pt x="31442" y="98023"/>
                    <a:pt x="29847" y="98023"/>
                    <a:pt x="28316" y="97661"/>
                  </a:cubicBezTo>
                  <a:lnTo>
                    <a:pt x="24990" y="97661"/>
                  </a:lnTo>
                  <a:cubicBezTo>
                    <a:pt x="13966" y="97661"/>
                    <a:pt x="13110" y="83946"/>
                    <a:pt x="20618" y="78611"/>
                  </a:cubicBezTo>
                  <a:cubicBezTo>
                    <a:pt x="17102" y="78611"/>
                    <a:pt x="13490" y="79278"/>
                    <a:pt x="9974" y="79278"/>
                  </a:cubicBezTo>
                  <a:cubicBezTo>
                    <a:pt x="-3806" y="80135"/>
                    <a:pt x="-3046" y="59561"/>
                    <a:pt x="10639" y="59657"/>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9" name="Google Shape;760;p18">
              <a:extLst>
                <a:ext uri="{FF2B5EF4-FFF2-40B4-BE49-F238E27FC236}">
                  <a16:creationId xmlns:a16="http://schemas.microsoft.com/office/drawing/2014/main" id="{07AF4996-DF16-7448-E0B1-DBD0E088766A}"/>
                </a:ext>
              </a:extLst>
            </p:cNvPr>
            <p:cNvSpPr/>
            <p:nvPr/>
          </p:nvSpPr>
          <p:spPr>
            <a:xfrm>
              <a:off x="2631550" y="1349025"/>
              <a:ext cx="130391" cy="190023"/>
            </a:xfrm>
            <a:custGeom>
              <a:avLst/>
              <a:gdLst/>
              <a:ahLst/>
              <a:cxnLst/>
              <a:rect l="l" t="t" r="r" b="b"/>
              <a:pathLst>
                <a:path w="130391" h="190023" extrusionOk="0">
                  <a:moveTo>
                    <a:pt x="83348" y="190024"/>
                  </a:moveTo>
                  <a:cubicBezTo>
                    <a:pt x="83348" y="190024"/>
                    <a:pt x="116611" y="188309"/>
                    <a:pt x="130392" y="168878"/>
                  </a:cubicBezTo>
                  <a:cubicBezTo>
                    <a:pt x="127826" y="135636"/>
                    <a:pt x="85344" y="9430"/>
                    <a:pt x="0" y="0"/>
                  </a:cubicBezTo>
                  <a:cubicBezTo>
                    <a:pt x="23264" y="16335"/>
                    <a:pt x="41713" y="38643"/>
                    <a:pt x="53411" y="64580"/>
                  </a:cubicBezTo>
                  <a:cubicBezTo>
                    <a:pt x="68902" y="102584"/>
                    <a:pt x="83348" y="190024"/>
                    <a:pt x="83348" y="190024"/>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0" name="Google Shape;761;p18">
              <a:extLst>
                <a:ext uri="{FF2B5EF4-FFF2-40B4-BE49-F238E27FC236}">
                  <a16:creationId xmlns:a16="http://schemas.microsoft.com/office/drawing/2014/main" id="{C9682A13-6C30-06EE-D7E4-45D8A76E122A}"/>
                </a:ext>
              </a:extLst>
            </p:cNvPr>
            <p:cNvSpPr/>
            <p:nvPr/>
          </p:nvSpPr>
          <p:spPr>
            <a:xfrm>
              <a:off x="2269458" y="1478036"/>
              <a:ext cx="157611" cy="236452"/>
            </a:xfrm>
            <a:custGeom>
              <a:avLst/>
              <a:gdLst/>
              <a:ahLst/>
              <a:cxnLst/>
              <a:rect l="l" t="t" r="r" b="b"/>
              <a:pathLst>
                <a:path w="157611" h="236452" extrusionOk="0">
                  <a:moveTo>
                    <a:pt x="12067" y="227795"/>
                  </a:moveTo>
                  <a:cubicBezTo>
                    <a:pt x="12067" y="227795"/>
                    <a:pt x="97031" y="257132"/>
                    <a:pt x="156905" y="207793"/>
                  </a:cubicBezTo>
                  <a:cubicBezTo>
                    <a:pt x="163463" y="196458"/>
                    <a:pt x="122216" y="51583"/>
                    <a:pt x="122216" y="51583"/>
                  </a:cubicBezTo>
                  <a:cubicBezTo>
                    <a:pt x="122216" y="51583"/>
                    <a:pt x="86577" y="-22522"/>
                    <a:pt x="30790" y="6911"/>
                  </a:cubicBezTo>
                  <a:cubicBezTo>
                    <a:pt x="-24997" y="36343"/>
                    <a:pt x="12067" y="227795"/>
                    <a:pt x="12067" y="227795"/>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1" name="Google Shape;762;p18">
              <a:extLst>
                <a:ext uri="{FF2B5EF4-FFF2-40B4-BE49-F238E27FC236}">
                  <a16:creationId xmlns:a16="http://schemas.microsoft.com/office/drawing/2014/main" id="{8E4DAF83-45FD-526C-A0BC-31B44A637905}"/>
                </a:ext>
              </a:extLst>
            </p:cNvPr>
            <p:cNvSpPr/>
            <p:nvPr/>
          </p:nvSpPr>
          <p:spPr>
            <a:xfrm>
              <a:off x="3098756" y="3983831"/>
              <a:ext cx="98079" cy="56769"/>
            </a:xfrm>
            <a:custGeom>
              <a:avLst/>
              <a:gdLst/>
              <a:ahLst/>
              <a:cxnLst/>
              <a:rect l="l" t="t" r="r" b="b"/>
              <a:pathLst>
                <a:path w="98079" h="56769" extrusionOk="0">
                  <a:moveTo>
                    <a:pt x="98079" y="28385"/>
                  </a:moveTo>
                  <a:cubicBezTo>
                    <a:pt x="98079" y="44061"/>
                    <a:pt x="76123" y="56769"/>
                    <a:pt x="49040" y="56769"/>
                  </a:cubicBezTo>
                  <a:cubicBezTo>
                    <a:pt x="21956" y="56769"/>
                    <a:pt x="0" y="44061"/>
                    <a:pt x="0" y="28385"/>
                  </a:cubicBezTo>
                  <a:cubicBezTo>
                    <a:pt x="0" y="12708"/>
                    <a:pt x="21956" y="0"/>
                    <a:pt x="49040" y="0"/>
                  </a:cubicBezTo>
                  <a:cubicBezTo>
                    <a:pt x="76123" y="0"/>
                    <a:pt x="98079" y="12708"/>
                    <a:pt x="98079" y="28385"/>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2" name="Google Shape;763;p18">
              <a:extLst>
                <a:ext uri="{FF2B5EF4-FFF2-40B4-BE49-F238E27FC236}">
                  <a16:creationId xmlns:a16="http://schemas.microsoft.com/office/drawing/2014/main" id="{C3A27C0F-7790-6922-AF30-B65F1840E877}"/>
                </a:ext>
              </a:extLst>
            </p:cNvPr>
            <p:cNvSpPr/>
            <p:nvPr/>
          </p:nvSpPr>
          <p:spPr>
            <a:xfrm>
              <a:off x="4017202" y="4508754"/>
              <a:ext cx="98079" cy="56769"/>
            </a:xfrm>
            <a:custGeom>
              <a:avLst/>
              <a:gdLst/>
              <a:ahLst/>
              <a:cxnLst/>
              <a:rect l="l" t="t" r="r" b="b"/>
              <a:pathLst>
                <a:path w="98079" h="56769" extrusionOk="0">
                  <a:moveTo>
                    <a:pt x="98079" y="28384"/>
                  </a:moveTo>
                  <a:cubicBezTo>
                    <a:pt x="98079" y="44061"/>
                    <a:pt x="76123" y="56769"/>
                    <a:pt x="49040" y="56769"/>
                  </a:cubicBezTo>
                  <a:cubicBezTo>
                    <a:pt x="21956" y="56769"/>
                    <a:pt x="0" y="44061"/>
                    <a:pt x="0" y="28384"/>
                  </a:cubicBezTo>
                  <a:cubicBezTo>
                    <a:pt x="0" y="12708"/>
                    <a:pt x="21956" y="0"/>
                    <a:pt x="49040" y="0"/>
                  </a:cubicBezTo>
                  <a:cubicBezTo>
                    <a:pt x="76123" y="0"/>
                    <a:pt x="98079" y="12708"/>
                    <a:pt x="98079" y="28384"/>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3" name="Google Shape;764;p18">
              <a:extLst>
                <a:ext uri="{FF2B5EF4-FFF2-40B4-BE49-F238E27FC236}">
                  <a16:creationId xmlns:a16="http://schemas.microsoft.com/office/drawing/2014/main" id="{04565957-39C0-869F-895A-AAAF28C131E6}"/>
                </a:ext>
              </a:extLst>
            </p:cNvPr>
            <p:cNvSpPr/>
            <p:nvPr/>
          </p:nvSpPr>
          <p:spPr>
            <a:xfrm>
              <a:off x="5609182" y="3535680"/>
              <a:ext cx="98079" cy="56769"/>
            </a:xfrm>
            <a:custGeom>
              <a:avLst/>
              <a:gdLst/>
              <a:ahLst/>
              <a:cxnLst/>
              <a:rect l="l" t="t" r="r" b="b"/>
              <a:pathLst>
                <a:path w="98079" h="56769" extrusionOk="0">
                  <a:moveTo>
                    <a:pt x="98079" y="28384"/>
                  </a:moveTo>
                  <a:cubicBezTo>
                    <a:pt x="98079" y="44061"/>
                    <a:pt x="76123" y="56769"/>
                    <a:pt x="49040" y="56769"/>
                  </a:cubicBezTo>
                  <a:cubicBezTo>
                    <a:pt x="21956" y="56769"/>
                    <a:pt x="0" y="44061"/>
                    <a:pt x="0" y="28384"/>
                  </a:cubicBezTo>
                  <a:cubicBezTo>
                    <a:pt x="0" y="12708"/>
                    <a:pt x="21956" y="0"/>
                    <a:pt x="49040" y="0"/>
                  </a:cubicBezTo>
                  <a:cubicBezTo>
                    <a:pt x="76123" y="0"/>
                    <a:pt x="98079" y="12708"/>
                    <a:pt x="98079" y="28384"/>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4" name="Google Shape;765;p18">
              <a:extLst>
                <a:ext uri="{FF2B5EF4-FFF2-40B4-BE49-F238E27FC236}">
                  <a16:creationId xmlns:a16="http://schemas.microsoft.com/office/drawing/2014/main" id="{BF9C09FA-F815-CA7B-3CF5-57AB4B421015}"/>
                </a:ext>
              </a:extLst>
            </p:cNvPr>
            <p:cNvSpPr/>
            <p:nvPr/>
          </p:nvSpPr>
          <p:spPr>
            <a:xfrm>
              <a:off x="3115863" y="3050952"/>
              <a:ext cx="67191" cy="975240"/>
            </a:xfrm>
            <a:custGeom>
              <a:avLst/>
              <a:gdLst/>
              <a:ahLst/>
              <a:cxnLst/>
              <a:rect l="l" t="t" r="r" b="b"/>
              <a:pathLst>
                <a:path w="67191" h="975240" extrusionOk="0">
                  <a:moveTo>
                    <a:pt x="0" y="0"/>
                  </a:moveTo>
                  <a:lnTo>
                    <a:pt x="0" y="955548"/>
                  </a:lnTo>
                  <a:cubicBezTo>
                    <a:pt x="447" y="961558"/>
                    <a:pt x="4068" y="966864"/>
                    <a:pt x="9504" y="969455"/>
                  </a:cubicBezTo>
                  <a:cubicBezTo>
                    <a:pt x="24643" y="977170"/>
                    <a:pt x="42549" y="977170"/>
                    <a:pt x="57688" y="969455"/>
                  </a:cubicBezTo>
                  <a:cubicBezTo>
                    <a:pt x="63105" y="966854"/>
                    <a:pt x="66726" y="961549"/>
                    <a:pt x="67192" y="955548"/>
                  </a:cubicBezTo>
                  <a:lnTo>
                    <a:pt x="67192" y="955548"/>
                  </a:lnTo>
                  <a:lnTo>
                    <a:pt x="67192" y="0"/>
                  </a:lnTo>
                  <a:close/>
                </a:path>
              </a:pathLst>
            </a:custGeom>
            <a:solidFill>
              <a:srgbClr val="C1C4D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5" name="Google Shape;766;p18">
              <a:extLst>
                <a:ext uri="{FF2B5EF4-FFF2-40B4-BE49-F238E27FC236}">
                  <a16:creationId xmlns:a16="http://schemas.microsoft.com/office/drawing/2014/main" id="{FC02C1F3-36E8-2A92-2E3D-865DC8FA2697}"/>
                </a:ext>
              </a:extLst>
            </p:cNvPr>
            <p:cNvSpPr/>
            <p:nvPr/>
          </p:nvSpPr>
          <p:spPr>
            <a:xfrm>
              <a:off x="4036495" y="3422808"/>
              <a:ext cx="59588" cy="1128783"/>
            </a:xfrm>
            <a:custGeom>
              <a:avLst/>
              <a:gdLst/>
              <a:ahLst/>
              <a:cxnLst/>
              <a:rect l="l" t="t" r="r" b="b"/>
              <a:pathLst>
                <a:path w="59588" h="1128783" extrusionOk="0">
                  <a:moveTo>
                    <a:pt x="0" y="0"/>
                  </a:moveTo>
                  <a:lnTo>
                    <a:pt x="0" y="1108996"/>
                  </a:lnTo>
                  <a:cubicBezTo>
                    <a:pt x="333" y="1114835"/>
                    <a:pt x="3583" y="1120102"/>
                    <a:pt x="8648" y="1122998"/>
                  </a:cubicBezTo>
                  <a:cubicBezTo>
                    <a:pt x="21659" y="1130713"/>
                    <a:pt x="37834" y="1130713"/>
                    <a:pt x="50845" y="1122998"/>
                  </a:cubicBezTo>
                  <a:cubicBezTo>
                    <a:pt x="55930" y="1120111"/>
                    <a:pt x="59218" y="1114844"/>
                    <a:pt x="59589" y="1108996"/>
                  </a:cubicBezTo>
                  <a:lnTo>
                    <a:pt x="59589" y="1108996"/>
                  </a:lnTo>
                  <a:lnTo>
                    <a:pt x="59589" y="0"/>
                  </a:lnTo>
                  <a:close/>
                </a:path>
              </a:pathLst>
            </a:custGeom>
            <a:solidFill>
              <a:srgbClr val="C1C4D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6" name="Google Shape;767;p18">
              <a:extLst>
                <a:ext uri="{FF2B5EF4-FFF2-40B4-BE49-F238E27FC236}">
                  <a16:creationId xmlns:a16="http://schemas.microsoft.com/office/drawing/2014/main" id="{93AA2B69-321C-3873-A64C-4A502A9D2C5D}"/>
                </a:ext>
              </a:extLst>
            </p:cNvPr>
            <p:cNvSpPr/>
            <p:nvPr/>
          </p:nvSpPr>
          <p:spPr>
            <a:xfrm>
              <a:off x="5628379" y="2652522"/>
              <a:ext cx="59588" cy="923996"/>
            </a:xfrm>
            <a:custGeom>
              <a:avLst/>
              <a:gdLst/>
              <a:ahLst/>
              <a:cxnLst/>
              <a:rect l="l" t="t" r="r" b="b"/>
              <a:pathLst>
                <a:path w="59588" h="923996" extrusionOk="0">
                  <a:moveTo>
                    <a:pt x="0" y="0"/>
                  </a:moveTo>
                  <a:lnTo>
                    <a:pt x="0" y="904304"/>
                  </a:lnTo>
                  <a:cubicBezTo>
                    <a:pt x="342" y="910133"/>
                    <a:pt x="3649" y="915381"/>
                    <a:pt x="8744" y="918210"/>
                  </a:cubicBezTo>
                  <a:cubicBezTo>
                    <a:pt x="21716" y="925925"/>
                    <a:pt x="37873" y="925925"/>
                    <a:pt x="50845" y="918210"/>
                  </a:cubicBezTo>
                  <a:cubicBezTo>
                    <a:pt x="55939" y="915381"/>
                    <a:pt x="59247" y="910133"/>
                    <a:pt x="59589" y="904304"/>
                  </a:cubicBezTo>
                  <a:lnTo>
                    <a:pt x="59589" y="904304"/>
                  </a:lnTo>
                  <a:lnTo>
                    <a:pt x="59589" y="0"/>
                  </a:lnTo>
                  <a:close/>
                </a:path>
              </a:pathLst>
            </a:custGeom>
            <a:solidFill>
              <a:srgbClr val="C1C4D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7" name="Google Shape;768;p18">
              <a:extLst>
                <a:ext uri="{FF2B5EF4-FFF2-40B4-BE49-F238E27FC236}">
                  <a16:creationId xmlns:a16="http://schemas.microsoft.com/office/drawing/2014/main" id="{2B04A47B-B6D5-8AE2-22CC-6A1E1178F8A0}"/>
                </a:ext>
              </a:extLst>
            </p:cNvPr>
            <p:cNvSpPr/>
            <p:nvPr/>
          </p:nvSpPr>
          <p:spPr>
            <a:xfrm>
              <a:off x="3056370" y="3054762"/>
              <a:ext cx="1009872" cy="652653"/>
            </a:xfrm>
            <a:custGeom>
              <a:avLst/>
              <a:gdLst/>
              <a:ahLst/>
              <a:cxnLst/>
              <a:rect l="l" t="t" r="r" b="b"/>
              <a:pathLst>
                <a:path w="1009872" h="652653" extrusionOk="0">
                  <a:moveTo>
                    <a:pt x="1009872" y="652653"/>
                  </a:moveTo>
                  <a:lnTo>
                    <a:pt x="0" y="68294"/>
                  </a:lnTo>
                  <a:lnTo>
                    <a:pt x="0" y="0"/>
                  </a:lnTo>
                  <a:lnTo>
                    <a:pt x="1009872" y="584454"/>
                  </a:lnTo>
                  <a:lnTo>
                    <a:pt x="1009872" y="652653"/>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8" name="Google Shape;769;p18">
              <a:extLst>
                <a:ext uri="{FF2B5EF4-FFF2-40B4-BE49-F238E27FC236}">
                  <a16:creationId xmlns:a16="http://schemas.microsoft.com/office/drawing/2014/main" id="{095C6A80-B0AA-421E-F788-635666CD792D}"/>
                </a:ext>
              </a:extLst>
            </p:cNvPr>
            <p:cNvSpPr/>
            <p:nvPr/>
          </p:nvSpPr>
          <p:spPr>
            <a:xfrm>
              <a:off x="3056084" y="2071592"/>
              <a:ext cx="2712855" cy="1569720"/>
            </a:xfrm>
            <a:custGeom>
              <a:avLst/>
              <a:gdLst/>
              <a:ahLst/>
              <a:cxnLst/>
              <a:rect l="l" t="t" r="r" b="b"/>
              <a:pathLst>
                <a:path w="2712855" h="1569720" extrusionOk="0">
                  <a:moveTo>
                    <a:pt x="2712856" y="584359"/>
                  </a:moveTo>
                  <a:lnTo>
                    <a:pt x="1009967" y="1569720"/>
                  </a:lnTo>
                  <a:lnTo>
                    <a:pt x="0" y="985361"/>
                  </a:lnTo>
                  <a:lnTo>
                    <a:pt x="1702889" y="0"/>
                  </a:lnTo>
                  <a:lnTo>
                    <a:pt x="2712856" y="584359"/>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9" name="Google Shape;770;p18">
              <a:extLst>
                <a:ext uri="{FF2B5EF4-FFF2-40B4-BE49-F238E27FC236}">
                  <a16:creationId xmlns:a16="http://schemas.microsoft.com/office/drawing/2014/main" id="{894F2AE5-1D84-2FFD-1F66-1A8602D59991}"/>
                </a:ext>
              </a:extLst>
            </p:cNvPr>
            <p:cNvSpPr/>
            <p:nvPr/>
          </p:nvSpPr>
          <p:spPr>
            <a:xfrm>
              <a:off x="4066242" y="2653855"/>
              <a:ext cx="1702888" cy="1053560"/>
            </a:xfrm>
            <a:custGeom>
              <a:avLst/>
              <a:gdLst/>
              <a:ahLst/>
              <a:cxnLst/>
              <a:rect l="l" t="t" r="r" b="b"/>
              <a:pathLst>
                <a:path w="1702888" h="1053560" extrusionOk="0">
                  <a:moveTo>
                    <a:pt x="1702888" y="68199"/>
                  </a:moveTo>
                  <a:lnTo>
                    <a:pt x="0" y="1053560"/>
                  </a:lnTo>
                  <a:lnTo>
                    <a:pt x="0" y="985361"/>
                  </a:lnTo>
                  <a:lnTo>
                    <a:pt x="1702888" y="0"/>
                  </a:lnTo>
                  <a:lnTo>
                    <a:pt x="1702888" y="68199"/>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0" name="Google Shape;771;p18">
              <a:extLst>
                <a:ext uri="{FF2B5EF4-FFF2-40B4-BE49-F238E27FC236}">
                  <a16:creationId xmlns:a16="http://schemas.microsoft.com/office/drawing/2014/main" id="{C67488F9-2D9E-4664-B638-E12F2B4376D0}"/>
                </a:ext>
              </a:extLst>
            </p:cNvPr>
            <p:cNvSpPr/>
            <p:nvPr/>
          </p:nvSpPr>
          <p:spPr>
            <a:xfrm>
              <a:off x="4763535" y="2360390"/>
              <a:ext cx="519572" cy="326898"/>
            </a:xfrm>
            <a:custGeom>
              <a:avLst/>
              <a:gdLst/>
              <a:ahLst/>
              <a:cxnLst/>
              <a:rect l="l" t="t" r="r" b="b"/>
              <a:pathLst>
                <a:path w="519572" h="326898" extrusionOk="0">
                  <a:moveTo>
                    <a:pt x="519572" y="98965"/>
                  </a:moveTo>
                  <a:lnTo>
                    <a:pt x="248049" y="326898"/>
                  </a:lnTo>
                  <a:lnTo>
                    <a:pt x="0" y="227933"/>
                  </a:lnTo>
                  <a:lnTo>
                    <a:pt x="271523" y="0"/>
                  </a:lnTo>
                  <a:lnTo>
                    <a:pt x="519572" y="98965"/>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1" name="Google Shape;772;p18">
              <a:extLst>
                <a:ext uri="{FF2B5EF4-FFF2-40B4-BE49-F238E27FC236}">
                  <a16:creationId xmlns:a16="http://schemas.microsoft.com/office/drawing/2014/main" id="{FFA0647D-404C-F571-EDEB-BFA00942B342}"/>
                </a:ext>
              </a:extLst>
            </p:cNvPr>
            <p:cNvSpPr/>
            <p:nvPr/>
          </p:nvSpPr>
          <p:spPr>
            <a:xfrm>
              <a:off x="4668877" y="2346674"/>
              <a:ext cx="551219" cy="318992"/>
            </a:xfrm>
            <a:custGeom>
              <a:avLst/>
              <a:gdLst/>
              <a:ahLst/>
              <a:cxnLst/>
              <a:rect l="l" t="t" r="r" b="b"/>
              <a:pathLst>
                <a:path w="551219" h="318992" extrusionOk="0">
                  <a:moveTo>
                    <a:pt x="551220" y="123254"/>
                  </a:moveTo>
                  <a:lnTo>
                    <a:pt x="212980" y="318992"/>
                  </a:lnTo>
                  <a:lnTo>
                    <a:pt x="0" y="195739"/>
                  </a:lnTo>
                  <a:lnTo>
                    <a:pt x="338240" y="0"/>
                  </a:lnTo>
                  <a:lnTo>
                    <a:pt x="551220" y="123254"/>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2" name="Google Shape;773;p18">
              <a:extLst>
                <a:ext uri="{FF2B5EF4-FFF2-40B4-BE49-F238E27FC236}">
                  <a16:creationId xmlns:a16="http://schemas.microsoft.com/office/drawing/2014/main" id="{1C1A2A43-3054-716C-67BF-F316B138DF97}"/>
                </a:ext>
              </a:extLst>
            </p:cNvPr>
            <p:cNvSpPr/>
            <p:nvPr/>
          </p:nvSpPr>
          <p:spPr>
            <a:xfrm>
              <a:off x="4743291" y="2531554"/>
              <a:ext cx="161184" cy="93249"/>
            </a:xfrm>
            <a:custGeom>
              <a:avLst/>
              <a:gdLst/>
              <a:ahLst/>
              <a:cxnLst/>
              <a:rect l="l" t="t" r="r" b="b"/>
              <a:pathLst>
                <a:path w="161184" h="93249" extrusionOk="0">
                  <a:moveTo>
                    <a:pt x="161184" y="81248"/>
                  </a:moveTo>
                  <a:lnTo>
                    <a:pt x="140466" y="93250"/>
                  </a:lnTo>
                  <a:lnTo>
                    <a:pt x="0" y="12001"/>
                  </a:lnTo>
                  <a:lnTo>
                    <a:pt x="20718" y="0"/>
                  </a:lnTo>
                  <a:lnTo>
                    <a:pt x="161184" y="81248"/>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3" name="Google Shape;774;p18">
              <a:extLst>
                <a:ext uri="{FF2B5EF4-FFF2-40B4-BE49-F238E27FC236}">
                  <a16:creationId xmlns:a16="http://schemas.microsoft.com/office/drawing/2014/main" id="{114BBF9A-95C9-6FDF-0116-4A176F0D7EFF}"/>
                </a:ext>
              </a:extLst>
            </p:cNvPr>
            <p:cNvSpPr/>
            <p:nvPr/>
          </p:nvSpPr>
          <p:spPr>
            <a:xfrm>
              <a:off x="4789955" y="2504598"/>
              <a:ext cx="161089" cy="93249"/>
            </a:xfrm>
            <a:custGeom>
              <a:avLst/>
              <a:gdLst/>
              <a:ahLst/>
              <a:cxnLst/>
              <a:rect l="l" t="t" r="r" b="b"/>
              <a:pathLst>
                <a:path w="161089" h="93249" extrusionOk="0">
                  <a:moveTo>
                    <a:pt x="161089" y="81248"/>
                  </a:moveTo>
                  <a:lnTo>
                    <a:pt x="140371" y="93250"/>
                  </a:lnTo>
                  <a:lnTo>
                    <a:pt x="0" y="12002"/>
                  </a:lnTo>
                  <a:lnTo>
                    <a:pt x="20718" y="0"/>
                  </a:lnTo>
                  <a:lnTo>
                    <a:pt x="161089" y="81248"/>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4" name="Google Shape;775;p18">
              <a:extLst>
                <a:ext uri="{FF2B5EF4-FFF2-40B4-BE49-F238E27FC236}">
                  <a16:creationId xmlns:a16="http://schemas.microsoft.com/office/drawing/2014/main" id="{F17DC65E-8B6F-C443-61E6-9773CF56AA03}"/>
                </a:ext>
              </a:extLst>
            </p:cNvPr>
            <p:cNvSpPr/>
            <p:nvPr/>
          </p:nvSpPr>
          <p:spPr>
            <a:xfrm>
              <a:off x="4834813" y="2478690"/>
              <a:ext cx="161089" cy="93154"/>
            </a:xfrm>
            <a:custGeom>
              <a:avLst/>
              <a:gdLst/>
              <a:ahLst/>
              <a:cxnLst/>
              <a:rect l="l" t="t" r="r" b="b"/>
              <a:pathLst>
                <a:path w="161089" h="93154" extrusionOk="0">
                  <a:moveTo>
                    <a:pt x="161089" y="81248"/>
                  </a:moveTo>
                  <a:lnTo>
                    <a:pt x="140371" y="93154"/>
                  </a:lnTo>
                  <a:lnTo>
                    <a:pt x="0" y="12002"/>
                  </a:lnTo>
                  <a:lnTo>
                    <a:pt x="20718" y="0"/>
                  </a:lnTo>
                  <a:lnTo>
                    <a:pt x="161089" y="81248"/>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5" name="Google Shape;776;p18">
              <a:extLst>
                <a:ext uri="{FF2B5EF4-FFF2-40B4-BE49-F238E27FC236}">
                  <a16:creationId xmlns:a16="http://schemas.microsoft.com/office/drawing/2014/main" id="{014F2EBD-6E9F-DA9A-17F3-14997B151374}"/>
                </a:ext>
              </a:extLst>
            </p:cNvPr>
            <p:cNvSpPr/>
            <p:nvPr/>
          </p:nvSpPr>
          <p:spPr>
            <a:xfrm>
              <a:off x="4998753" y="2451734"/>
              <a:ext cx="102450" cy="59245"/>
            </a:xfrm>
            <a:custGeom>
              <a:avLst/>
              <a:gdLst/>
              <a:ahLst/>
              <a:cxnLst/>
              <a:rect l="l" t="t" r="r" b="b"/>
              <a:pathLst>
                <a:path w="102450" h="59245" extrusionOk="0">
                  <a:moveTo>
                    <a:pt x="102451" y="47244"/>
                  </a:moveTo>
                  <a:lnTo>
                    <a:pt x="81733" y="59246"/>
                  </a:lnTo>
                  <a:lnTo>
                    <a:pt x="0" y="12002"/>
                  </a:lnTo>
                  <a:lnTo>
                    <a:pt x="20718" y="0"/>
                  </a:lnTo>
                  <a:lnTo>
                    <a:pt x="102451" y="47244"/>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6" name="Google Shape;777;p18">
              <a:extLst>
                <a:ext uri="{FF2B5EF4-FFF2-40B4-BE49-F238E27FC236}">
                  <a16:creationId xmlns:a16="http://schemas.microsoft.com/office/drawing/2014/main" id="{178A3BCD-6908-F008-50C6-4C808035AE76}"/>
                </a:ext>
              </a:extLst>
            </p:cNvPr>
            <p:cNvSpPr/>
            <p:nvPr/>
          </p:nvSpPr>
          <p:spPr>
            <a:xfrm>
              <a:off x="5043611" y="2425731"/>
              <a:ext cx="102450" cy="59245"/>
            </a:xfrm>
            <a:custGeom>
              <a:avLst/>
              <a:gdLst/>
              <a:ahLst/>
              <a:cxnLst/>
              <a:rect l="l" t="t" r="r" b="b"/>
              <a:pathLst>
                <a:path w="102450" h="59245" extrusionOk="0">
                  <a:moveTo>
                    <a:pt x="102451" y="47339"/>
                  </a:moveTo>
                  <a:lnTo>
                    <a:pt x="81733" y="59246"/>
                  </a:lnTo>
                  <a:lnTo>
                    <a:pt x="0" y="12001"/>
                  </a:lnTo>
                  <a:lnTo>
                    <a:pt x="20718" y="0"/>
                  </a:lnTo>
                  <a:lnTo>
                    <a:pt x="102451" y="47339"/>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7" name="Google Shape;778;p18">
              <a:extLst>
                <a:ext uri="{FF2B5EF4-FFF2-40B4-BE49-F238E27FC236}">
                  <a16:creationId xmlns:a16="http://schemas.microsoft.com/office/drawing/2014/main" id="{029658DF-D3C8-9649-3CF5-EB954A0FBE7B}"/>
                </a:ext>
              </a:extLst>
            </p:cNvPr>
            <p:cNvSpPr/>
            <p:nvPr/>
          </p:nvSpPr>
          <p:spPr>
            <a:xfrm>
              <a:off x="4912649" y="2469832"/>
              <a:ext cx="307447" cy="180974"/>
            </a:xfrm>
            <a:custGeom>
              <a:avLst/>
              <a:gdLst/>
              <a:ahLst/>
              <a:cxnLst/>
              <a:rect l="l" t="t" r="r" b="b"/>
              <a:pathLst>
                <a:path w="307447" h="180974" extrusionOk="0">
                  <a:moveTo>
                    <a:pt x="7508" y="180975"/>
                  </a:moveTo>
                  <a:cubicBezTo>
                    <a:pt x="13115" y="178594"/>
                    <a:pt x="307448" y="0"/>
                    <a:pt x="307448" y="0"/>
                  </a:cubicBezTo>
                  <a:lnTo>
                    <a:pt x="0" y="178117"/>
                  </a:lnTo>
                  <a:close/>
                </a:path>
              </a:pathLst>
            </a:custGeom>
            <a:solidFill>
              <a:srgbClr val="D6D6D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8" name="Google Shape;779;p18">
              <a:extLst>
                <a:ext uri="{FF2B5EF4-FFF2-40B4-BE49-F238E27FC236}">
                  <a16:creationId xmlns:a16="http://schemas.microsoft.com/office/drawing/2014/main" id="{92034ADD-90BA-E4DD-9311-C0E0CC4F5AA8}"/>
                </a:ext>
              </a:extLst>
            </p:cNvPr>
            <p:cNvSpPr/>
            <p:nvPr/>
          </p:nvSpPr>
          <p:spPr>
            <a:xfrm>
              <a:off x="4894497" y="2841212"/>
              <a:ext cx="147498" cy="85344"/>
            </a:xfrm>
            <a:custGeom>
              <a:avLst/>
              <a:gdLst/>
              <a:ahLst/>
              <a:cxnLst/>
              <a:rect l="l" t="t" r="r" b="b"/>
              <a:pathLst>
                <a:path w="147498" h="85344" extrusionOk="0">
                  <a:moveTo>
                    <a:pt x="147499" y="42672"/>
                  </a:moveTo>
                  <a:cubicBezTo>
                    <a:pt x="147499" y="66239"/>
                    <a:pt x="114480" y="85344"/>
                    <a:pt x="73749" y="85344"/>
                  </a:cubicBezTo>
                  <a:cubicBezTo>
                    <a:pt x="33019" y="85344"/>
                    <a:pt x="0" y="66239"/>
                    <a:pt x="0" y="42672"/>
                  </a:cubicBezTo>
                  <a:cubicBezTo>
                    <a:pt x="0" y="19105"/>
                    <a:pt x="33019" y="0"/>
                    <a:pt x="73749" y="0"/>
                  </a:cubicBezTo>
                  <a:cubicBezTo>
                    <a:pt x="114480" y="0"/>
                    <a:pt x="147499" y="19105"/>
                    <a:pt x="147499" y="42672"/>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9" name="Google Shape;780;p18">
              <a:extLst>
                <a:ext uri="{FF2B5EF4-FFF2-40B4-BE49-F238E27FC236}">
                  <a16:creationId xmlns:a16="http://schemas.microsoft.com/office/drawing/2014/main" id="{44283117-41EF-6DAE-4132-3B39C4067A74}"/>
                </a:ext>
              </a:extLst>
            </p:cNvPr>
            <p:cNvSpPr/>
            <p:nvPr/>
          </p:nvSpPr>
          <p:spPr>
            <a:xfrm>
              <a:off x="4901418" y="2763964"/>
              <a:ext cx="147800" cy="156591"/>
            </a:xfrm>
            <a:custGeom>
              <a:avLst/>
              <a:gdLst/>
              <a:ahLst/>
              <a:cxnLst/>
              <a:rect l="l" t="t" r="r" b="b"/>
              <a:pathLst>
                <a:path w="147800" h="156591" extrusionOk="0">
                  <a:moveTo>
                    <a:pt x="147801" y="113824"/>
                  </a:moveTo>
                  <a:lnTo>
                    <a:pt x="147801" y="0"/>
                  </a:lnTo>
                  <a:lnTo>
                    <a:pt x="587" y="3715"/>
                  </a:lnTo>
                  <a:lnTo>
                    <a:pt x="587" y="108490"/>
                  </a:lnTo>
                  <a:cubicBezTo>
                    <a:pt x="-2169" y="121063"/>
                    <a:pt x="4769" y="134303"/>
                    <a:pt x="21590" y="144018"/>
                  </a:cubicBezTo>
                  <a:cubicBezTo>
                    <a:pt x="54436" y="160782"/>
                    <a:pt x="93287" y="160782"/>
                    <a:pt x="126132" y="144018"/>
                  </a:cubicBezTo>
                  <a:cubicBezTo>
                    <a:pt x="138288" y="138646"/>
                    <a:pt x="146584" y="127083"/>
                    <a:pt x="147801" y="113824"/>
                  </a:cubicBezTo>
                  <a:close/>
                </a:path>
              </a:pathLst>
            </a:custGeom>
            <a:solidFill>
              <a:srgbClr val="A6CE2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0" name="Google Shape;781;p18">
              <a:extLst>
                <a:ext uri="{FF2B5EF4-FFF2-40B4-BE49-F238E27FC236}">
                  <a16:creationId xmlns:a16="http://schemas.microsoft.com/office/drawing/2014/main" id="{8518B3EC-E88C-8D70-A25F-60F3AA72F9E4}"/>
                </a:ext>
              </a:extLst>
            </p:cNvPr>
            <p:cNvSpPr/>
            <p:nvPr/>
          </p:nvSpPr>
          <p:spPr>
            <a:xfrm>
              <a:off x="4901720" y="2721292"/>
              <a:ext cx="147498" cy="85344"/>
            </a:xfrm>
            <a:custGeom>
              <a:avLst/>
              <a:gdLst/>
              <a:ahLst/>
              <a:cxnLst/>
              <a:rect l="l" t="t" r="r" b="b"/>
              <a:pathLst>
                <a:path w="147498" h="85344" extrusionOk="0">
                  <a:moveTo>
                    <a:pt x="147499" y="42672"/>
                  </a:moveTo>
                  <a:cubicBezTo>
                    <a:pt x="147499" y="66239"/>
                    <a:pt x="114480" y="85344"/>
                    <a:pt x="73749" y="85344"/>
                  </a:cubicBezTo>
                  <a:cubicBezTo>
                    <a:pt x="33018" y="85344"/>
                    <a:pt x="0" y="66239"/>
                    <a:pt x="0" y="42672"/>
                  </a:cubicBezTo>
                  <a:cubicBezTo>
                    <a:pt x="0" y="19105"/>
                    <a:pt x="33018" y="0"/>
                    <a:pt x="73749" y="0"/>
                  </a:cubicBezTo>
                  <a:cubicBezTo>
                    <a:pt x="114480" y="0"/>
                    <a:pt x="147499" y="19105"/>
                    <a:pt x="147499" y="42672"/>
                  </a:cubicBezTo>
                  <a:close/>
                </a:path>
              </a:pathLst>
            </a:custGeom>
            <a:solidFill>
              <a:srgbClr val="BCD64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1" name="Google Shape;782;p18">
              <a:extLst>
                <a:ext uri="{FF2B5EF4-FFF2-40B4-BE49-F238E27FC236}">
                  <a16:creationId xmlns:a16="http://schemas.microsoft.com/office/drawing/2014/main" id="{ACE6ADE1-7640-CE9F-362B-D19EB04D5F01}"/>
                </a:ext>
              </a:extLst>
            </p:cNvPr>
            <p:cNvSpPr/>
            <p:nvPr/>
          </p:nvSpPr>
          <p:spPr>
            <a:xfrm>
              <a:off x="4913314" y="2732891"/>
              <a:ext cx="124214" cy="61955"/>
            </a:xfrm>
            <a:custGeom>
              <a:avLst/>
              <a:gdLst/>
              <a:ahLst/>
              <a:cxnLst/>
              <a:rect l="l" t="t" r="r" b="b"/>
              <a:pathLst>
                <a:path w="124214" h="61955" extrusionOk="0">
                  <a:moveTo>
                    <a:pt x="124215" y="31073"/>
                  </a:moveTo>
                  <a:cubicBezTo>
                    <a:pt x="124215" y="38026"/>
                    <a:pt x="118512" y="45360"/>
                    <a:pt x="108438" y="51075"/>
                  </a:cubicBezTo>
                  <a:cubicBezTo>
                    <a:pt x="95636" y="57924"/>
                    <a:pt x="81410" y="61639"/>
                    <a:pt x="66907" y="61934"/>
                  </a:cubicBezTo>
                  <a:lnTo>
                    <a:pt x="62060" y="61934"/>
                  </a:lnTo>
                  <a:cubicBezTo>
                    <a:pt x="45951" y="62277"/>
                    <a:pt x="30032" y="58505"/>
                    <a:pt x="15776" y="50980"/>
                  </a:cubicBezTo>
                  <a:cubicBezTo>
                    <a:pt x="5797" y="45265"/>
                    <a:pt x="0" y="37931"/>
                    <a:pt x="0" y="30978"/>
                  </a:cubicBezTo>
                  <a:cubicBezTo>
                    <a:pt x="0" y="24024"/>
                    <a:pt x="5797" y="16785"/>
                    <a:pt x="15776" y="10975"/>
                  </a:cubicBezTo>
                  <a:cubicBezTo>
                    <a:pt x="30032" y="3450"/>
                    <a:pt x="45951" y="-322"/>
                    <a:pt x="62060" y="21"/>
                  </a:cubicBezTo>
                  <a:lnTo>
                    <a:pt x="66812" y="21"/>
                  </a:lnTo>
                  <a:cubicBezTo>
                    <a:pt x="81314" y="317"/>
                    <a:pt x="95542" y="4031"/>
                    <a:pt x="108343" y="10880"/>
                  </a:cubicBezTo>
                  <a:cubicBezTo>
                    <a:pt x="118512" y="16881"/>
                    <a:pt x="124215" y="24120"/>
                    <a:pt x="124215" y="31073"/>
                  </a:cubicBezTo>
                  <a:close/>
                </a:path>
              </a:pathLst>
            </a:custGeom>
            <a:solidFill>
              <a:srgbClr val="28221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2" name="Google Shape;783;p18">
              <a:extLst>
                <a:ext uri="{FF2B5EF4-FFF2-40B4-BE49-F238E27FC236}">
                  <a16:creationId xmlns:a16="http://schemas.microsoft.com/office/drawing/2014/main" id="{00F590FD-7E80-39CC-2CD6-F941DEBA71C4}"/>
                </a:ext>
              </a:extLst>
            </p:cNvPr>
            <p:cNvSpPr/>
            <p:nvPr/>
          </p:nvSpPr>
          <p:spPr>
            <a:xfrm>
              <a:off x="4922818" y="2733153"/>
              <a:ext cx="114710" cy="61622"/>
            </a:xfrm>
            <a:custGeom>
              <a:avLst/>
              <a:gdLst/>
              <a:ahLst/>
              <a:cxnLst/>
              <a:rect l="l" t="t" r="r" b="b"/>
              <a:pathLst>
                <a:path w="114710" h="61622" extrusionOk="0">
                  <a:moveTo>
                    <a:pt x="114711" y="30811"/>
                  </a:moveTo>
                  <a:cubicBezTo>
                    <a:pt x="114711" y="37764"/>
                    <a:pt x="109008" y="45099"/>
                    <a:pt x="98934" y="50814"/>
                  </a:cubicBezTo>
                  <a:cubicBezTo>
                    <a:pt x="73084" y="65225"/>
                    <a:pt x="41627" y="65225"/>
                    <a:pt x="15776" y="50814"/>
                  </a:cubicBezTo>
                  <a:cubicBezTo>
                    <a:pt x="5797" y="45099"/>
                    <a:pt x="0" y="37764"/>
                    <a:pt x="0" y="30811"/>
                  </a:cubicBezTo>
                  <a:cubicBezTo>
                    <a:pt x="0" y="23858"/>
                    <a:pt x="5797" y="16619"/>
                    <a:pt x="15776" y="10808"/>
                  </a:cubicBezTo>
                  <a:cubicBezTo>
                    <a:pt x="41627" y="-3603"/>
                    <a:pt x="73084" y="-3603"/>
                    <a:pt x="98934" y="10808"/>
                  </a:cubicBezTo>
                  <a:cubicBezTo>
                    <a:pt x="109008" y="16619"/>
                    <a:pt x="114711" y="23858"/>
                    <a:pt x="114711" y="30811"/>
                  </a:cubicBezTo>
                  <a:close/>
                </a:path>
              </a:pathLst>
            </a:custGeom>
            <a:solidFill>
              <a:srgbClr val="FFFFFF">
                <a:alpha val="6669"/>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3" name="Google Shape;784;p18">
              <a:extLst>
                <a:ext uri="{FF2B5EF4-FFF2-40B4-BE49-F238E27FC236}">
                  <a16:creationId xmlns:a16="http://schemas.microsoft.com/office/drawing/2014/main" id="{6577DF72-7108-3548-1EB6-B5AA88F85550}"/>
                </a:ext>
              </a:extLst>
            </p:cNvPr>
            <p:cNvSpPr/>
            <p:nvPr/>
          </p:nvSpPr>
          <p:spPr>
            <a:xfrm>
              <a:off x="5015195" y="2807589"/>
              <a:ext cx="42215" cy="98678"/>
            </a:xfrm>
            <a:custGeom>
              <a:avLst/>
              <a:gdLst/>
              <a:ahLst/>
              <a:cxnLst/>
              <a:rect l="l" t="t" r="r" b="b"/>
              <a:pathLst>
                <a:path w="42215" h="98678" extrusionOk="0">
                  <a:moveTo>
                    <a:pt x="23284" y="9049"/>
                  </a:moveTo>
                  <a:lnTo>
                    <a:pt x="7603" y="0"/>
                  </a:lnTo>
                  <a:lnTo>
                    <a:pt x="0" y="4477"/>
                  </a:lnTo>
                  <a:lnTo>
                    <a:pt x="7603" y="8858"/>
                  </a:lnTo>
                  <a:lnTo>
                    <a:pt x="7603" y="11716"/>
                  </a:lnTo>
                  <a:lnTo>
                    <a:pt x="22239" y="20193"/>
                  </a:lnTo>
                  <a:lnTo>
                    <a:pt x="22239" y="22955"/>
                  </a:lnTo>
                  <a:cubicBezTo>
                    <a:pt x="25765" y="28004"/>
                    <a:pt x="28939" y="33290"/>
                    <a:pt x="31743" y="38767"/>
                  </a:cubicBezTo>
                  <a:lnTo>
                    <a:pt x="32313" y="38290"/>
                  </a:lnTo>
                  <a:lnTo>
                    <a:pt x="32313" y="74962"/>
                  </a:lnTo>
                  <a:cubicBezTo>
                    <a:pt x="32313" y="84487"/>
                    <a:pt x="26706" y="81343"/>
                    <a:pt x="24235" y="79915"/>
                  </a:cubicBezTo>
                  <a:lnTo>
                    <a:pt x="7793" y="70390"/>
                  </a:lnTo>
                  <a:lnTo>
                    <a:pt x="190" y="74866"/>
                  </a:lnTo>
                  <a:lnTo>
                    <a:pt x="7793" y="79248"/>
                  </a:lnTo>
                  <a:lnTo>
                    <a:pt x="7793" y="82105"/>
                  </a:lnTo>
                  <a:lnTo>
                    <a:pt x="24235" y="91630"/>
                  </a:lnTo>
                  <a:cubicBezTo>
                    <a:pt x="25945" y="92630"/>
                    <a:pt x="27760" y="93431"/>
                    <a:pt x="29652" y="94012"/>
                  </a:cubicBezTo>
                  <a:lnTo>
                    <a:pt x="28606" y="98679"/>
                  </a:lnTo>
                  <a:lnTo>
                    <a:pt x="37160" y="93821"/>
                  </a:lnTo>
                  <a:lnTo>
                    <a:pt x="37160" y="93821"/>
                  </a:lnTo>
                  <a:cubicBezTo>
                    <a:pt x="40847" y="90678"/>
                    <a:pt x="42710" y="85877"/>
                    <a:pt x="42102" y="81058"/>
                  </a:cubicBezTo>
                  <a:lnTo>
                    <a:pt x="42102" y="42958"/>
                  </a:lnTo>
                  <a:cubicBezTo>
                    <a:pt x="41370" y="29356"/>
                    <a:pt x="34423" y="16850"/>
                    <a:pt x="23284" y="9049"/>
                  </a:cubicBezTo>
                  <a:close/>
                </a:path>
              </a:pathLst>
            </a:custGeom>
            <a:solidFill>
              <a:srgbClr val="8DA01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4" name="Google Shape;785;p18">
              <a:extLst>
                <a:ext uri="{FF2B5EF4-FFF2-40B4-BE49-F238E27FC236}">
                  <a16:creationId xmlns:a16="http://schemas.microsoft.com/office/drawing/2014/main" id="{F6B98472-B5AC-2D4B-2255-03277F3BE0B0}"/>
                </a:ext>
              </a:extLst>
            </p:cNvPr>
            <p:cNvSpPr/>
            <p:nvPr/>
          </p:nvSpPr>
          <p:spPr>
            <a:xfrm>
              <a:off x="5015195" y="2812256"/>
              <a:ext cx="34783" cy="94465"/>
            </a:xfrm>
            <a:custGeom>
              <a:avLst/>
              <a:gdLst/>
              <a:ahLst/>
              <a:cxnLst/>
              <a:rect l="l" t="t" r="r" b="b"/>
              <a:pathLst>
                <a:path w="34783" h="94465" extrusionOk="0">
                  <a:moveTo>
                    <a:pt x="16442" y="91440"/>
                  </a:moveTo>
                  <a:lnTo>
                    <a:pt x="0" y="81915"/>
                  </a:lnTo>
                  <a:lnTo>
                    <a:pt x="0" y="70199"/>
                  </a:lnTo>
                  <a:lnTo>
                    <a:pt x="16442" y="79724"/>
                  </a:lnTo>
                  <a:cubicBezTo>
                    <a:pt x="18818" y="81058"/>
                    <a:pt x="24520" y="84296"/>
                    <a:pt x="24520" y="74676"/>
                  </a:cubicBezTo>
                  <a:lnTo>
                    <a:pt x="24520" y="36576"/>
                  </a:lnTo>
                  <a:cubicBezTo>
                    <a:pt x="23949" y="30013"/>
                    <a:pt x="20462" y="24070"/>
                    <a:pt x="15016" y="20384"/>
                  </a:cubicBezTo>
                  <a:lnTo>
                    <a:pt x="95" y="11716"/>
                  </a:lnTo>
                  <a:lnTo>
                    <a:pt x="95" y="0"/>
                  </a:lnTo>
                  <a:lnTo>
                    <a:pt x="15776" y="9049"/>
                  </a:lnTo>
                  <a:cubicBezTo>
                    <a:pt x="26867" y="16707"/>
                    <a:pt x="33862" y="29013"/>
                    <a:pt x="34784" y="42481"/>
                  </a:cubicBezTo>
                  <a:lnTo>
                    <a:pt x="34784" y="80581"/>
                  </a:lnTo>
                  <a:cubicBezTo>
                    <a:pt x="34594" y="90869"/>
                    <a:pt x="29842" y="99155"/>
                    <a:pt x="16442" y="91440"/>
                  </a:cubicBezTo>
                  <a:close/>
                </a:path>
              </a:pathLst>
            </a:custGeom>
            <a:solidFill>
              <a:srgbClr val="99B52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5" name="Google Shape;786;p18">
              <a:extLst>
                <a:ext uri="{FF2B5EF4-FFF2-40B4-BE49-F238E27FC236}">
                  <a16:creationId xmlns:a16="http://schemas.microsoft.com/office/drawing/2014/main" id="{64E5C2C1-E6BC-1AC1-B43E-86BFFE3068D9}"/>
                </a:ext>
              </a:extLst>
            </p:cNvPr>
            <p:cNvSpPr/>
            <p:nvPr/>
          </p:nvSpPr>
          <p:spPr>
            <a:xfrm>
              <a:off x="3439562" y="2994755"/>
              <a:ext cx="147498" cy="85344"/>
            </a:xfrm>
            <a:custGeom>
              <a:avLst/>
              <a:gdLst/>
              <a:ahLst/>
              <a:cxnLst/>
              <a:rect l="l" t="t" r="r" b="b"/>
              <a:pathLst>
                <a:path w="147498" h="85344" extrusionOk="0">
                  <a:moveTo>
                    <a:pt x="147499" y="42672"/>
                  </a:moveTo>
                  <a:cubicBezTo>
                    <a:pt x="147499" y="66239"/>
                    <a:pt x="114480" y="85344"/>
                    <a:pt x="73749" y="85344"/>
                  </a:cubicBezTo>
                  <a:cubicBezTo>
                    <a:pt x="33019" y="85344"/>
                    <a:pt x="0" y="66239"/>
                    <a:pt x="0" y="42672"/>
                  </a:cubicBezTo>
                  <a:cubicBezTo>
                    <a:pt x="0" y="19105"/>
                    <a:pt x="33019" y="0"/>
                    <a:pt x="73749" y="0"/>
                  </a:cubicBezTo>
                  <a:cubicBezTo>
                    <a:pt x="114480" y="0"/>
                    <a:pt x="147499" y="19105"/>
                    <a:pt x="147499" y="42672"/>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6" name="Google Shape;787;p18">
              <a:extLst>
                <a:ext uri="{FF2B5EF4-FFF2-40B4-BE49-F238E27FC236}">
                  <a16:creationId xmlns:a16="http://schemas.microsoft.com/office/drawing/2014/main" id="{11D8E774-C4C6-EC91-86B3-A2317411B7D4}"/>
                </a:ext>
              </a:extLst>
            </p:cNvPr>
            <p:cNvSpPr/>
            <p:nvPr/>
          </p:nvSpPr>
          <p:spPr>
            <a:xfrm>
              <a:off x="3446488" y="2917507"/>
              <a:ext cx="147795" cy="156591"/>
            </a:xfrm>
            <a:custGeom>
              <a:avLst/>
              <a:gdLst/>
              <a:ahLst/>
              <a:cxnLst/>
              <a:rect l="l" t="t" r="r" b="b"/>
              <a:pathLst>
                <a:path w="147795" h="156591" extrusionOk="0">
                  <a:moveTo>
                    <a:pt x="147796" y="113824"/>
                  </a:moveTo>
                  <a:lnTo>
                    <a:pt x="147796" y="0"/>
                  </a:lnTo>
                  <a:lnTo>
                    <a:pt x="582" y="3715"/>
                  </a:lnTo>
                  <a:lnTo>
                    <a:pt x="582" y="108490"/>
                  </a:lnTo>
                  <a:cubicBezTo>
                    <a:pt x="-2174" y="121158"/>
                    <a:pt x="4859" y="134398"/>
                    <a:pt x="21586" y="144018"/>
                  </a:cubicBezTo>
                  <a:cubicBezTo>
                    <a:pt x="54431" y="160782"/>
                    <a:pt x="93282" y="160782"/>
                    <a:pt x="126127" y="144018"/>
                  </a:cubicBezTo>
                  <a:cubicBezTo>
                    <a:pt x="138302" y="138655"/>
                    <a:pt x="146598" y="127092"/>
                    <a:pt x="147796" y="113824"/>
                  </a:cubicBezTo>
                  <a:close/>
                </a:path>
              </a:pathLst>
            </a:custGeom>
            <a:solidFill>
              <a:srgbClr val="F7B03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7" name="Google Shape;788;p18">
              <a:extLst>
                <a:ext uri="{FF2B5EF4-FFF2-40B4-BE49-F238E27FC236}">
                  <a16:creationId xmlns:a16="http://schemas.microsoft.com/office/drawing/2014/main" id="{8AA51C4B-AF63-5890-FAF6-CB3ADFD2A802}"/>
                </a:ext>
              </a:extLst>
            </p:cNvPr>
            <p:cNvSpPr/>
            <p:nvPr/>
          </p:nvSpPr>
          <p:spPr>
            <a:xfrm>
              <a:off x="3446785" y="2874835"/>
              <a:ext cx="147498" cy="85344"/>
            </a:xfrm>
            <a:custGeom>
              <a:avLst/>
              <a:gdLst/>
              <a:ahLst/>
              <a:cxnLst/>
              <a:rect l="l" t="t" r="r" b="b"/>
              <a:pathLst>
                <a:path w="147498" h="85344" extrusionOk="0">
                  <a:moveTo>
                    <a:pt x="147499" y="42672"/>
                  </a:moveTo>
                  <a:cubicBezTo>
                    <a:pt x="147499" y="66239"/>
                    <a:pt x="114480" y="85344"/>
                    <a:pt x="73749" y="85344"/>
                  </a:cubicBezTo>
                  <a:cubicBezTo>
                    <a:pt x="33019" y="85344"/>
                    <a:pt x="0" y="66239"/>
                    <a:pt x="0" y="42672"/>
                  </a:cubicBezTo>
                  <a:cubicBezTo>
                    <a:pt x="0" y="19105"/>
                    <a:pt x="33019" y="0"/>
                    <a:pt x="73749" y="0"/>
                  </a:cubicBezTo>
                  <a:cubicBezTo>
                    <a:pt x="114480" y="0"/>
                    <a:pt x="147499" y="19105"/>
                    <a:pt x="147499" y="42672"/>
                  </a:cubicBezTo>
                  <a:close/>
                </a:path>
              </a:pathLst>
            </a:custGeom>
            <a:solidFill>
              <a:srgbClr val="FCC0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8" name="Google Shape;789;p18">
              <a:extLst>
                <a:ext uri="{FF2B5EF4-FFF2-40B4-BE49-F238E27FC236}">
                  <a16:creationId xmlns:a16="http://schemas.microsoft.com/office/drawing/2014/main" id="{682BE983-E552-6267-0F6B-2543D8E77FCC}"/>
                </a:ext>
              </a:extLst>
            </p:cNvPr>
            <p:cNvSpPr/>
            <p:nvPr/>
          </p:nvSpPr>
          <p:spPr>
            <a:xfrm>
              <a:off x="3458475" y="2886430"/>
              <a:ext cx="124119" cy="61959"/>
            </a:xfrm>
            <a:custGeom>
              <a:avLst/>
              <a:gdLst/>
              <a:ahLst/>
              <a:cxnLst/>
              <a:rect l="l" t="t" r="r" b="b"/>
              <a:pathLst>
                <a:path w="124119" h="61959" extrusionOk="0">
                  <a:moveTo>
                    <a:pt x="124119" y="31076"/>
                  </a:moveTo>
                  <a:cubicBezTo>
                    <a:pt x="124119" y="38030"/>
                    <a:pt x="118322" y="45269"/>
                    <a:pt x="108343" y="51079"/>
                  </a:cubicBezTo>
                  <a:cubicBezTo>
                    <a:pt x="95523" y="57870"/>
                    <a:pt x="81305" y="61595"/>
                    <a:pt x="66812" y="61938"/>
                  </a:cubicBezTo>
                  <a:lnTo>
                    <a:pt x="62060" y="61938"/>
                  </a:lnTo>
                  <a:cubicBezTo>
                    <a:pt x="45951" y="62280"/>
                    <a:pt x="30032" y="58509"/>
                    <a:pt x="15776" y="50984"/>
                  </a:cubicBezTo>
                  <a:cubicBezTo>
                    <a:pt x="5702" y="45174"/>
                    <a:pt x="0" y="37935"/>
                    <a:pt x="0" y="30981"/>
                  </a:cubicBezTo>
                  <a:cubicBezTo>
                    <a:pt x="0" y="24028"/>
                    <a:pt x="5702" y="16694"/>
                    <a:pt x="15776" y="10884"/>
                  </a:cubicBezTo>
                  <a:cubicBezTo>
                    <a:pt x="30041" y="3397"/>
                    <a:pt x="45960" y="-346"/>
                    <a:pt x="62060" y="25"/>
                  </a:cubicBezTo>
                  <a:lnTo>
                    <a:pt x="66812" y="25"/>
                  </a:lnTo>
                  <a:cubicBezTo>
                    <a:pt x="81305" y="301"/>
                    <a:pt x="95532" y="3987"/>
                    <a:pt x="108343" y="10788"/>
                  </a:cubicBezTo>
                  <a:cubicBezTo>
                    <a:pt x="118322" y="16789"/>
                    <a:pt x="124119" y="24123"/>
                    <a:pt x="124119" y="31076"/>
                  </a:cubicBezTo>
                  <a:close/>
                </a:path>
              </a:pathLst>
            </a:custGeom>
            <a:solidFill>
              <a:srgbClr val="28221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9" name="Google Shape;790;p18">
              <a:extLst>
                <a:ext uri="{FF2B5EF4-FFF2-40B4-BE49-F238E27FC236}">
                  <a16:creationId xmlns:a16="http://schemas.microsoft.com/office/drawing/2014/main" id="{025D7F09-6A8D-F8DA-A725-097BE094D010}"/>
                </a:ext>
              </a:extLst>
            </p:cNvPr>
            <p:cNvSpPr/>
            <p:nvPr/>
          </p:nvSpPr>
          <p:spPr>
            <a:xfrm>
              <a:off x="3467883" y="2886601"/>
              <a:ext cx="114710" cy="61717"/>
            </a:xfrm>
            <a:custGeom>
              <a:avLst/>
              <a:gdLst/>
              <a:ahLst/>
              <a:cxnLst/>
              <a:rect l="l" t="t" r="r" b="b"/>
              <a:pathLst>
                <a:path w="114710" h="61717" extrusionOk="0">
                  <a:moveTo>
                    <a:pt x="114711" y="30906"/>
                  </a:moveTo>
                  <a:cubicBezTo>
                    <a:pt x="114711" y="37859"/>
                    <a:pt x="108913" y="45099"/>
                    <a:pt x="98934" y="50909"/>
                  </a:cubicBezTo>
                  <a:cubicBezTo>
                    <a:pt x="73084" y="65320"/>
                    <a:pt x="41626" y="65320"/>
                    <a:pt x="15776" y="50909"/>
                  </a:cubicBezTo>
                  <a:cubicBezTo>
                    <a:pt x="6272" y="45099"/>
                    <a:pt x="0" y="37859"/>
                    <a:pt x="0" y="30906"/>
                  </a:cubicBezTo>
                  <a:cubicBezTo>
                    <a:pt x="0" y="23953"/>
                    <a:pt x="5797" y="16619"/>
                    <a:pt x="15776" y="10808"/>
                  </a:cubicBezTo>
                  <a:cubicBezTo>
                    <a:pt x="41626" y="-3603"/>
                    <a:pt x="73084" y="-3603"/>
                    <a:pt x="98934" y="10808"/>
                  </a:cubicBezTo>
                  <a:cubicBezTo>
                    <a:pt x="108913" y="16619"/>
                    <a:pt x="114711" y="23953"/>
                    <a:pt x="114711" y="30906"/>
                  </a:cubicBezTo>
                  <a:close/>
                </a:path>
              </a:pathLst>
            </a:custGeom>
            <a:solidFill>
              <a:srgbClr val="FFFFFF">
                <a:alpha val="6669"/>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0" name="Google Shape;791;p18">
              <a:extLst>
                <a:ext uri="{FF2B5EF4-FFF2-40B4-BE49-F238E27FC236}">
                  <a16:creationId xmlns:a16="http://schemas.microsoft.com/office/drawing/2014/main" id="{FEFC7A0C-3A11-F935-E4A7-192EF01885BD}"/>
                </a:ext>
              </a:extLst>
            </p:cNvPr>
            <p:cNvSpPr/>
            <p:nvPr/>
          </p:nvSpPr>
          <p:spPr>
            <a:xfrm>
              <a:off x="3559880" y="2961132"/>
              <a:ext cx="42223" cy="98678"/>
            </a:xfrm>
            <a:custGeom>
              <a:avLst/>
              <a:gdLst/>
              <a:ahLst/>
              <a:cxnLst/>
              <a:rect l="l" t="t" r="r" b="b"/>
              <a:pathLst>
                <a:path w="42223" h="98678" extrusionOk="0">
                  <a:moveTo>
                    <a:pt x="23569" y="9049"/>
                  </a:moveTo>
                  <a:lnTo>
                    <a:pt x="7983" y="0"/>
                  </a:lnTo>
                  <a:lnTo>
                    <a:pt x="285" y="4381"/>
                  </a:lnTo>
                  <a:lnTo>
                    <a:pt x="7983" y="8858"/>
                  </a:lnTo>
                  <a:lnTo>
                    <a:pt x="7983" y="11716"/>
                  </a:lnTo>
                  <a:lnTo>
                    <a:pt x="22619" y="20193"/>
                  </a:lnTo>
                  <a:lnTo>
                    <a:pt x="22144" y="22955"/>
                  </a:lnTo>
                  <a:cubicBezTo>
                    <a:pt x="25689" y="27984"/>
                    <a:pt x="28873" y="33271"/>
                    <a:pt x="31648" y="38767"/>
                  </a:cubicBezTo>
                  <a:lnTo>
                    <a:pt x="32123" y="38290"/>
                  </a:lnTo>
                  <a:lnTo>
                    <a:pt x="32123" y="74962"/>
                  </a:lnTo>
                  <a:cubicBezTo>
                    <a:pt x="32123" y="84487"/>
                    <a:pt x="26516" y="81344"/>
                    <a:pt x="24140" y="79915"/>
                  </a:cubicBezTo>
                  <a:lnTo>
                    <a:pt x="7698" y="70390"/>
                  </a:lnTo>
                  <a:lnTo>
                    <a:pt x="0" y="74771"/>
                  </a:lnTo>
                  <a:lnTo>
                    <a:pt x="7698" y="79248"/>
                  </a:lnTo>
                  <a:lnTo>
                    <a:pt x="7698" y="82105"/>
                  </a:lnTo>
                  <a:lnTo>
                    <a:pt x="24140" y="91630"/>
                  </a:lnTo>
                  <a:cubicBezTo>
                    <a:pt x="25812" y="92631"/>
                    <a:pt x="27599" y="93431"/>
                    <a:pt x="29462" y="94012"/>
                  </a:cubicBezTo>
                  <a:lnTo>
                    <a:pt x="28511" y="98679"/>
                  </a:lnTo>
                  <a:lnTo>
                    <a:pt x="37065" y="93821"/>
                  </a:lnTo>
                  <a:lnTo>
                    <a:pt x="37065" y="93821"/>
                  </a:lnTo>
                  <a:cubicBezTo>
                    <a:pt x="40838" y="90687"/>
                    <a:pt x="42739" y="85830"/>
                    <a:pt x="42102" y="80963"/>
                  </a:cubicBezTo>
                  <a:lnTo>
                    <a:pt x="42102" y="42863"/>
                  </a:lnTo>
                  <a:cubicBezTo>
                    <a:pt x="41408" y="29346"/>
                    <a:pt x="34575" y="16888"/>
                    <a:pt x="23569" y="9049"/>
                  </a:cubicBezTo>
                  <a:close/>
                </a:path>
              </a:pathLst>
            </a:custGeom>
            <a:solidFill>
              <a:srgbClr val="C9883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1" name="Google Shape;792;p18">
              <a:extLst>
                <a:ext uri="{FF2B5EF4-FFF2-40B4-BE49-F238E27FC236}">
                  <a16:creationId xmlns:a16="http://schemas.microsoft.com/office/drawing/2014/main" id="{DB42037C-43FD-EAA4-8661-93D56973D4CF}"/>
                </a:ext>
              </a:extLst>
            </p:cNvPr>
            <p:cNvSpPr/>
            <p:nvPr/>
          </p:nvSpPr>
          <p:spPr>
            <a:xfrm>
              <a:off x="3560165" y="2965989"/>
              <a:ext cx="34688" cy="94398"/>
            </a:xfrm>
            <a:custGeom>
              <a:avLst/>
              <a:gdLst/>
              <a:ahLst/>
              <a:cxnLst/>
              <a:rect l="l" t="t" r="r" b="b"/>
              <a:pathLst>
                <a:path w="34688" h="94398" extrusionOk="0">
                  <a:moveTo>
                    <a:pt x="16537" y="91535"/>
                  </a:moveTo>
                  <a:lnTo>
                    <a:pt x="0" y="82010"/>
                  </a:lnTo>
                  <a:lnTo>
                    <a:pt x="0" y="70199"/>
                  </a:lnTo>
                  <a:lnTo>
                    <a:pt x="16537" y="79724"/>
                  </a:lnTo>
                  <a:cubicBezTo>
                    <a:pt x="18913" y="81153"/>
                    <a:pt x="24520" y="84391"/>
                    <a:pt x="24520" y="74771"/>
                  </a:cubicBezTo>
                  <a:lnTo>
                    <a:pt x="24520" y="36671"/>
                  </a:lnTo>
                  <a:cubicBezTo>
                    <a:pt x="23874" y="30108"/>
                    <a:pt x="20405" y="24165"/>
                    <a:pt x="15016" y="20383"/>
                  </a:cubicBezTo>
                  <a:lnTo>
                    <a:pt x="0" y="11811"/>
                  </a:lnTo>
                  <a:lnTo>
                    <a:pt x="0" y="0"/>
                  </a:lnTo>
                  <a:lnTo>
                    <a:pt x="15681" y="9525"/>
                  </a:lnTo>
                  <a:cubicBezTo>
                    <a:pt x="26782" y="17173"/>
                    <a:pt x="33776" y="29489"/>
                    <a:pt x="34689" y="42958"/>
                  </a:cubicBezTo>
                  <a:lnTo>
                    <a:pt x="34689" y="81058"/>
                  </a:lnTo>
                  <a:cubicBezTo>
                    <a:pt x="34689" y="90678"/>
                    <a:pt x="29937" y="98965"/>
                    <a:pt x="16537" y="91535"/>
                  </a:cubicBezTo>
                  <a:close/>
                </a:path>
              </a:pathLst>
            </a:custGeom>
            <a:solidFill>
              <a:srgbClr val="E09C3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2" name="Google Shape;793;p18">
              <a:extLst>
                <a:ext uri="{FF2B5EF4-FFF2-40B4-BE49-F238E27FC236}">
                  <a16:creationId xmlns:a16="http://schemas.microsoft.com/office/drawing/2014/main" id="{82B0746F-53CC-FF7B-ED61-ABFCC89322BC}"/>
                </a:ext>
              </a:extLst>
            </p:cNvPr>
            <p:cNvSpPr/>
            <p:nvPr/>
          </p:nvSpPr>
          <p:spPr>
            <a:xfrm>
              <a:off x="5618400" y="4515040"/>
              <a:ext cx="756691" cy="437959"/>
            </a:xfrm>
            <a:custGeom>
              <a:avLst/>
              <a:gdLst/>
              <a:ahLst/>
              <a:cxnLst/>
              <a:rect l="l" t="t" r="r" b="b"/>
              <a:pathLst>
                <a:path w="756691" h="437959" extrusionOk="0">
                  <a:moveTo>
                    <a:pt x="756691" y="218980"/>
                  </a:moveTo>
                  <a:cubicBezTo>
                    <a:pt x="756691" y="339919"/>
                    <a:pt x="587300" y="437960"/>
                    <a:pt x="378346" y="437960"/>
                  </a:cubicBezTo>
                  <a:cubicBezTo>
                    <a:pt x="169391" y="437960"/>
                    <a:pt x="0" y="339919"/>
                    <a:pt x="0" y="218980"/>
                  </a:cubicBezTo>
                  <a:cubicBezTo>
                    <a:pt x="0" y="98041"/>
                    <a:pt x="169391" y="0"/>
                    <a:pt x="378346" y="0"/>
                  </a:cubicBezTo>
                  <a:cubicBezTo>
                    <a:pt x="587300" y="0"/>
                    <a:pt x="756691" y="98041"/>
                    <a:pt x="756691" y="218980"/>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3" name="Google Shape;794;p18">
              <a:extLst>
                <a:ext uri="{FF2B5EF4-FFF2-40B4-BE49-F238E27FC236}">
                  <a16:creationId xmlns:a16="http://schemas.microsoft.com/office/drawing/2014/main" id="{B06DEF78-F2C4-3BB2-8477-2FCCE7A0544C}"/>
                </a:ext>
              </a:extLst>
            </p:cNvPr>
            <p:cNvSpPr/>
            <p:nvPr/>
          </p:nvSpPr>
          <p:spPr>
            <a:xfrm>
              <a:off x="6158405" y="3069812"/>
              <a:ext cx="186021" cy="406050"/>
            </a:xfrm>
            <a:custGeom>
              <a:avLst/>
              <a:gdLst/>
              <a:ahLst/>
              <a:cxnLst/>
              <a:rect l="l" t="t" r="r" b="b"/>
              <a:pathLst>
                <a:path w="186021" h="406050" extrusionOk="0">
                  <a:moveTo>
                    <a:pt x="145028" y="0"/>
                  </a:moveTo>
                  <a:cubicBezTo>
                    <a:pt x="149304" y="38100"/>
                    <a:pt x="194352" y="200882"/>
                    <a:pt x="184659" y="256699"/>
                  </a:cubicBezTo>
                  <a:cubicBezTo>
                    <a:pt x="174965" y="312515"/>
                    <a:pt x="21288" y="406051"/>
                    <a:pt x="21288" y="406051"/>
                  </a:cubicBezTo>
                  <a:lnTo>
                    <a:pt x="0" y="310801"/>
                  </a:lnTo>
                  <a:lnTo>
                    <a:pt x="85534" y="227171"/>
                  </a:lnTo>
                  <a:lnTo>
                    <a:pt x="61965" y="68389"/>
                  </a:ln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4" name="Google Shape;795;p18">
              <a:extLst>
                <a:ext uri="{FF2B5EF4-FFF2-40B4-BE49-F238E27FC236}">
                  <a16:creationId xmlns:a16="http://schemas.microsoft.com/office/drawing/2014/main" id="{0BCA2F36-DB83-A3AB-75C3-31639AA0F9F7}"/>
                </a:ext>
              </a:extLst>
            </p:cNvPr>
            <p:cNvSpPr/>
            <p:nvPr/>
          </p:nvSpPr>
          <p:spPr>
            <a:xfrm>
              <a:off x="6184541" y="2902850"/>
              <a:ext cx="133813" cy="257894"/>
            </a:xfrm>
            <a:custGeom>
              <a:avLst/>
              <a:gdLst/>
              <a:ahLst/>
              <a:cxnLst/>
              <a:rect l="l" t="t" r="r" b="b"/>
              <a:pathLst>
                <a:path w="133813" h="257894" extrusionOk="0">
                  <a:moveTo>
                    <a:pt x="0" y="6275"/>
                  </a:moveTo>
                  <a:cubicBezTo>
                    <a:pt x="30935" y="-8136"/>
                    <a:pt x="67743" y="3008"/>
                    <a:pt x="85534" y="32183"/>
                  </a:cubicBezTo>
                  <a:cubicBezTo>
                    <a:pt x="108153" y="69712"/>
                    <a:pt x="131627" y="198490"/>
                    <a:pt x="133813" y="220492"/>
                  </a:cubicBezTo>
                  <a:cubicBezTo>
                    <a:pt x="133813" y="220492"/>
                    <a:pt x="102071" y="264403"/>
                    <a:pt x="54457" y="257068"/>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5" name="Google Shape;796;p18">
              <a:extLst>
                <a:ext uri="{FF2B5EF4-FFF2-40B4-BE49-F238E27FC236}">
                  <a16:creationId xmlns:a16="http://schemas.microsoft.com/office/drawing/2014/main" id="{D85C1114-F8DD-27C1-5875-7EB020700BBF}"/>
                </a:ext>
              </a:extLst>
            </p:cNvPr>
            <p:cNvSpPr/>
            <p:nvPr/>
          </p:nvSpPr>
          <p:spPr>
            <a:xfrm>
              <a:off x="5735029" y="4688404"/>
              <a:ext cx="288490" cy="162715"/>
            </a:xfrm>
            <a:custGeom>
              <a:avLst/>
              <a:gdLst/>
              <a:ahLst/>
              <a:cxnLst/>
              <a:rect l="l" t="t" r="r" b="b"/>
              <a:pathLst>
                <a:path w="288490" h="162715" extrusionOk="0">
                  <a:moveTo>
                    <a:pt x="273882" y="39044"/>
                  </a:moveTo>
                  <a:cubicBezTo>
                    <a:pt x="240419" y="48340"/>
                    <a:pt x="204647" y="43997"/>
                    <a:pt x="174377" y="26947"/>
                  </a:cubicBezTo>
                  <a:cubicBezTo>
                    <a:pt x="150428" y="27709"/>
                    <a:pt x="20321" y="-28108"/>
                    <a:pt x="2644" y="18756"/>
                  </a:cubicBezTo>
                  <a:cubicBezTo>
                    <a:pt x="-12847" y="59808"/>
                    <a:pt x="43510" y="97813"/>
                    <a:pt x="73637" y="105147"/>
                  </a:cubicBezTo>
                  <a:cubicBezTo>
                    <a:pt x="139308" y="121054"/>
                    <a:pt x="187683" y="153915"/>
                    <a:pt x="214293" y="159440"/>
                  </a:cubicBezTo>
                  <a:cubicBezTo>
                    <a:pt x="233966" y="163631"/>
                    <a:pt x="259436" y="166393"/>
                    <a:pt x="275118" y="150867"/>
                  </a:cubicBezTo>
                  <a:cubicBezTo>
                    <a:pt x="293935" y="132293"/>
                    <a:pt x="292319" y="63523"/>
                    <a:pt x="273882" y="39044"/>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6" name="Google Shape;797;p18">
              <a:extLst>
                <a:ext uri="{FF2B5EF4-FFF2-40B4-BE49-F238E27FC236}">
                  <a16:creationId xmlns:a16="http://schemas.microsoft.com/office/drawing/2014/main" id="{4A7306C4-057B-D590-B053-5C1A5EF291E4}"/>
                </a:ext>
              </a:extLst>
            </p:cNvPr>
            <p:cNvSpPr/>
            <p:nvPr/>
          </p:nvSpPr>
          <p:spPr>
            <a:xfrm>
              <a:off x="5735111" y="4715446"/>
              <a:ext cx="283683" cy="135768"/>
            </a:xfrm>
            <a:custGeom>
              <a:avLst/>
              <a:gdLst/>
              <a:ahLst/>
              <a:cxnLst/>
              <a:rect l="l" t="t" r="r" b="b"/>
              <a:pathLst>
                <a:path w="283683" h="135768" extrusionOk="0">
                  <a:moveTo>
                    <a:pt x="214211" y="121063"/>
                  </a:moveTo>
                  <a:cubicBezTo>
                    <a:pt x="187885" y="115538"/>
                    <a:pt x="139226" y="82963"/>
                    <a:pt x="73555" y="66675"/>
                  </a:cubicBezTo>
                  <a:cubicBezTo>
                    <a:pt x="48275" y="60579"/>
                    <a:pt x="4843" y="32861"/>
                    <a:pt x="471" y="0"/>
                  </a:cubicBezTo>
                  <a:cubicBezTo>
                    <a:pt x="-5422" y="38100"/>
                    <a:pt x="45424" y="71342"/>
                    <a:pt x="73555" y="78200"/>
                  </a:cubicBezTo>
                  <a:cubicBezTo>
                    <a:pt x="139226" y="94107"/>
                    <a:pt x="187600" y="126968"/>
                    <a:pt x="214211" y="132493"/>
                  </a:cubicBezTo>
                  <a:cubicBezTo>
                    <a:pt x="233884" y="136684"/>
                    <a:pt x="259354" y="139446"/>
                    <a:pt x="275035" y="123920"/>
                  </a:cubicBezTo>
                  <a:cubicBezTo>
                    <a:pt x="279074" y="119415"/>
                    <a:pt x="282040" y="114033"/>
                    <a:pt x="283684" y="108204"/>
                  </a:cubicBezTo>
                  <a:cubicBezTo>
                    <a:pt x="263859" y="123254"/>
                    <a:pt x="238094" y="128026"/>
                    <a:pt x="214211" y="12106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7" name="Google Shape;798;p18">
              <a:extLst>
                <a:ext uri="{FF2B5EF4-FFF2-40B4-BE49-F238E27FC236}">
                  <a16:creationId xmlns:a16="http://schemas.microsoft.com/office/drawing/2014/main" id="{82CBD32E-44D0-1BAE-5247-2436998D2E41}"/>
                </a:ext>
              </a:extLst>
            </p:cNvPr>
            <p:cNvSpPr/>
            <p:nvPr/>
          </p:nvSpPr>
          <p:spPr>
            <a:xfrm>
              <a:off x="5946488" y="4593442"/>
              <a:ext cx="288134" cy="162731"/>
            </a:xfrm>
            <a:custGeom>
              <a:avLst/>
              <a:gdLst/>
              <a:ahLst/>
              <a:cxnLst/>
              <a:rect l="l" t="t" r="r" b="b"/>
              <a:pathLst>
                <a:path w="288134" h="162731" extrusionOk="0">
                  <a:moveTo>
                    <a:pt x="273882" y="39041"/>
                  </a:moveTo>
                  <a:cubicBezTo>
                    <a:pt x="240429" y="48319"/>
                    <a:pt x="204675" y="44004"/>
                    <a:pt x="174377" y="27040"/>
                  </a:cubicBezTo>
                  <a:cubicBezTo>
                    <a:pt x="150428" y="27707"/>
                    <a:pt x="20321" y="-28110"/>
                    <a:pt x="2644" y="18753"/>
                  </a:cubicBezTo>
                  <a:cubicBezTo>
                    <a:pt x="-12847" y="59806"/>
                    <a:pt x="43510" y="97810"/>
                    <a:pt x="73637" y="105145"/>
                  </a:cubicBezTo>
                  <a:cubicBezTo>
                    <a:pt x="139308" y="121051"/>
                    <a:pt x="187683" y="153913"/>
                    <a:pt x="214293" y="159533"/>
                  </a:cubicBezTo>
                  <a:cubicBezTo>
                    <a:pt x="234061" y="163628"/>
                    <a:pt x="259436" y="166391"/>
                    <a:pt x="275118" y="150865"/>
                  </a:cubicBezTo>
                  <a:cubicBezTo>
                    <a:pt x="293460" y="132291"/>
                    <a:pt x="291844" y="63521"/>
                    <a:pt x="273882" y="39041"/>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8" name="Google Shape;799;p18">
              <a:extLst>
                <a:ext uri="{FF2B5EF4-FFF2-40B4-BE49-F238E27FC236}">
                  <a16:creationId xmlns:a16="http://schemas.microsoft.com/office/drawing/2014/main" id="{415A75F4-7C8B-F7CE-9C0E-6120E78BE9C4}"/>
                </a:ext>
              </a:extLst>
            </p:cNvPr>
            <p:cNvSpPr/>
            <p:nvPr/>
          </p:nvSpPr>
          <p:spPr>
            <a:xfrm>
              <a:off x="5946095" y="4620482"/>
              <a:ext cx="283683" cy="135691"/>
            </a:xfrm>
            <a:custGeom>
              <a:avLst/>
              <a:gdLst/>
              <a:ahLst/>
              <a:cxnLst/>
              <a:rect l="l" t="t" r="r" b="b"/>
              <a:pathLst>
                <a:path w="283683" h="135691" extrusionOk="0">
                  <a:moveTo>
                    <a:pt x="214211" y="121063"/>
                  </a:moveTo>
                  <a:cubicBezTo>
                    <a:pt x="187885" y="115538"/>
                    <a:pt x="139226" y="82963"/>
                    <a:pt x="73555" y="66675"/>
                  </a:cubicBezTo>
                  <a:cubicBezTo>
                    <a:pt x="48275" y="60579"/>
                    <a:pt x="4842" y="32956"/>
                    <a:pt x="471" y="0"/>
                  </a:cubicBezTo>
                  <a:cubicBezTo>
                    <a:pt x="-5422" y="38100"/>
                    <a:pt x="45424" y="71247"/>
                    <a:pt x="73555" y="78105"/>
                  </a:cubicBezTo>
                  <a:cubicBezTo>
                    <a:pt x="139226" y="94012"/>
                    <a:pt x="187600" y="126873"/>
                    <a:pt x="214211" y="132493"/>
                  </a:cubicBezTo>
                  <a:cubicBezTo>
                    <a:pt x="233979" y="136588"/>
                    <a:pt x="259354" y="139351"/>
                    <a:pt x="275035" y="123825"/>
                  </a:cubicBezTo>
                  <a:cubicBezTo>
                    <a:pt x="279074" y="119320"/>
                    <a:pt x="282039" y="113938"/>
                    <a:pt x="283683" y="108109"/>
                  </a:cubicBezTo>
                  <a:cubicBezTo>
                    <a:pt x="263868" y="123187"/>
                    <a:pt x="238113" y="127997"/>
                    <a:pt x="214211" y="12106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9" name="Google Shape;800;p18">
              <a:extLst>
                <a:ext uri="{FF2B5EF4-FFF2-40B4-BE49-F238E27FC236}">
                  <a16:creationId xmlns:a16="http://schemas.microsoft.com/office/drawing/2014/main" id="{BA0AC18B-9498-8E64-5554-ED87F5FFC0F9}"/>
                </a:ext>
              </a:extLst>
            </p:cNvPr>
            <p:cNvSpPr/>
            <p:nvPr/>
          </p:nvSpPr>
          <p:spPr>
            <a:xfrm>
              <a:off x="5812467" y="3540156"/>
              <a:ext cx="422006" cy="1193603"/>
            </a:xfrm>
            <a:custGeom>
              <a:avLst/>
              <a:gdLst/>
              <a:ahLst/>
              <a:cxnLst/>
              <a:rect l="l" t="t" r="r" b="b"/>
              <a:pathLst>
                <a:path w="422006" h="1193603" extrusionOk="0">
                  <a:moveTo>
                    <a:pt x="409993" y="738092"/>
                  </a:moveTo>
                  <a:cubicBezTo>
                    <a:pt x="404434" y="689638"/>
                    <a:pt x="394379" y="641804"/>
                    <a:pt x="379961" y="595217"/>
                  </a:cubicBezTo>
                  <a:cubicBezTo>
                    <a:pt x="379961" y="595217"/>
                    <a:pt x="388990" y="471964"/>
                    <a:pt x="393457" y="355092"/>
                  </a:cubicBezTo>
                  <a:cubicBezTo>
                    <a:pt x="398589" y="222504"/>
                    <a:pt x="444397" y="105823"/>
                    <a:pt x="408188" y="0"/>
                  </a:cubicBezTo>
                  <a:lnTo>
                    <a:pt x="0" y="90964"/>
                  </a:lnTo>
                  <a:cubicBezTo>
                    <a:pt x="0" y="90964"/>
                    <a:pt x="24710" y="619601"/>
                    <a:pt x="30222" y="683609"/>
                  </a:cubicBezTo>
                  <a:cubicBezTo>
                    <a:pt x="33216" y="733349"/>
                    <a:pt x="39308" y="782841"/>
                    <a:pt x="48469" y="831818"/>
                  </a:cubicBezTo>
                  <a:cubicBezTo>
                    <a:pt x="67477" y="934402"/>
                    <a:pt x="97414" y="1178528"/>
                    <a:pt x="97414" y="1178528"/>
                  </a:cubicBezTo>
                  <a:cubicBezTo>
                    <a:pt x="140561" y="1203674"/>
                    <a:pt x="197204" y="1189768"/>
                    <a:pt x="197204" y="1189768"/>
                  </a:cubicBezTo>
                  <a:cubicBezTo>
                    <a:pt x="197204" y="1189768"/>
                    <a:pt x="194163" y="881063"/>
                    <a:pt x="191311" y="807148"/>
                  </a:cubicBezTo>
                  <a:cubicBezTo>
                    <a:pt x="187985" y="716851"/>
                    <a:pt x="185229" y="723709"/>
                    <a:pt x="185229" y="723709"/>
                  </a:cubicBezTo>
                  <a:lnTo>
                    <a:pt x="198819" y="499110"/>
                  </a:lnTo>
                  <a:lnTo>
                    <a:pt x="207658" y="387286"/>
                  </a:lnTo>
                  <a:cubicBezTo>
                    <a:pt x="207658" y="387286"/>
                    <a:pt x="218967" y="469392"/>
                    <a:pt x="226665" y="542734"/>
                  </a:cubicBezTo>
                  <a:cubicBezTo>
                    <a:pt x="233033" y="606647"/>
                    <a:pt x="248429" y="664464"/>
                    <a:pt x="265631" y="783526"/>
                  </a:cubicBezTo>
                  <a:cubicBezTo>
                    <a:pt x="280552" y="886777"/>
                    <a:pt x="304787" y="1094232"/>
                    <a:pt x="304787" y="1094232"/>
                  </a:cubicBezTo>
                  <a:cubicBezTo>
                    <a:pt x="347934" y="1119473"/>
                    <a:pt x="406572" y="1098518"/>
                    <a:pt x="406572" y="1098518"/>
                  </a:cubicBezTo>
                  <a:cubicBezTo>
                    <a:pt x="406572" y="1098518"/>
                    <a:pt x="421683" y="827627"/>
                    <a:pt x="409993" y="738092"/>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0" name="Google Shape;801;p18">
              <a:extLst>
                <a:ext uri="{FF2B5EF4-FFF2-40B4-BE49-F238E27FC236}">
                  <a16:creationId xmlns:a16="http://schemas.microsoft.com/office/drawing/2014/main" id="{8000E201-8E10-3DDA-FC21-729923998D19}"/>
                </a:ext>
              </a:extLst>
            </p:cNvPr>
            <p:cNvSpPr/>
            <p:nvPr/>
          </p:nvSpPr>
          <p:spPr>
            <a:xfrm>
              <a:off x="5874419" y="2560474"/>
              <a:ext cx="305952" cy="491697"/>
            </a:xfrm>
            <a:custGeom>
              <a:avLst/>
              <a:gdLst/>
              <a:ahLst/>
              <a:cxnLst/>
              <a:rect l="l" t="t" r="r" b="b"/>
              <a:pathLst>
                <a:path w="305952" h="491697" extrusionOk="0">
                  <a:moveTo>
                    <a:pt x="288928" y="350842"/>
                  </a:moveTo>
                  <a:cubicBezTo>
                    <a:pt x="257851" y="352366"/>
                    <a:pt x="234756" y="360367"/>
                    <a:pt x="230860" y="350842"/>
                  </a:cubicBezTo>
                  <a:cubicBezTo>
                    <a:pt x="227496" y="334783"/>
                    <a:pt x="225120" y="318523"/>
                    <a:pt x="223732" y="302169"/>
                  </a:cubicBezTo>
                  <a:cubicBezTo>
                    <a:pt x="227343" y="293120"/>
                    <a:pt x="230385" y="283119"/>
                    <a:pt x="230385" y="283119"/>
                  </a:cubicBezTo>
                  <a:cubicBezTo>
                    <a:pt x="269445" y="259021"/>
                    <a:pt x="281800" y="216444"/>
                    <a:pt x="286932" y="167486"/>
                  </a:cubicBezTo>
                  <a:cubicBezTo>
                    <a:pt x="295676" y="83285"/>
                    <a:pt x="250248" y="9656"/>
                    <a:pt x="166329" y="798"/>
                  </a:cubicBezTo>
                  <a:cubicBezTo>
                    <a:pt x="87353" y="-7393"/>
                    <a:pt x="29285" y="48423"/>
                    <a:pt x="13793" y="124623"/>
                  </a:cubicBezTo>
                  <a:cubicBezTo>
                    <a:pt x="5430" y="162723"/>
                    <a:pt x="-11201" y="233589"/>
                    <a:pt x="11323" y="296073"/>
                  </a:cubicBezTo>
                  <a:cubicBezTo>
                    <a:pt x="23867" y="330744"/>
                    <a:pt x="39834" y="358271"/>
                    <a:pt x="56180" y="363605"/>
                  </a:cubicBezTo>
                  <a:cubicBezTo>
                    <a:pt x="71833" y="363205"/>
                    <a:pt x="87448" y="361834"/>
                    <a:pt x="102939" y="359510"/>
                  </a:cubicBezTo>
                  <a:lnTo>
                    <a:pt x="102939" y="359510"/>
                  </a:lnTo>
                  <a:cubicBezTo>
                    <a:pt x="102939" y="359510"/>
                    <a:pt x="107121" y="382941"/>
                    <a:pt x="110067" y="397610"/>
                  </a:cubicBezTo>
                  <a:cubicBezTo>
                    <a:pt x="113013" y="412278"/>
                    <a:pt x="111777" y="420565"/>
                    <a:pt x="82031" y="438948"/>
                  </a:cubicBezTo>
                  <a:cubicBezTo>
                    <a:pt x="52284" y="457331"/>
                    <a:pt x="127079" y="495241"/>
                    <a:pt x="176023" y="491431"/>
                  </a:cubicBezTo>
                  <a:cubicBezTo>
                    <a:pt x="224968" y="487621"/>
                    <a:pt x="279424" y="458951"/>
                    <a:pt x="294440" y="426851"/>
                  </a:cubicBezTo>
                  <a:cubicBezTo>
                    <a:pt x="311262" y="391514"/>
                    <a:pt x="309837" y="349794"/>
                    <a:pt x="288928" y="350842"/>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1" name="Google Shape;802;p18">
              <a:extLst>
                <a:ext uri="{FF2B5EF4-FFF2-40B4-BE49-F238E27FC236}">
                  <a16:creationId xmlns:a16="http://schemas.microsoft.com/office/drawing/2014/main" id="{04A7F77E-DF09-1707-D598-12CA6DE7C8E0}"/>
                </a:ext>
              </a:extLst>
            </p:cNvPr>
            <p:cNvSpPr/>
            <p:nvPr/>
          </p:nvSpPr>
          <p:spPr>
            <a:xfrm>
              <a:off x="5809360" y="2908700"/>
              <a:ext cx="471048" cy="781597"/>
            </a:xfrm>
            <a:custGeom>
              <a:avLst/>
              <a:gdLst/>
              <a:ahLst/>
              <a:cxnLst/>
              <a:rect l="l" t="t" r="r" b="b"/>
              <a:pathLst>
                <a:path w="471048" h="781597" extrusionOk="0">
                  <a:moveTo>
                    <a:pt x="308559" y="7283"/>
                  </a:moveTo>
                  <a:cubicBezTo>
                    <a:pt x="317113" y="28715"/>
                    <a:pt x="295254" y="54908"/>
                    <a:pt x="236901" y="73482"/>
                  </a:cubicBezTo>
                  <a:cubicBezTo>
                    <a:pt x="178547" y="92056"/>
                    <a:pt x="173225" y="68243"/>
                    <a:pt x="173225" y="68243"/>
                  </a:cubicBezTo>
                  <a:cubicBezTo>
                    <a:pt x="173225" y="68243"/>
                    <a:pt x="87691" y="107296"/>
                    <a:pt x="59750" y="126822"/>
                  </a:cubicBezTo>
                  <a:cubicBezTo>
                    <a:pt x="24776" y="151396"/>
                    <a:pt x="9190" y="222072"/>
                    <a:pt x="4438" y="342373"/>
                  </a:cubicBezTo>
                  <a:cubicBezTo>
                    <a:pt x="-979" y="481152"/>
                    <a:pt x="-1454" y="686987"/>
                    <a:pt x="3107" y="722516"/>
                  </a:cubicBezTo>
                  <a:cubicBezTo>
                    <a:pt x="3107" y="722516"/>
                    <a:pt x="68589" y="787952"/>
                    <a:pt x="152412" y="781094"/>
                  </a:cubicBezTo>
                  <a:cubicBezTo>
                    <a:pt x="236235" y="774236"/>
                    <a:pt x="377272" y="699846"/>
                    <a:pt x="411485" y="642410"/>
                  </a:cubicBezTo>
                  <a:cubicBezTo>
                    <a:pt x="410535" y="520776"/>
                    <a:pt x="396279" y="500964"/>
                    <a:pt x="415952" y="430860"/>
                  </a:cubicBezTo>
                  <a:cubicBezTo>
                    <a:pt x="461000" y="270364"/>
                    <a:pt x="484664" y="204641"/>
                    <a:pt x="462806" y="97961"/>
                  </a:cubicBezTo>
                  <a:cubicBezTo>
                    <a:pt x="444748" y="10045"/>
                    <a:pt x="419469" y="-813"/>
                    <a:pt x="384875" y="44"/>
                  </a:cubicBezTo>
                  <a:cubicBezTo>
                    <a:pt x="359329" y="1092"/>
                    <a:pt x="333849" y="3511"/>
                    <a:pt x="308559" y="7283"/>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2" name="Google Shape;803;p18">
              <a:extLst>
                <a:ext uri="{FF2B5EF4-FFF2-40B4-BE49-F238E27FC236}">
                  <a16:creationId xmlns:a16="http://schemas.microsoft.com/office/drawing/2014/main" id="{F062095C-1228-868A-AF63-F8EAB7C2D6DB}"/>
                </a:ext>
              </a:extLst>
            </p:cNvPr>
            <p:cNvSpPr/>
            <p:nvPr/>
          </p:nvSpPr>
          <p:spPr>
            <a:xfrm>
              <a:off x="5348856" y="3006224"/>
              <a:ext cx="597933" cy="466333"/>
            </a:xfrm>
            <a:custGeom>
              <a:avLst/>
              <a:gdLst/>
              <a:ahLst/>
              <a:cxnLst/>
              <a:rect l="l" t="t" r="r" b="b"/>
              <a:pathLst>
                <a:path w="597933" h="466333" extrusionOk="0">
                  <a:moveTo>
                    <a:pt x="333219" y="359529"/>
                  </a:moveTo>
                  <a:cubicBezTo>
                    <a:pt x="402027" y="376960"/>
                    <a:pt x="418183" y="333431"/>
                    <a:pt x="427212" y="297522"/>
                  </a:cubicBezTo>
                  <a:cubicBezTo>
                    <a:pt x="449070" y="210368"/>
                    <a:pt x="460855" y="131691"/>
                    <a:pt x="477202" y="82161"/>
                  </a:cubicBezTo>
                  <a:cubicBezTo>
                    <a:pt x="496209" y="23868"/>
                    <a:pt x="516547" y="14629"/>
                    <a:pt x="544773" y="3199"/>
                  </a:cubicBezTo>
                  <a:cubicBezTo>
                    <a:pt x="578037" y="-10136"/>
                    <a:pt x="606548" y="17963"/>
                    <a:pt x="595524" y="92258"/>
                  </a:cubicBezTo>
                  <a:cubicBezTo>
                    <a:pt x="582408" y="180078"/>
                    <a:pt x="565302" y="241705"/>
                    <a:pt x="532513" y="345623"/>
                  </a:cubicBezTo>
                  <a:cubicBezTo>
                    <a:pt x="523960" y="372769"/>
                    <a:pt x="504763" y="420966"/>
                    <a:pt x="476061" y="444302"/>
                  </a:cubicBezTo>
                  <a:cubicBezTo>
                    <a:pt x="440517" y="472877"/>
                    <a:pt x="387106" y="471829"/>
                    <a:pt x="306228" y="451636"/>
                  </a:cubicBezTo>
                  <a:cubicBezTo>
                    <a:pt x="271730" y="443064"/>
                    <a:pt x="233905" y="422394"/>
                    <a:pt x="168708" y="391915"/>
                  </a:cubicBezTo>
                  <a:cubicBezTo>
                    <a:pt x="151222" y="383723"/>
                    <a:pt x="137536" y="378294"/>
                    <a:pt x="103988" y="362577"/>
                  </a:cubicBezTo>
                  <a:cubicBezTo>
                    <a:pt x="70439" y="346861"/>
                    <a:pt x="35370" y="320667"/>
                    <a:pt x="17789" y="295141"/>
                  </a:cubicBezTo>
                  <a:cubicBezTo>
                    <a:pt x="207" y="269614"/>
                    <a:pt x="-2169" y="257041"/>
                    <a:pt x="1442" y="251707"/>
                  </a:cubicBezTo>
                  <a:cubicBezTo>
                    <a:pt x="5909" y="244372"/>
                    <a:pt x="13892" y="245991"/>
                    <a:pt x="23301" y="256755"/>
                  </a:cubicBezTo>
                  <a:cubicBezTo>
                    <a:pt x="36872" y="274966"/>
                    <a:pt x="53646" y="290521"/>
                    <a:pt x="72815" y="302665"/>
                  </a:cubicBezTo>
                  <a:cubicBezTo>
                    <a:pt x="72815" y="302665"/>
                    <a:pt x="51052" y="280186"/>
                    <a:pt x="39267" y="265613"/>
                  </a:cubicBezTo>
                  <a:cubicBezTo>
                    <a:pt x="28727" y="252611"/>
                    <a:pt x="19974" y="238267"/>
                    <a:pt x="13227" y="222941"/>
                  </a:cubicBezTo>
                  <a:cubicBezTo>
                    <a:pt x="7049" y="208082"/>
                    <a:pt x="19879" y="187889"/>
                    <a:pt x="29573" y="198462"/>
                  </a:cubicBezTo>
                  <a:cubicBezTo>
                    <a:pt x="39267" y="209034"/>
                    <a:pt x="44019" y="219893"/>
                    <a:pt x="61791" y="241229"/>
                  </a:cubicBezTo>
                  <a:cubicBezTo>
                    <a:pt x="71124" y="252649"/>
                    <a:pt x="81816" y="262889"/>
                    <a:pt x="93629" y="271709"/>
                  </a:cubicBezTo>
                  <a:cubicBezTo>
                    <a:pt x="82595" y="256641"/>
                    <a:pt x="72777" y="240714"/>
                    <a:pt x="64262" y="224084"/>
                  </a:cubicBezTo>
                  <a:cubicBezTo>
                    <a:pt x="56649" y="211158"/>
                    <a:pt x="52924" y="196309"/>
                    <a:pt x="53523" y="181317"/>
                  </a:cubicBezTo>
                  <a:cubicBezTo>
                    <a:pt x="53998" y="173506"/>
                    <a:pt x="65022" y="164267"/>
                    <a:pt x="75286" y="179031"/>
                  </a:cubicBezTo>
                  <a:cubicBezTo>
                    <a:pt x="84790" y="192270"/>
                    <a:pt x="90682" y="213035"/>
                    <a:pt x="112256" y="235609"/>
                  </a:cubicBezTo>
                  <a:cubicBezTo>
                    <a:pt x="127937" y="251897"/>
                    <a:pt x="141338" y="261327"/>
                    <a:pt x="141718" y="256755"/>
                  </a:cubicBezTo>
                  <a:cubicBezTo>
                    <a:pt x="142098" y="252183"/>
                    <a:pt x="132214" y="243324"/>
                    <a:pt x="126607" y="224274"/>
                  </a:cubicBezTo>
                  <a:cubicBezTo>
                    <a:pt x="121000" y="205224"/>
                    <a:pt x="126607" y="185127"/>
                    <a:pt x="137156" y="182936"/>
                  </a:cubicBezTo>
                  <a:cubicBezTo>
                    <a:pt x="147705" y="180745"/>
                    <a:pt x="145614" y="181317"/>
                    <a:pt x="153978" y="199128"/>
                  </a:cubicBezTo>
                  <a:cubicBezTo>
                    <a:pt x="162341" y="216940"/>
                    <a:pt x="175361" y="230085"/>
                    <a:pt x="185245" y="256278"/>
                  </a:cubicBezTo>
                  <a:cubicBezTo>
                    <a:pt x="190634" y="274624"/>
                    <a:pt x="200423" y="291369"/>
                    <a:pt x="213757" y="305047"/>
                  </a:cubicBezTo>
                  <a:cubicBezTo>
                    <a:pt x="230483" y="323144"/>
                    <a:pt x="267833" y="343051"/>
                    <a:pt x="333219" y="359529"/>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3" name="Google Shape;804;p18">
              <a:extLst>
                <a:ext uri="{FF2B5EF4-FFF2-40B4-BE49-F238E27FC236}">
                  <a16:creationId xmlns:a16="http://schemas.microsoft.com/office/drawing/2014/main" id="{A76146D0-AC41-D341-3817-D4A362B312F8}"/>
                </a:ext>
              </a:extLst>
            </p:cNvPr>
            <p:cNvSpPr/>
            <p:nvPr/>
          </p:nvSpPr>
          <p:spPr>
            <a:xfrm>
              <a:off x="5786047" y="2996305"/>
              <a:ext cx="182011" cy="266828"/>
            </a:xfrm>
            <a:custGeom>
              <a:avLst/>
              <a:gdLst/>
              <a:ahLst/>
              <a:cxnLst/>
              <a:rect l="l" t="t" r="r" b="b"/>
              <a:pathLst>
                <a:path w="182011" h="266828" extrusionOk="0">
                  <a:moveTo>
                    <a:pt x="133053" y="1213"/>
                  </a:moveTo>
                  <a:cubicBezTo>
                    <a:pt x="87150" y="-5550"/>
                    <a:pt x="54742" y="15119"/>
                    <a:pt x="34404" y="84937"/>
                  </a:cubicBezTo>
                  <a:cubicBezTo>
                    <a:pt x="14066" y="154755"/>
                    <a:pt x="0" y="211905"/>
                    <a:pt x="0" y="211905"/>
                  </a:cubicBezTo>
                  <a:cubicBezTo>
                    <a:pt x="18143" y="238194"/>
                    <a:pt x="45666" y="256502"/>
                    <a:pt x="76886" y="263055"/>
                  </a:cubicBezTo>
                  <a:cubicBezTo>
                    <a:pt x="131818" y="276390"/>
                    <a:pt x="151586" y="250101"/>
                    <a:pt x="151586" y="250101"/>
                  </a:cubicBezTo>
                  <a:cubicBezTo>
                    <a:pt x="151586" y="250101"/>
                    <a:pt x="166886" y="177044"/>
                    <a:pt x="176390" y="127323"/>
                  </a:cubicBezTo>
                  <a:cubicBezTo>
                    <a:pt x="185894" y="77603"/>
                    <a:pt x="189886" y="9594"/>
                    <a:pt x="133053" y="1213"/>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4" name="Google Shape;805;p18">
              <a:extLst>
                <a:ext uri="{FF2B5EF4-FFF2-40B4-BE49-F238E27FC236}">
                  <a16:creationId xmlns:a16="http://schemas.microsoft.com/office/drawing/2014/main" id="{207EB024-0329-37F4-5FE2-BC93F4A9EEB9}"/>
                </a:ext>
              </a:extLst>
            </p:cNvPr>
            <p:cNvSpPr/>
            <p:nvPr/>
          </p:nvSpPr>
          <p:spPr>
            <a:xfrm>
              <a:off x="5873666" y="2538911"/>
              <a:ext cx="296973" cy="328330"/>
            </a:xfrm>
            <a:custGeom>
              <a:avLst/>
              <a:gdLst/>
              <a:ahLst/>
              <a:cxnLst/>
              <a:rect l="l" t="t" r="r" b="b"/>
              <a:pathLst>
                <a:path w="296973" h="328330" extrusionOk="0">
                  <a:moveTo>
                    <a:pt x="16733" y="135613"/>
                  </a:moveTo>
                  <a:cubicBezTo>
                    <a:pt x="16733" y="135613"/>
                    <a:pt x="-55876" y="25123"/>
                    <a:pt x="101411" y="2263"/>
                  </a:cubicBezTo>
                  <a:cubicBezTo>
                    <a:pt x="214791" y="-13930"/>
                    <a:pt x="287686" y="59413"/>
                    <a:pt x="296049" y="138280"/>
                  </a:cubicBezTo>
                  <a:cubicBezTo>
                    <a:pt x="304127" y="214003"/>
                    <a:pt x="257558" y="292585"/>
                    <a:pt x="224010" y="323827"/>
                  </a:cubicBezTo>
                  <a:cubicBezTo>
                    <a:pt x="207664" y="329637"/>
                    <a:pt x="172309" y="333352"/>
                    <a:pt x="126026" y="311920"/>
                  </a:cubicBezTo>
                  <a:cubicBezTo>
                    <a:pt x="124144" y="291308"/>
                    <a:pt x="123413" y="270611"/>
                    <a:pt x="123840" y="249913"/>
                  </a:cubicBezTo>
                  <a:cubicBezTo>
                    <a:pt x="123840" y="249913"/>
                    <a:pt x="179152" y="133612"/>
                    <a:pt x="16733" y="135613"/>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5" name="Google Shape;806;p18">
              <a:extLst>
                <a:ext uri="{FF2B5EF4-FFF2-40B4-BE49-F238E27FC236}">
                  <a16:creationId xmlns:a16="http://schemas.microsoft.com/office/drawing/2014/main" id="{F77D5841-DAD3-DBA8-9533-2D63DF9BF61E}"/>
                </a:ext>
              </a:extLst>
            </p:cNvPr>
            <p:cNvSpPr/>
            <p:nvPr/>
          </p:nvSpPr>
          <p:spPr>
            <a:xfrm>
              <a:off x="4255557" y="1955958"/>
              <a:ext cx="334153" cy="334898"/>
            </a:xfrm>
            <a:custGeom>
              <a:avLst/>
              <a:gdLst/>
              <a:ahLst/>
              <a:cxnLst/>
              <a:rect l="l" t="t" r="r" b="b"/>
              <a:pathLst>
                <a:path w="334153" h="334898" extrusionOk="0">
                  <a:moveTo>
                    <a:pt x="334153" y="167449"/>
                  </a:moveTo>
                  <a:cubicBezTo>
                    <a:pt x="334153" y="259929"/>
                    <a:pt x="259351" y="334899"/>
                    <a:pt x="167077" y="334899"/>
                  </a:cubicBezTo>
                  <a:cubicBezTo>
                    <a:pt x="74803" y="334899"/>
                    <a:pt x="0" y="259929"/>
                    <a:pt x="0" y="167449"/>
                  </a:cubicBezTo>
                  <a:cubicBezTo>
                    <a:pt x="0" y="74970"/>
                    <a:pt x="74803" y="0"/>
                    <a:pt x="167077" y="0"/>
                  </a:cubicBezTo>
                  <a:cubicBezTo>
                    <a:pt x="259351" y="0"/>
                    <a:pt x="334153" y="74970"/>
                    <a:pt x="334153" y="167449"/>
                  </a:cubicBezTo>
                  <a:close/>
                </a:path>
              </a:pathLst>
            </a:custGeom>
            <a:solidFill>
              <a:srgbClr val="3D348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6" name="Google Shape;807;p18">
              <a:extLst>
                <a:ext uri="{FF2B5EF4-FFF2-40B4-BE49-F238E27FC236}">
                  <a16:creationId xmlns:a16="http://schemas.microsoft.com/office/drawing/2014/main" id="{AFE93532-C279-BC1F-AC10-F5B9DA9764E1}"/>
                </a:ext>
              </a:extLst>
            </p:cNvPr>
            <p:cNvSpPr/>
            <p:nvPr/>
          </p:nvSpPr>
          <p:spPr>
            <a:xfrm>
              <a:off x="4197204" y="1948719"/>
              <a:ext cx="450859" cy="225075"/>
            </a:xfrm>
            <a:custGeom>
              <a:avLst/>
              <a:gdLst/>
              <a:ahLst/>
              <a:cxnLst/>
              <a:rect l="l" t="t" r="r" b="b"/>
              <a:pathLst>
                <a:path w="450859" h="225075" extrusionOk="0">
                  <a:moveTo>
                    <a:pt x="225430" y="225076"/>
                  </a:moveTo>
                  <a:cubicBezTo>
                    <a:pt x="162040" y="225076"/>
                    <a:pt x="100645" y="210598"/>
                    <a:pt x="57023" y="185357"/>
                  </a:cubicBezTo>
                  <a:cubicBezTo>
                    <a:pt x="20623" y="164306"/>
                    <a:pt x="0" y="137732"/>
                    <a:pt x="0" y="112586"/>
                  </a:cubicBezTo>
                  <a:cubicBezTo>
                    <a:pt x="0" y="87440"/>
                    <a:pt x="20908" y="60865"/>
                    <a:pt x="57023" y="39719"/>
                  </a:cubicBezTo>
                  <a:cubicBezTo>
                    <a:pt x="100645" y="14478"/>
                    <a:pt x="161564" y="0"/>
                    <a:pt x="225430" y="0"/>
                  </a:cubicBezTo>
                  <a:cubicBezTo>
                    <a:pt x="289295" y="0"/>
                    <a:pt x="350120" y="14478"/>
                    <a:pt x="393837" y="39719"/>
                  </a:cubicBezTo>
                  <a:cubicBezTo>
                    <a:pt x="430237" y="60865"/>
                    <a:pt x="450860" y="87344"/>
                    <a:pt x="450860" y="112586"/>
                  </a:cubicBezTo>
                  <a:cubicBezTo>
                    <a:pt x="450860" y="137827"/>
                    <a:pt x="430046" y="164306"/>
                    <a:pt x="393837" y="185357"/>
                  </a:cubicBezTo>
                  <a:cubicBezTo>
                    <a:pt x="350500" y="210598"/>
                    <a:pt x="288725" y="225076"/>
                    <a:pt x="225430" y="225076"/>
                  </a:cubicBezTo>
                  <a:close/>
                </a:path>
              </a:pathLst>
            </a:custGeom>
            <a:solidFill>
              <a:srgbClr val="3D348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7" name="Google Shape;808;p18">
              <a:extLst>
                <a:ext uri="{FF2B5EF4-FFF2-40B4-BE49-F238E27FC236}">
                  <a16:creationId xmlns:a16="http://schemas.microsoft.com/office/drawing/2014/main" id="{0C87C519-3BA9-A0CF-A25B-B054EBEEE239}"/>
                </a:ext>
              </a:extLst>
            </p:cNvPr>
            <p:cNvSpPr/>
            <p:nvPr/>
          </p:nvSpPr>
          <p:spPr>
            <a:xfrm>
              <a:off x="4129822" y="1856041"/>
              <a:ext cx="585718" cy="291750"/>
            </a:xfrm>
            <a:custGeom>
              <a:avLst/>
              <a:gdLst/>
              <a:ahLst/>
              <a:cxnLst/>
              <a:rect l="l" t="t" r="r" b="b"/>
              <a:pathLst>
                <a:path w="585718" h="291750" extrusionOk="0">
                  <a:moveTo>
                    <a:pt x="292812" y="291751"/>
                  </a:moveTo>
                  <a:cubicBezTo>
                    <a:pt x="210699" y="291751"/>
                    <a:pt x="131247" y="272701"/>
                    <a:pt x="74225" y="240221"/>
                  </a:cubicBezTo>
                  <a:cubicBezTo>
                    <a:pt x="26706" y="212884"/>
                    <a:pt x="0" y="178499"/>
                    <a:pt x="0" y="145828"/>
                  </a:cubicBezTo>
                  <a:cubicBezTo>
                    <a:pt x="0" y="113157"/>
                    <a:pt x="26991" y="79153"/>
                    <a:pt x="74225" y="51530"/>
                  </a:cubicBezTo>
                  <a:cubicBezTo>
                    <a:pt x="130772" y="18764"/>
                    <a:pt x="210319" y="0"/>
                    <a:pt x="292812" y="0"/>
                  </a:cubicBezTo>
                  <a:cubicBezTo>
                    <a:pt x="375305" y="0"/>
                    <a:pt x="454376" y="19050"/>
                    <a:pt x="511399" y="51530"/>
                  </a:cubicBezTo>
                  <a:cubicBezTo>
                    <a:pt x="558918" y="78772"/>
                    <a:pt x="585718" y="113157"/>
                    <a:pt x="585718" y="145828"/>
                  </a:cubicBezTo>
                  <a:cubicBezTo>
                    <a:pt x="585718" y="178499"/>
                    <a:pt x="558633" y="212503"/>
                    <a:pt x="511399" y="240221"/>
                  </a:cubicBezTo>
                  <a:cubicBezTo>
                    <a:pt x="454471" y="272987"/>
                    <a:pt x="374924" y="291751"/>
                    <a:pt x="292812" y="291751"/>
                  </a:cubicBezTo>
                  <a:close/>
                </a:path>
              </a:pathLst>
            </a:custGeom>
            <a:solidFill>
              <a:srgbClr val="B7C0E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8" name="Google Shape;809;p18">
              <a:extLst>
                <a:ext uri="{FF2B5EF4-FFF2-40B4-BE49-F238E27FC236}">
                  <a16:creationId xmlns:a16="http://schemas.microsoft.com/office/drawing/2014/main" id="{E36D1C5C-B795-F9CE-0297-477FD385683E}"/>
                </a:ext>
              </a:extLst>
            </p:cNvPr>
            <p:cNvSpPr/>
            <p:nvPr/>
          </p:nvSpPr>
          <p:spPr>
            <a:xfrm>
              <a:off x="4129822" y="1818703"/>
              <a:ext cx="585718" cy="291750"/>
            </a:xfrm>
            <a:custGeom>
              <a:avLst/>
              <a:gdLst/>
              <a:ahLst/>
              <a:cxnLst/>
              <a:rect l="l" t="t" r="r" b="b"/>
              <a:pathLst>
                <a:path w="585718" h="291750" extrusionOk="0">
                  <a:moveTo>
                    <a:pt x="292812" y="291751"/>
                  </a:moveTo>
                  <a:cubicBezTo>
                    <a:pt x="210699" y="291751"/>
                    <a:pt x="131247" y="272701"/>
                    <a:pt x="74225" y="240221"/>
                  </a:cubicBezTo>
                  <a:cubicBezTo>
                    <a:pt x="26706" y="212979"/>
                    <a:pt x="0" y="178498"/>
                    <a:pt x="0" y="145923"/>
                  </a:cubicBezTo>
                  <a:cubicBezTo>
                    <a:pt x="0" y="113347"/>
                    <a:pt x="26991" y="79248"/>
                    <a:pt x="74225" y="51530"/>
                  </a:cubicBezTo>
                  <a:cubicBezTo>
                    <a:pt x="130772" y="18764"/>
                    <a:pt x="210319" y="0"/>
                    <a:pt x="292812" y="0"/>
                  </a:cubicBezTo>
                  <a:cubicBezTo>
                    <a:pt x="375305" y="0"/>
                    <a:pt x="454376" y="19050"/>
                    <a:pt x="511399" y="51530"/>
                  </a:cubicBezTo>
                  <a:cubicBezTo>
                    <a:pt x="558918" y="78867"/>
                    <a:pt x="585718" y="113252"/>
                    <a:pt x="585718" y="145923"/>
                  </a:cubicBezTo>
                  <a:cubicBezTo>
                    <a:pt x="585718" y="178594"/>
                    <a:pt x="558633" y="212598"/>
                    <a:pt x="511399" y="240221"/>
                  </a:cubicBezTo>
                  <a:cubicBezTo>
                    <a:pt x="454471" y="272987"/>
                    <a:pt x="374924" y="291751"/>
                    <a:pt x="292812" y="291751"/>
                  </a:cubicBezTo>
                  <a:close/>
                </a:path>
              </a:pathLst>
            </a:custGeom>
            <a:solidFill>
              <a:srgbClr val="3D348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9" name="Google Shape;810;p18">
              <a:extLst>
                <a:ext uri="{FF2B5EF4-FFF2-40B4-BE49-F238E27FC236}">
                  <a16:creationId xmlns:a16="http://schemas.microsoft.com/office/drawing/2014/main" id="{2A8913EE-082C-3F12-A8CE-E5319C5E5490}"/>
                </a:ext>
              </a:extLst>
            </p:cNvPr>
            <p:cNvSpPr/>
            <p:nvPr/>
          </p:nvSpPr>
          <p:spPr>
            <a:xfrm>
              <a:off x="4066052" y="1720024"/>
              <a:ext cx="713163" cy="355663"/>
            </a:xfrm>
            <a:custGeom>
              <a:avLst/>
              <a:gdLst/>
              <a:ahLst/>
              <a:cxnLst/>
              <a:rect l="l" t="t" r="r" b="b"/>
              <a:pathLst>
                <a:path w="713163" h="355663" extrusionOk="0">
                  <a:moveTo>
                    <a:pt x="356582" y="355663"/>
                  </a:moveTo>
                  <a:cubicBezTo>
                    <a:pt x="256412" y="355663"/>
                    <a:pt x="159474" y="332804"/>
                    <a:pt x="90476" y="292894"/>
                  </a:cubicBezTo>
                  <a:cubicBezTo>
                    <a:pt x="32978" y="259556"/>
                    <a:pt x="0" y="217646"/>
                    <a:pt x="0" y="177832"/>
                  </a:cubicBezTo>
                  <a:cubicBezTo>
                    <a:pt x="0" y="138017"/>
                    <a:pt x="32978" y="96107"/>
                    <a:pt x="90476" y="62865"/>
                  </a:cubicBezTo>
                  <a:cubicBezTo>
                    <a:pt x="159474" y="22955"/>
                    <a:pt x="256412" y="0"/>
                    <a:pt x="356582" y="0"/>
                  </a:cubicBezTo>
                  <a:cubicBezTo>
                    <a:pt x="456752" y="0"/>
                    <a:pt x="553596" y="22955"/>
                    <a:pt x="622688" y="62865"/>
                  </a:cubicBezTo>
                  <a:cubicBezTo>
                    <a:pt x="680186" y="96107"/>
                    <a:pt x="713164" y="138017"/>
                    <a:pt x="713164" y="177832"/>
                  </a:cubicBezTo>
                  <a:cubicBezTo>
                    <a:pt x="713164" y="217646"/>
                    <a:pt x="680186" y="259556"/>
                    <a:pt x="622688" y="292894"/>
                  </a:cubicBezTo>
                  <a:cubicBezTo>
                    <a:pt x="553690" y="332804"/>
                    <a:pt x="456657" y="355663"/>
                    <a:pt x="356582" y="355663"/>
                  </a:cubicBezTo>
                  <a:close/>
                </a:path>
              </a:pathLst>
            </a:custGeom>
            <a:solidFill>
              <a:srgbClr val="B7C0E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0" name="Google Shape;811;p18">
              <a:extLst>
                <a:ext uri="{FF2B5EF4-FFF2-40B4-BE49-F238E27FC236}">
                  <a16:creationId xmlns:a16="http://schemas.microsoft.com/office/drawing/2014/main" id="{C7583010-83D9-DD61-31C5-390318991566}"/>
                </a:ext>
              </a:extLst>
            </p:cNvPr>
            <p:cNvSpPr/>
            <p:nvPr/>
          </p:nvSpPr>
          <p:spPr>
            <a:xfrm>
              <a:off x="4066052" y="1674590"/>
              <a:ext cx="713163" cy="355568"/>
            </a:xfrm>
            <a:custGeom>
              <a:avLst/>
              <a:gdLst/>
              <a:ahLst/>
              <a:cxnLst/>
              <a:rect l="l" t="t" r="r" b="b"/>
              <a:pathLst>
                <a:path w="713163" h="355568" extrusionOk="0">
                  <a:moveTo>
                    <a:pt x="356582" y="355568"/>
                  </a:moveTo>
                  <a:cubicBezTo>
                    <a:pt x="256412" y="355568"/>
                    <a:pt x="159474" y="332708"/>
                    <a:pt x="90476" y="292799"/>
                  </a:cubicBezTo>
                  <a:cubicBezTo>
                    <a:pt x="32978" y="259556"/>
                    <a:pt x="0" y="217551"/>
                    <a:pt x="0" y="177737"/>
                  </a:cubicBezTo>
                  <a:cubicBezTo>
                    <a:pt x="0" y="137922"/>
                    <a:pt x="32978" y="96012"/>
                    <a:pt x="90476" y="62770"/>
                  </a:cubicBezTo>
                  <a:cubicBezTo>
                    <a:pt x="159474" y="22860"/>
                    <a:pt x="256412" y="0"/>
                    <a:pt x="356582" y="0"/>
                  </a:cubicBezTo>
                  <a:cubicBezTo>
                    <a:pt x="456752" y="0"/>
                    <a:pt x="553596" y="22860"/>
                    <a:pt x="622688" y="62770"/>
                  </a:cubicBezTo>
                  <a:cubicBezTo>
                    <a:pt x="680186" y="96012"/>
                    <a:pt x="713164" y="138017"/>
                    <a:pt x="713164" y="177832"/>
                  </a:cubicBezTo>
                  <a:cubicBezTo>
                    <a:pt x="713164" y="217646"/>
                    <a:pt x="680186" y="259556"/>
                    <a:pt x="622688" y="292799"/>
                  </a:cubicBezTo>
                  <a:cubicBezTo>
                    <a:pt x="553690" y="332708"/>
                    <a:pt x="456657" y="355568"/>
                    <a:pt x="356582" y="355568"/>
                  </a:cubicBezTo>
                  <a:close/>
                </a:path>
              </a:pathLst>
            </a:custGeom>
            <a:solidFill>
              <a:srgbClr val="3D348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1" name="Google Shape;812;p18">
              <a:extLst>
                <a:ext uri="{FF2B5EF4-FFF2-40B4-BE49-F238E27FC236}">
                  <a16:creationId xmlns:a16="http://schemas.microsoft.com/office/drawing/2014/main" id="{C16A2CA7-A210-3CE8-F20A-32A376457E80}"/>
                </a:ext>
              </a:extLst>
            </p:cNvPr>
            <p:cNvSpPr/>
            <p:nvPr/>
          </p:nvSpPr>
          <p:spPr>
            <a:xfrm>
              <a:off x="4013211" y="1574958"/>
              <a:ext cx="818751" cy="408241"/>
            </a:xfrm>
            <a:custGeom>
              <a:avLst/>
              <a:gdLst/>
              <a:ahLst/>
              <a:cxnLst/>
              <a:rect l="l" t="t" r="r" b="b"/>
              <a:pathLst>
                <a:path w="818751" h="408241" extrusionOk="0">
                  <a:moveTo>
                    <a:pt x="409423" y="408242"/>
                  </a:moveTo>
                  <a:cubicBezTo>
                    <a:pt x="294427" y="408242"/>
                    <a:pt x="183138" y="382048"/>
                    <a:pt x="103876" y="336137"/>
                  </a:cubicBezTo>
                  <a:cubicBezTo>
                    <a:pt x="37825" y="298037"/>
                    <a:pt x="0" y="249841"/>
                    <a:pt x="0" y="204121"/>
                  </a:cubicBezTo>
                  <a:cubicBezTo>
                    <a:pt x="0" y="158401"/>
                    <a:pt x="38015" y="110299"/>
                    <a:pt x="103876" y="72009"/>
                  </a:cubicBezTo>
                  <a:cubicBezTo>
                    <a:pt x="183043" y="26194"/>
                    <a:pt x="294427" y="0"/>
                    <a:pt x="409328" y="0"/>
                  </a:cubicBezTo>
                  <a:cubicBezTo>
                    <a:pt x="524229" y="0"/>
                    <a:pt x="635708" y="26194"/>
                    <a:pt x="714875" y="72104"/>
                  </a:cubicBezTo>
                  <a:cubicBezTo>
                    <a:pt x="780926" y="110204"/>
                    <a:pt x="818751" y="158401"/>
                    <a:pt x="818751" y="204121"/>
                  </a:cubicBezTo>
                  <a:cubicBezTo>
                    <a:pt x="818751" y="249841"/>
                    <a:pt x="780736" y="297942"/>
                    <a:pt x="714875" y="336137"/>
                  </a:cubicBezTo>
                  <a:cubicBezTo>
                    <a:pt x="635708" y="382048"/>
                    <a:pt x="524324" y="408242"/>
                    <a:pt x="409423" y="408242"/>
                  </a:cubicBezTo>
                  <a:close/>
                </a:path>
              </a:pathLst>
            </a:custGeom>
            <a:solidFill>
              <a:srgbClr val="B7C0E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2" name="Google Shape;813;p18">
              <a:extLst>
                <a:ext uri="{FF2B5EF4-FFF2-40B4-BE49-F238E27FC236}">
                  <a16:creationId xmlns:a16="http://schemas.microsoft.com/office/drawing/2014/main" id="{61CA294B-F72F-C31D-C033-FB1CFD06E527}"/>
                </a:ext>
              </a:extLst>
            </p:cNvPr>
            <p:cNvSpPr/>
            <p:nvPr/>
          </p:nvSpPr>
          <p:spPr>
            <a:xfrm>
              <a:off x="4013211" y="1522666"/>
              <a:ext cx="818751" cy="408336"/>
            </a:xfrm>
            <a:custGeom>
              <a:avLst/>
              <a:gdLst/>
              <a:ahLst/>
              <a:cxnLst/>
              <a:rect l="l" t="t" r="r" b="b"/>
              <a:pathLst>
                <a:path w="818751" h="408336" extrusionOk="0">
                  <a:moveTo>
                    <a:pt x="409423" y="408337"/>
                  </a:moveTo>
                  <a:cubicBezTo>
                    <a:pt x="294427" y="408337"/>
                    <a:pt x="183138" y="382048"/>
                    <a:pt x="103876" y="336233"/>
                  </a:cubicBezTo>
                  <a:cubicBezTo>
                    <a:pt x="37825" y="298133"/>
                    <a:pt x="0" y="249936"/>
                    <a:pt x="0" y="204216"/>
                  </a:cubicBezTo>
                  <a:cubicBezTo>
                    <a:pt x="0" y="158496"/>
                    <a:pt x="38015" y="110300"/>
                    <a:pt x="103876" y="72104"/>
                  </a:cubicBezTo>
                  <a:cubicBezTo>
                    <a:pt x="183043" y="26289"/>
                    <a:pt x="294427" y="0"/>
                    <a:pt x="409328" y="0"/>
                  </a:cubicBezTo>
                  <a:cubicBezTo>
                    <a:pt x="524229" y="0"/>
                    <a:pt x="635708" y="26289"/>
                    <a:pt x="714875" y="72104"/>
                  </a:cubicBezTo>
                  <a:cubicBezTo>
                    <a:pt x="780926" y="110204"/>
                    <a:pt x="818751" y="158496"/>
                    <a:pt x="818751" y="204216"/>
                  </a:cubicBezTo>
                  <a:cubicBezTo>
                    <a:pt x="818751" y="249936"/>
                    <a:pt x="780736" y="298037"/>
                    <a:pt x="714875" y="336233"/>
                  </a:cubicBezTo>
                  <a:cubicBezTo>
                    <a:pt x="635708" y="382334"/>
                    <a:pt x="524324" y="408337"/>
                    <a:pt x="409423" y="408337"/>
                  </a:cubicBezTo>
                  <a:close/>
                </a:path>
              </a:pathLst>
            </a:custGeom>
            <a:solidFill>
              <a:srgbClr val="3D348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3" name="Google Shape;814;p18">
              <a:extLst>
                <a:ext uri="{FF2B5EF4-FFF2-40B4-BE49-F238E27FC236}">
                  <a16:creationId xmlns:a16="http://schemas.microsoft.com/office/drawing/2014/main" id="{E2AE99F7-46E2-69EE-582F-6F4719BAF111}"/>
                </a:ext>
              </a:extLst>
            </p:cNvPr>
            <p:cNvSpPr/>
            <p:nvPr/>
          </p:nvSpPr>
          <p:spPr>
            <a:xfrm>
              <a:off x="3962270" y="1359312"/>
              <a:ext cx="920726" cy="532828"/>
            </a:xfrm>
            <a:custGeom>
              <a:avLst/>
              <a:gdLst/>
              <a:ahLst/>
              <a:cxnLst/>
              <a:rect l="l" t="t" r="r" b="b"/>
              <a:pathLst>
                <a:path w="920726" h="532828" extrusionOk="0">
                  <a:moveTo>
                    <a:pt x="920727" y="266414"/>
                  </a:moveTo>
                  <a:cubicBezTo>
                    <a:pt x="920727" y="413551"/>
                    <a:pt x="714615" y="532828"/>
                    <a:pt x="460363" y="532828"/>
                  </a:cubicBezTo>
                  <a:cubicBezTo>
                    <a:pt x="206112" y="532828"/>
                    <a:pt x="0" y="413551"/>
                    <a:pt x="0" y="266414"/>
                  </a:cubicBezTo>
                  <a:cubicBezTo>
                    <a:pt x="0" y="119278"/>
                    <a:pt x="206112" y="0"/>
                    <a:pt x="460363" y="0"/>
                  </a:cubicBezTo>
                  <a:cubicBezTo>
                    <a:pt x="714615" y="0"/>
                    <a:pt x="920727" y="119278"/>
                    <a:pt x="920727" y="266414"/>
                  </a:cubicBezTo>
                  <a:close/>
                </a:path>
              </a:pathLst>
            </a:custGeom>
            <a:solidFill>
              <a:srgbClr val="FFDF5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4" name="Google Shape;815;p18">
              <a:extLst>
                <a:ext uri="{FF2B5EF4-FFF2-40B4-BE49-F238E27FC236}">
                  <a16:creationId xmlns:a16="http://schemas.microsoft.com/office/drawing/2014/main" id="{506CE377-CDD5-6BAB-EEC5-DD4AA0013A43}"/>
                </a:ext>
              </a:extLst>
            </p:cNvPr>
            <p:cNvSpPr/>
            <p:nvPr/>
          </p:nvSpPr>
          <p:spPr>
            <a:xfrm>
              <a:off x="4264396" y="969264"/>
              <a:ext cx="40771" cy="635222"/>
            </a:xfrm>
            <a:custGeom>
              <a:avLst/>
              <a:gdLst/>
              <a:ahLst/>
              <a:cxnLst/>
              <a:rect l="l" t="t" r="r" b="b"/>
              <a:pathLst>
                <a:path w="40771" h="635222" extrusionOk="0">
                  <a:moveTo>
                    <a:pt x="0" y="0"/>
                  </a:moveTo>
                  <a:lnTo>
                    <a:pt x="40771" y="0"/>
                  </a:lnTo>
                  <a:lnTo>
                    <a:pt x="40771" y="635222"/>
                  </a:lnTo>
                  <a:lnTo>
                    <a:pt x="0" y="635222"/>
                  </a:lnTo>
                  <a:close/>
                </a:path>
              </a:pathLst>
            </a:custGeom>
            <a:solidFill>
              <a:srgbClr val="D8AA4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5" name="Google Shape;816;p18">
              <a:extLst>
                <a:ext uri="{FF2B5EF4-FFF2-40B4-BE49-F238E27FC236}">
                  <a16:creationId xmlns:a16="http://schemas.microsoft.com/office/drawing/2014/main" id="{6A58B0C4-2486-80D0-FF83-F2593D7B9E72}"/>
                </a:ext>
              </a:extLst>
            </p:cNvPr>
            <p:cNvSpPr/>
            <p:nvPr/>
          </p:nvSpPr>
          <p:spPr>
            <a:xfrm>
              <a:off x="4543522" y="969264"/>
              <a:ext cx="40771" cy="635222"/>
            </a:xfrm>
            <a:custGeom>
              <a:avLst/>
              <a:gdLst/>
              <a:ahLst/>
              <a:cxnLst/>
              <a:rect l="l" t="t" r="r" b="b"/>
              <a:pathLst>
                <a:path w="40771" h="635222" extrusionOk="0">
                  <a:moveTo>
                    <a:pt x="0" y="0"/>
                  </a:moveTo>
                  <a:lnTo>
                    <a:pt x="40771" y="0"/>
                  </a:lnTo>
                  <a:lnTo>
                    <a:pt x="40771" y="635222"/>
                  </a:lnTo>
                  <a:lnTo>
                    <a:pt x="0" y="635222"/>
                  </a:lnTo>
                  <a:close/>
                </a:path>
              </a:pathLst>
            </a:custGeom>
            <a:solidFill>
              <a:srgbClr val="D8AA4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6" name="Google Shape;817;p18">
              <a:extLst>
                <a:ext uri="{FF2B5EF4-FFF2-40B4-BE49-F238E27FC236}">
                  <a16:creationId xmlns:a16="http://schemas.microsoft.com/office/drawing/2014/main" id="{973C4EF8-AF40-FED9-C946-2F5C76E5F569}"/>
                </a:ext>
              </a:extLst>
            </p:cNvPr>
            <p:cNvSpPr/>
            <p:nvPr/>
          </p:nvSpPr>
          <p:spPr>
            <a:xfrm>
              <a:off x="4264396" y="901827"/>
              <a:ext cx="319897" cy="108775"/>
            </a:xfrm>
            <a:custGeom>
              <a:avLst/>
              <a:gdLst/>
              <a:ahLst/>
              <a:cxnLst/>
              <a:rect l="l" t="t" r="r" b="b"/>
              <a:pathLst>
                <a:path w="319897" h="108775" extrusionOk="0">
                  <a:moveTo>
                    <a:pt x="157098" y="108775"/>
                  </a:moveTo>
                  <a:lnTo>
                    <a:pt x="97319" y="53911"/>
                  </a:lnTo>
                  <a:lnTo>
                    <a:pt x="23950" y="103156"/>
                  </a:lnTo>
                  <a:lnTo>
                    <a:pt x="0" y="67532"/>
                  </a:lnTo>
                  <a:lnTo>
                    <a:pt x="101310" y="857"/>
                  </a:lnTo>
                  <a:lnTo>
                    <a:pt x="159379" y="54102"/>
                  </a:lnTo>
                  <a:lnTo>
                    <a:pt x="228946" y="0"/>
                  </a:lnTo>
                  <a:lnTo>
                    <a:pt x="319897" y="67532"/>
                  </a:lnTo>
                  <a:lnTo>
                    <a:pt x="291481" y="100203"/>
                  </a:lnTo>
                  <a:lnTo>
                    <a:pt x="228851" y="53054"/>
                  </a:lnTo>
                  <a:lnTo>
                    <a:pt x="157098" y="108775"/>
                  </a:lnTo>
                  <a:close/>
                </a:path>
              </a:pathLst>
            </a:custGeom>
            <a:solidFill>
              <a:srgbClr val="D8AA4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7" name="Google Shape;818;p18">
              <a:extLst>
                <a:ext uri="{FF2B5EF4-FFF2-40B4-BE49-F238E27FC236}">
                  <a16:creationId xmlns:a16="http://schemas.microsoft.com/office/drawing/2014/main" id="{15E7D9AE-29EA-C355-E634-7A32863E623E}"/>
                </a:ext>
              </a:extLst>
            </p:cNvPr>
            <p:cNvSpPr/>
            <p:nvPr/>
          </p:nvSpPr>
          <p:spPr>
            <a:xfrm>
              <a:off x="3749667" y="190500"/>
              <a:ext cx="1343462" cy="1451800"/>
            </a:xfrm>
            <a:custGeom>
              <a:avLst/>
              <a:gdLst/>
              <a:ahLst/>
              <a:cxnLst/>
              <a:rect l="l" t="t" r="r" b="b"/>
              <a:pathLst>
                <a:path w="1343462" h="1451800" extrusionOk="0">
                  <a:moveTo>
                    <a:pt x="1132665" y="1449134"/>
                  </a:moveTo>
                  <a:cubicBezTo>
                    <a:pt x="1133425" y="1389317"/>
                    <a:pt x="1143689" y="1212723"/>
                    <a:pt x="1283870" y="969359"/>
                  </a:cubicBezTo>
                  <a:cubicBezTo>
                    <a:pt x="1449711" y="681419"/>
                    <a:pt x="1276837" y="0"/>
                    <a:pt x="671731" y="0"/>
                  </a:cubicBezTo>
                  <a:cubicBezTo>
                    <a:pt x="66625" y="0"/>
                    <a:pt x="-106249" y="681419"/>
                    <a:pt x="59592" y="969359"/>
                  </a:cubicBezTo>
                  <a:cubicBezTo>
                    <a:pt x="180766" y="1179767"/>
                    <a:pt x="207186" y="1366457"/>
                    <a:pt x="212698" y="1451801"/>
                  </a:cubicBezTo>
                </a:path>
              </a:pathLst>
            </a:custGeom>
            <a:solidFill>
              <a:srgbClr val="FFDF57">
                <a:alpha val="686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668" name="Google Shape;819;p18">
              <a:extLst>
                <a:ext uri="{FF2B5EF4-FFF2-40B4-BE49-F238E27FC236}">
                  <a16:creationId xmlns:a16="http://schemas.microsoft.com/office/drawing/2014/main" id="{0D2892EE-F70B-DA24-C035-2619CBEC6510}"/>
                </a:ext>
              </a:extLst>
            </p:cNvPr>
            <p:cNvGrpSpPr/>
            <p:nvPr/>
          </p:nvGrpSpPr>
          <p:grpSpPr>
            <a:xfrm>
              <a:off x="3923682" y="3244965"/>
              <a:ext cx="195764" cy="131404"/>
              <a:chOff x="5733332" y="4102215"/>
              <a:chExt cx="195764" cy="131404"/>
            </a:xfrm>
          </p:grpSpPr>
          <p:sp>
            <p:nvSpPr>
              <p:cNvPr id="693" name="Google Shape;820;p18">
                <a:extLst>
                  <a:ext uri="{FF2B5EF4-FFF2-40B4-BE49-F238E27FC236}">
                    <a16:creationId xmlns:a16="http://schemas.microsoft.com/office/drawing/2014/main" id="{8464FB09-819F-6E94-BDD7-2DAE6BB36877}"/>
                  </a:ext>
                </a:extLst>
              </p:cNvPr>
              <p:cNvSpPr/>
              <p:nvPr/>
            </p:nvSpPr>
            <p:spPr>
              <a:xfrm>
                <a:off x="5734887" y="4131087"/>
                <a:ext cx="177232" cy="100744"/>
              </a:xfrm>
              <a:custGeom>
                <a:avLst/>
                <a:gdLst/>
                <a:ahLst/>
                <a:cxnLst/>
                <a:rect l="l" t="t" r="r" b="b"/>
                <a:pathLst>
                  <a:path w="177232" h="100744" extrusionOk="0">
                    <a:moveTo>
                      <a:pt x="177024" y="99346"/>
                    </a:moveTo>
                    <a:lnTo>
                      <a:pt x="150604" y="74581"/>
                    </a:lnTo>
                    <a:cubicBezTo>
                      <a:pt x="147249" y="69713"/>
                      <a:pt x="143219" y="65351"/>
                      <a:pt x="138629" y="61627"/>
                    </a:cubicBezTo>
                    <a:cubicBezTo>
                      <a:pt x="136623" y="59941"/>
                      <a:pt x="134495" y="58417"/>
                      <a:pt x="132261" y="57055"/>
                    </a:cubicBezTo>
                    <a:lnTo>
                      <a:pt x="98048" y="34195"/>
                    </a:lnTo>
                    <a:lnTo>
                      <a:pt x="60698" y="17621"/>
                    </a:lnTo>
                    <a:cubicBezTo>
                      <a:pt x="58407" y="16564"/>
                      <a:pt x="56060" y="15640"/>
                      <a:pt x="53665" y="14859"/>
                    </a:cubicBezTo>
                    <a:cubicBezTo>
                      <a:pt x="48162" y="13021"/>
                      <a:pt x="42441" y="11935"/>
                      <a:pt x="36653" y="11621"/>
                    </a:cubicBezTo>
                    <a:lnTo>
                      <a:pt x="1109" y="0"/>
                    </a:lnTo>
                    <a:cubicBezTo>
                      <a:pt x="-887" y="0"/>
                      <a:pt x="254" y="3620"/>
                      <a:pt x="1109" y="5144"/>
                    </a:cubicBezTo>
                    <a:lnTo>
                      <a:pt x="4530" y="6572"/>
                    </a:lnTo>
                    <a:cubicBezTo>
                      <a:pt x="8807" y="8192"/>
                      <a:pt x="5196" y="7620"/>
                      <a:pt x="9662" y="10763"/>
                    </a:cubicBezTo>
                    <a:lnTo>
                      <a:pt x="30096" y="16002"/>
                    </a:lnTo>
                    <a:cubicBezTo>
                      <a:pt x="43106" y="15507"/>
                      <a:pt x="55984" y="18822"/>
                      <a:pt x="67160" y="25527"/>
                    </a:cubicBezTo>
                    <a:lnTo>
                      <a:pt x="94246" y="39148"/>
                    </a:lnTo>
                    <a:lnTo>
                      <a:pt x="120287" y="54864"/>
                    </a:lnTo>
                    <a:cubicBezTo>
                      <a:pt x="131729" y="61170"/>
                      <a:pt x="140853" y="70980"/>
                      <a:pt x="146327" y="82868"/>
                    </a:cubicBezTo>
                    <a:lnTo>
                      <a:pt x="160107" y="94012"/>
                    </a:lnTo>
                    <a:cubicBezTo>
                      <a:pt x="164384" y="98012"/>
                      <a:pt x="161913" y="96298"/>
                      <a:pt x="168281" y="97250"/>
                    </a:cubicBezTo>
                    <a:lnTo>
                      <a:pt x="171797" y="100298"/>
                    </a:lnTo>
                    <a:cubicBezTo>
                      <a:pt x="174363" y="100965"/>
                      <a:pt x="178165" y="101060"/>
                      <a:pt x="177024" y="99346"/>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4" name="Google Shape;821;p18">
                <a:extLst>
                  <a:ext uri="{FF2B5EF4-FFF2-40B4-BE49-F238E27FC236}">
                    <a16:creationId xmlns:a16="http://schemas.microsoft.com/office/drawing/2014/main" id="{4A81B98C-1B4D-C62C-0988-70550DA0B29B}"/>
                  </a:ext>
                </a:extLst>
              </p:cNvPr>
              <p:cNvSpPr/>
              <p:nvPr/>
            </p:nvSpPr>
            <p:spPr>
              <a:xfrm>
                <a:off x="5750846" y="4118425"/>
                <a:ext cx="155883" cy="109857"/>
              </a:xfrm>
              <a:custGeom>
                <a:avLst/>
                <a:gdLst/>
                <a:ahLst/>
                <a:cxnLst/>
                <a:rect l="l" t="t" r="r" b="b"/>
                <a:pathLst>
                  <a:path w="155883" h="109857" extrusionOk="0">
                    <a:moveTo>
                      <a:pt x="86746" y="59620"/>
                    </a:moveTo>
                    <a:cubicBezTo>
                      <a:pt x="88855" y="56363"/>
                      <a:pt x="91688" y="53619"/>
                      <a:pt x="95014" y="51619"/>
                    </a:cubicBezTo>
                    <a:cubicBezTo>
                      <a:pt x="99851" y="48647"/>
                      <a:pt x="105525" y="47342"/>
                      <a:pt x="111170" y="47904"/>
                    </a:cubicBezTo>
                    <a:cubicBezTo>
                      <a:pt x="117832" y="48590"/>
                      <a:pt x="124295" y="50600"/>
                      <a:pt x="130178" y="53810"/>
                    </a:cubicBezTo>
                    <a:lnTo>
                      <a:pt x="130843" y="53810"/>
                    </a:lnTo>
                    <a:lnTo>
                      <a:pt x="140347" y="58953"/>
                    </a:lnTo>
                    <a:cubicBezTo>
                      <a:pt x="142818" y="60287"/>
                      <a:pt x="145099" y="61811"/>
                      <a:pt x="147380" y="63335"/>
                    </a:cubicBezTo>
                    <a:lnTo>
                      <a:pt x="151751" y="66573"/>
                    </a:lnTo>
                    <a:cubicBezTo>
                      <a:pt x="158309" y="71812"/>
                      <a:pt x="156408" y="82099"/>
                      <a:pt x="150611" y="90290"/>
                    </a:cubicBezTo>
                    <a:cubicBezTo>
                      <a:pt x="147399" y="94863"/>
                      <a:pt x="143702" y="99082"/>
                      <a:pt x="139587" y="102863"/>
                    </a:cubicBezTo>
                    <a:cubicBezTo>
                      <a:pt x="132231" y="109264"/>
                      <a:pt x="122119" y="111455"/>
                      <a:pt x="112786" y="108674"/>
                    </a:cubicBezTo>
                    <a:cubicBezTo>
                      <a:pt x="108528" y="107331"/>
                      <a:pt x="104413" y="105540"/>
                      <a:pt x="100526" y="103340"/>
                    </a:cubicBezTo>
                    <a:cubicBezTo>
                      <a:pt x="96934" y="101235"/>
                      <a:pt x="93522" y="98815"/>
                      <a:pt x="90357" y="96101"/>
                    </a:cubicBezTo>
                    <a:cubicBezTo>
                      <a:pt x="82374" y="88624"/>
                      <a:pt x="79874" y="76965"/>
                      <a:pt x="84084" y="66859"/>
                    </a:cubicBezTo>
                    <a:cubicBezTo>
                      <a:pt x="84702" y="64354"/>
                      <a:pt x="85596" y="61925"/>
                      <a:pt x="86746" y="59620"/>
                    </a:cubicBezTo>
                    <a:close/>
                    <a:moveTo>
                      <a:pt x="8339" y="11995"/>
                    </a:moveTo>
                    <a:cubicBezTo>
                      <a:pt x="13471" y="4089"/>
                      <a:pt x="22215" y="-1912"/>
                      <a:pt x="29628" y="565"/>
                    </a:cubicBezTo>
                    <a:lnTo>
                      <a:pt x="34380" y="2375"/>
                    </a:lnTo>
                    <a:cubicBezTo>
                      <a:pt x="36784" y="3318"/>
                      <a:pt x="39132" y="4394"/>
                      <a:pt x="41412" y="5613"/>
                    </a:cubicBezTo>
                    <a:lnTo>
                      <a:pt x="50061" y="10090"/>
                    </a:lnTo>
                    <a:lnTo>
                      <a:pt x="50631" y="10090"/>
                    </a:lnTo>
                    <a:cubicBezTo>
                      <a:pt x="56067" y="12967"/>
                      <a:pt x="60772" y="17034"/>
                      <a:pt x="64412" y="21996"/>
                    </a:cubicBezTo>
                    <a:cubicBezTo>
                      <a:pt x="67424" y="26073"/>
                      <a:pt x="68688" y="31178"/>
                      <a:pt x="67928" y="36188"/>
                    </a:cubicBezTo>
                    <a:cubicBezTo>
                      <a:pt x="67358" y="39875"/>
                      <a:pt x="65932" y="43361"/>
                      <a:pt x="63746" y="46380"/>
                    </a:cubicBezTo>
                    <a:cubicBezTo>
                      <a:pt x="61969" y="48533"/>
                      <a:pt x="59964" y="50476"/>
                      <a:pt x="57759" y="52190"/>
                    </a:cubicBezTo>
                    <a:cubicBezTo>
                      <a:pt x="49652" y="60106"/>
                      <a:pt x="37972" y="63116"/>
                      <a:pt x="27062" y="60096"/>
                    </a:cubicBezTo>
                    <a:cubicBezTo>
                      <a:pt x="23241" y="58877"/>
                      <a:pt x="19544" y="57286"/>
                      <a:pt x="16037" y="55334"/>
                    </a:cubicBezTo>
                    <a:cubicBezTo>
                      <a:pt x="12645" y="53238"/>
                      <a:pt x="9461" y="50809"/>
                      <a:pt x="6534" y="48095"/>
                    </a:cubicBezTo>
                    <a:cubicBezTo>
                      <a:pt x="309" y="42285"/>
                      <a:pt x="-1687" y="33236"/>
                      <a:pt x="1497" y="25330"/>
                    </a:cubicBezTo>
                    <a:cubicBezTo>
                      <a:pt x="3274" y="20672"/>
                      <a:pt x="5574" y="16234"/>
                      <a:pt x="8339" y="12090"/>
                    </a:cubicBez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5" name="Google Shape;822;p18">
                <a:extLst>
                  <a:ext uri="{FF2B5EF4-FFF2-40B4-BE49-F238E27FC236}">
                    <a16:creationId xmlns:a16="http://schemas.microsoft.com/office/drawing/2014/main" id="{3531FA74-EA77-D64A-DA05-8E24549AF521}"/>
                  </a:ext>
                </a:extLst>
              </p:cNvPr>
              <p:cNvSpPr/>
              <p:nvPr/>
            </p:nvSpPr>
            <p:spPr>
              <a:xfrm>
                <a:off x="5733332" y="4130673"/>
                <a:ext cx="192169" cy="73375"/>
              </a:xfrm>
              <a:custGeom>
                <a:avLst/>
                <a:gdLst/>
                <a:ahLst/>
                <a:cxnLst/>
                <a:rect l="l" t="t" r="r" b="b"/>
                <a:pathLst>
                  <a:path w="192169" h="73375" extrusionOk="0">
                    <a:moveTo>
                      <a:pt x="15779" y="11368"/>
                    </a:moveTo>
                    <a:lnTo>
                      <a:pt x="36117" y="9463"/>
                    </a:lnTo>
                    <a:cubicBezTo>
                      <a:pt x="48995" y="8187"/>
                      <a:pt x="61967" y="10768"/>
                      <a:pt x="73372" y="16893"/>
                    </a:cubicBezTo>
                    <a:lnTo>
                      <a:pt x="185611" y="73376"/>
                    </a:lnTo>
                    <a:lnTo>
                      <a:pt x="192169" y="63851"/>
                    </a:lnTo>
                    <a:lnTo>
                      <a:pt x="66529" y="8320"/>
                    </a:lnTo>
                    <a:cubicBezTo>
                      <a:pt x="58974" y="4777"/>
                      <a:pt x="50810" y="2739"/>
                      <a:pt x="42484" y="2320"/>
                    </a:cubicBezTo>
                    <a:lnTo>
                      <a:pt x="2569" y="34"/>
                    </a:lnTo>
                    <a:cubicBezTo>
                      <a:pt x="1381" y="-176"/>
                      <a:pt x="250" y="614"/>
                      <a:pt x="31" y="1805"/>
                    </a:cubicBezTo>
                    <a:cubicBezTo>
                      <a:pt x="-73" y="2424"/>
                      <a:pt x="88" y="3063"/>
                      <a:pt x="478" y="3558"/>
                    </a:cubicBezTo>
                    <a:lnTo>
                      <a:pt x="1523" y="4987"/>
                    </a:lnTo>
                    <a:cubicBezTo>
                      <a:pt x="4869" y="9425"/>
                      <a:pt x="10248" y="11835"/>
                      <a:pt x="15779" y="113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6" name="Google Shape;823;p18">
                <a:extLst>
                  <a:ext uri="{FF2B5EF4-FFF2-40B4-BE49-F238E27FC236}">
                    <a16:creationId xmlns:a16="http://schemas.microsoft.com/office/drawing/2014/main" id="{EEC04A28-26EC-C37D-0667-F705C01A63D0}"/>
                  </a:ext>
                </a:extLst>
              </p:cNvPr>
              <p:cNvSpPr/>
              <p:nvPr/>
            </p:nvSpPr>
            <p:spPr>
              <a:xfrm>
                <a:off x="5757380" y="4106036"/>
                <a:ext cx="156130" cy="127583"/>
              </a:xfrm>
              <a:custGeom>
                <a:avLst/>
                <a:gdLst/>
                <a:ahLst/>
                <a:cxnLst/>
                <a:rect l="l" t="t" r="r" b="b"/>
                <a:pathLst>
                  <a:path w="156130" h="127583" extrusionOk="0">
                    <a:moveTo>
                      <a:pt x="136950" y="117539"/>
                    </a:moveTo>
                    <a:lnTo>
                      <a:pt x="128491" y="98489"/>
                    </a:lnTo>
                    <a:cubicBezTo>
                      <a:pt x="123036" y="86601"/>
                      <a:pt x="113950" y="76762"/>
                      <a:pt x="102546" y="70390"/>
                    </a:cubicBezTo>
                    <a:lnTo>
                      <a:pt x="0" y="8858"/>
                    </a:lnTo>
                    <a:lnTo>
                      <a:pt x="5797" y="0"/>
                    </a:lnTo>
                    <a:lnTo>
                      <a:pt x="114236" y="72295"/>
                    </a:lnTo>
                    <a:cubicBezTo>
                      <a:pt x="121439" y="76876"/>
                      <a:pt x="127645" y="82868"/>
                      <a:pt x="132483" y="89916"/>
                    </a:cubicBezTo>
                    <a:lnTo>
                      <a:pt x="155767" y="124016"/>
                    </a:lnTo>
                    <a:cubicBezTo>
                      <a:pt x="156908" y="125730"/>
                      <a:pt x="155197" y="127921"/>
                      <a:pt x="152916" y="127540"/>
                    </a:cubicBezTo>
                    <a:lnTo>
                      <a:pt x="150920" y="127540"/>
                    </a:lnTo>
                    <a:cubicBezTo>
                      <a:pt x="144866" y="126816"/>
                      <a:pt x="139601" y="123044"/>
                      <a:pt x="136950" y="117539"/>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7" name="Google Shape;824;p18">
                <a:extLst>
                  <a:ext uri="{FF2B5EF4-FFF2-40B4-BE49-F238E27FC236}">
                    <a16:creationId xmlns:a16="http://schemas.microsoft.com/office/drawing/2014/main" id="{6E452E30-B684-364C-6CCA-C5012CEB2FB1}"/>
                  </a:ext>
                </a:extLst>
              </p:cNvPr>
              <p:cNvSpPr/>
              <p:nvPr/>
            </p:nvSpPr>
            <p:spPr>
              <a:xfrm>
                <a:off x="5834686" y="4162247"/>
                <a:ext cx="73778" cy="62054"/>
              </a:xfrm>
              <a:custGeom>
                <a:avLst/>
                <a:gdLst/>
                <a:ahLst/>
                <a:cxnLst/>
                <a:rect l="l" t="t" r="r" b="b"/>
                <a:pathLst>
                  <a:path w="73778" h="62054" extrusionOk="0">
                    <a:moveTo>
                      <a:pt x="29231" y="178"/>
                    </a:moveTo>
                    <a:cubicBezTo>
                      <a:pt x="35893" y="835"/>
                      <a:pt x="42346" y="2807"/>
                      <a:pt x="48239" y="5988"/>
                    </a:cubicBezTo>
                    <a:lnTo>
                      <a:pt x="48809" y="5988"/>
                    </a:lnTo>
                    <a:lnTo>
                      <a:pt x="58313" y="11036"/>
                    </a:lnTo>
                    <a:cubicBezTo>
                      <a:pt x="60783" y="12465"/>
                      <a:pt x="63064" y="13894"/>
                      <a:pt x="65345" y="15418"/>
                    </a:cubicBezTo>
                    <a:cubicBezTo>
                      <a:pt x="67626" y="16942"/>
                      <a:pt x="68292" y="17608"/>
                      <a:pt x="69717" y="18751"/>
                    </a:cubicBezTo>
                    <a:cubicBezTo>
                      <a:pt x="76180" y="23895"/>
                      <a:pt x="74279" y="34277"/>
                      <a:pt x="68577" y="42373"/>
                    </a:cubicBezTo>
                    <a:cubicBezTo>
                      <a:pt x="65383" y="46993"/>
                      <a:pt x="61658" y="51222"/>
                      <a:pt x="57457" y="54946"/>
                    </a:cubicBezTo>
                    <a:cubicBezTo>
                      <a:pt x="50187" y="61442"/>
                      <a:pt x="40075" y="63681"/>
                      <a:pt x="30752" y="60852"/>
                    </a:cubicBezTo>
                    <a:cubicBezTo>
                      <a:pt x="26503" y="59433"/>
                      <a:pt x="22398" y="57613"/>
                      <a:pt x="18492" y="55422"/>
                    </a:cubicBezTo>
                    <a:cubicBezTo>
                      <a:pt x="14852" y="53384"/>
                      <a:pt x="11440" y="50955"/>
                      <a:pt x="8323" y="48184"/>
                    </a:cubicBezTo>
                    <a:cubicBezTo>
                      <a:pt x="301" y="40764"/>
                      <a:pt x="-2208" y="29105"/>
                      <a:pt x="2050" y="19037"/>
                    </a:cubicBezTo>
                    <a:cubicBezTo>
                      <a:pt x="2763" y="16370"/>
                      <a:pt x="3808" y="13808"/>
                      <a:pt x="5186" y="11417"/>
                    </a:cubicBezTo>
                    <a:cubicBezTo>
                      <a:pt x="7325" y="8179"/>
                      <a:pt x="10147" y="5445"/>
                      <a:pt x="13455" y="3416"/>
                    </a:cubicBezTo>
                    <a:cubicBezTo>
                      <a:pt x="18226" y="663"/>
                      <a:pt x="23757" y="-470"/>
                      <a:pt x="29231" y="178"/>
                    </a:cubicBezTo>
                    <a:close/>
                  </a:path>
                </a:pathLst>
              </a:custGeom>
              <a:solidFill>
                <a:srgbClr val="000000">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8" name="Google Shape;825;p18">
                <a:extLst>
                  <a:ext uri="{FF2B5EF4-FFF2-40B4-BE49-F238E27FC236}">
                    <a16:creationId xmlns:a16="http://schemas.microsoft.com/office/drawing/2014/main" id="{CB72ACF2-2339-F9C3-E68E-97F666CDF648}"/>
                  </a:ext>
                </a:extLst>
              </p:cNvPr>
              <p:cNvSpPr/>
              <p:nvPr/>
            </p:nvSpPr>
            <p:spPr>
              <a:xfrm>
                <a:off x="5745586" y="4102215"/>
                <a:ext cx="183510" cy="128783"/>
              </a:xfrm>
              <a:custGeom>
                <a:avLst/>
                <a:gdLst/>
                <a:ahLst/>
                <a:cxnLst/>
                <a:rect l="l" t="t" r="r" b="b"/>
                <a:pathLst>
                  <a:path w="183510" h="128783" extrusionOk="0">
                    <a:moveTo>
                      <a:pt x="14550" y="1821"/>
                    </a:moveTo>
                    <a:lnTo>
                      <a:pt x="9608" y="9632"/>
                    </a:lnTo>
                    <a:cubicBezTo>
                      <a:pt x="8753" y="10575"/>
                      <a:pt x="8753" y="12022"/>
                      <a:pt x="9608" y="12965"/>
                    </a:cubicBezTo>
                    <a:cubicBezTo>
                      <a:pt x="11347" y="14527"/>
                      <a:pt x="11822" y="17071"/>
                      <a:pt x="10748" y="19157"/>
                    </a:cubicBezTo>
                    <a:lnTo>
                      <a:pt x="2575" y="36301"/>
                    </a:lnTo>
                    <a:cubicBezTo>
                      <a:pt x="-2329" y="46274"/>
                      <a:pt x="-86" y="58304"/>
                      <a:pt x="8087" y="65829"/>
                    </a:cubicBezTo>
                    <a:lnTo>
                      <a:pt x="8087" y="65829"/>
                    </a:lnTo>
                    <a:cubicBezTo>
                      <a:pt x="14997" y="72001"/>
                      <a:pt x="23170" y="76583"/>
                      <a:pt x="32037" y="79259"/>
                    </a:cubicBezTo>
                    <a:lnTo>
                      <a:pt x="32037" y="79259"/>
                    </a:lnTo>
                    <a:cubicBezTo>
                      <a:pt x="45494" y="83374"/>
                      <a:pt x="60111" y="79717"/>
                      <a:pt x="70052" y="69734"/>
                    </a:cubicBezTo>
                    <a:lnTo>
                      <a:pt x="77655" y="62019"/>
                    </a:lnTo>
                    <a:cubicBezTo>
                      <a:pt x="79337" y="60381"/>
                      <a:pt x="80354" y="58171"/>
                      <a:pt x="80506" y="55828"/>
                    </a:cubicBezTo>
                    <a:cubicBezTo>
                      <a:pt x="81029" y="52180"/>
                      <a:pt x="84393" y="49646"/>
                      <a:pt x="88033" y="50170"/>
                    </a:cubicBezTo>
                    <a:cubicBezTo>
                      <a:pt x="88718" y="50265"/>
                      <a:pt x="89383" y="50475"/>
                      <a:pt x="90010" y="50780"/>
                    </a:cubicBezTo>
                    <a:lnTo>
                      <a:pt x="91911" y="51732"/>
                    </a:lnTo>
                    <a:lnTo>
                      <a:pt x="93811" y="52875"/>
                    </a:lnTo>
                    <a:cubicBezTo>
                      <a:pt x="96321" y="54694"/>
                      <a:pt x="96891" y="58209"/>
                      <a:pt x="95075" y="60723"/>
                    </a:cubicBezTo>
                    <a:cubicBezTo>
                      <a:pt x="94572" y="61419"/>
                      <a:pt x="93906" y="62000"/>
                      <a:pt x="93146" y="62400"/>
                    </a:cubicBezTo>
                    <a:cubicBezTo>
                      <a:pt x="91008" y="63533"/>
                      <a:pt x="89307" y="65343"/>
                      <a:pt x="88299" y="67543"/>
                    </a:cubicBezTo>
                    <a:lnTo>
                      <a:pt x="84023" y="77068"/>
                    </a:lnTo>
                    <a:cubicBezTo>
                      <a:pt x="78482" y="89508"/>
                      <a:pt x="81770" y="104119"/>
                      <a:pt x="92101" y="112978"/>
                    </a:cubicBezTo>
                    <a:lnTo>
                      <a:pt x="92101" y="112978"/>
                    </a:lnTo>
                    <a:cubicBezTo>
                      <a:pt x="99362" y="119398"/>
                      <a:pt x="107877" y="124227"/>
                      <a:pt x="117096" y="127170"/>
                    </a:cubicBezTo>
                    <a:lnTo>
                      <a:pt x="117096" y="127170"/>
                    </a:lnTo>
                    <a:cubicBezTo>
                      <a:pt x="129156" y="131066"/>
                      <a:pt x="142366" y="127780"/>
                      <a:pt x="151214" y="118693"/>
                    </a:cubicBezTo>
                    <a:lnTo>
                      <a:pt x="165470" y="103643"/>
                    </a:lnTo>
                    <a:cubicBezTo>
                      <a:pt x="167409" y="101700"/>
                      <a:pt x="170250" y="100967"/>
                      <a:pt x="172883" y="101738"/>
                    </a:cubicBezTo>
                    <a:cubicBezTo>
                      <a:pt x="174290" y="102224"/>
                      <a:pt x="175858" y="101767"/>
                      <a:pt x="176780" y="100595"/>
                    </a:cubicBezTo>
                    <a:lnTo>
                      <a:pt x="182577" y="92594"/>
                    </a:lnTo>
                    <a:cubicBezTo>
                      <a:pt x="183822" y="91108"/>
                      <a:pt x="183822" y="88937"/>
                      <a:pt x="182577" y="87451"/>
                    </a:cubicBezTo>
                    <a:cubicBezTo>
                      <a:pt x="173501" y="78412"/>
                      <a:pt x="163047" y="70887"/>
                      <a:pt x="151595" y="65162"/>
                    </a:cubicBezTo>
                    <a:lnTo>
                      <a:pt x="142091" y="60019"/>
                    </a:lnTo>
                    <a:cubicBezTo>
                      <a:pt x="135058" y="56180"/>
                      <a:pt x="127341" y="53789"/>
                      <a:pt x="119377" y="52970"/>
                    </a:cubicBezTo>
                    <a:lnTo>
                      <a:pt x="112344" y="52208"/>
                    </a:lnTo>
                    <a:cubicBezTo>
                      <a:pt x="110776" y="52284"/>
                      <a:pt x="109236" y="51732"/>
                      <a:pt x="108067" y="50684"/>
                    </a:cubicBezTo>
                    <a:cubicBezTo>
                      <a:pt x="107373" y="49703"/>
                      <a:pt x="106461" y="48884"/>
                      <a:pt x="105406" y="48303"/>
                    </a:cubicBezTo>
                    <a:lnTo>
                      <a:pt x="97613" y="44112"/>
                    </a:lnTo>
                    <a:lnTo>
                      <a:pt x="89820" y="39826"/>
                    </a:lnTo>
                    <a:cubicBezTo>
                      <a:pt x="88699" y="39254"/>
                      <a:pt x="87463" y="38930"/>
                      <a:pt x="86208" y="38873"/>
                    </a:cubicBezTo>
                    <a:cubicBezTo>
                      <a:pt x="84374" y="38826"/>
                      <a:pt x="82664" y="37949"/>
                      <a:pt x="81552" y="36492"/>
                    </a:cubicBezTo>
                    <a:lnTo>
                      <a:pt x="77750" y="31349"/>
                    </a:lnTo>
                    <a:cubicBezTo>
                      <a:pt x="73359" y="25453"/>
                      <a:pt x="67667" y="20661"/>
                      <a:pt x="61118" y="17347"/>
                    </a:cubicBezTo>
                    <a:lnTo>
                      <a:pt x="52470" y="12775"/>
                    </a:lnTo>
                    <a:cubicBezTo>
                      <a:pt x="42244" y="6698"/>
                      <a:pt x="31058" y="2412"/>
                      <a:pt x="19397" y="107"/>
                    </a:cubicBezTo>
                    <a:cubicBezTo>
                      <a:pt x="17591" y="-275"/>
                      <a:pt x="15719" y="383"/>
                      <a:pt x="14550" y="1821"/>
                    </a:cubicBezTo>
                    <a:close/>
                    <a:moveTo>
                      <a:pt x="93906" y="72020"/>
                    </a:moveTo>
                    <a:cubicBezTo>
                      <a:pt x="96045" y="68782"/>
                      <a:pt x="98867" y="66048"/>
                      <a:pt x="102175" y="64019"/>
                    </a:cubicBezTo>
                    <a:cubicBezTo>
                      <a:pt x="107012" y="61048"/>
                      <a:pt x="112696" y="59781"/>
                      <a:pt x="118331" y="60400"/>
                    </a:cubicBezTo>
                    <a:cubicBezTo>
                      <a:pt x="124993" y="61057"/>
                      <a:pt x="131447" y="63029"/>
                      <a:pt x="137339" y="66210"/>
                    </a:cubicBezTo>
                    <a:lnTo>
                      <a:pt x="137909" y="66210"/>
                    </a:lnTo>
                    <a:lnTo>
                      <a:pt x="147413" y="71258"/>
                    </a:lnTo>
                    <a:cubicBezTo>
                      <a:pt x="149884" y="72687"/>
                      <a:pt x="152165" y="74116"/>
                      <a:pt x="154446" y="75640"/>
                    </a:cubicBezTo>
                    <a:cubicBezTo>
                      <a:pt x="156727" y="77164"/>
                      <a:pt x="157392" y="77831"/>
                      <a:pt x="158817" y="78974"/>
                    </a:cubicBezTo>
                    <a:cubicBezTo>
                      <a:pt x="165280" y="84117"/>
                      <a:pt x="163379" y="94499"/>
                      <a:pt x="157677" y="102596"/>
                    </a:cubicBezTo>
                    <a:cubicBezTo>
                      <a:pt x="154484" y="107215"/>
                      <a:pt x="150758" y="111444"/>
                      <a:pt x="146558" y="115168"/>
                    </a:cubicBezTo>
                    <a:cubicBezTo>
                      <a:pt x="139287" y="121665"/>
                      <a:pt x="129175" y="123903"/>
                      <a:pt x="119852" y="121074"/>
                    </a:cubicBezTo>
                    <a:cubicBezTo>
                      <a:pt x="115604" y="119655"/>
                      <a:pt x="111498" y="117835"/>
                      <a:pt x="107592" y="115645"/>
                    </a:cubicBezTo>
                    <a:cubicBezTo>
                      <a:pt x="103952" y="113606"/>
                      <a:pt x="100540" y="111178"/>
                      <a:pt x="97423" y="108406"/>
                    </a:cubicBezTo>
                    <a:cubicBezTo>
                      <a:pt x="89402" y="100986"/>
                      <a:pt x="86893" y="89327"/>
                      <a:pt x="91150" y="79259"/>
                    </a:cubicBezTo>
                    <a:cubicBezTo>
                      <a:pt x="91768" y="76745"/>
                      <a:pt x="92690" y="74306"/>
                      <a:pt x="93906" y="72020"/>
                    </a:cubicBezTo>
                    <a:close/>
                    <a:moveTo>
                      <a:pt x="15405" y="24395"/>
                    </a:moveTo>
                    <a:cubicBezTo>
                      <a:pt x="20632" y="16585"/>
                      <a:pt x="29281" y="10584"/>
                      <a:pt x="36789" y="13060"/>
                    </a:cubicBezTo>
                    <a:cubicBezTo>
                      <a:pt x="38404" y="13546"/>
                      <a:pt x="39992" y="14118"/>
                      <a:pt x="41541" y="14775"/>
                    </a:cubicBezTo>
                    <a:cubicBezTo>
                      <a:pt x="43917" y="15727"/>
                      <a:pt x="46293" y="16871"/>
                      <a:pt x="48574" y="18014"/>
                    </a:cubicBezTo>
                    <a:lnTo>
                      <a:pt x="57222" y="22585"/>
                    </a:lnTo>
                    <a:lnTo>
                      <a:pt x="57792" y="22585"/>
                    </a:lnTo>
                    <a:cubicBezTo>
                      <a:pt x="63190" y="25519"/>
                      <a:pt x="67885" y="29577"/>
                      <a:pt x="71573" y="34492"/>
                    </a:cubicBezTo>
                    <a:cubicBezTo>
                      <a:pt x="74576" y="38607"/>
                      <a:pt x="75802" y="43750"/>
                      <a:pt x="74994" y="48779"/>
                    </a:cubicBezTo>
                    <a:cubicBezTo>
                      <a:pt x="74452" y="52437"/>
                      <a:pt x="73017" y="55904"/>
                      <a:pt x="70812" y="58876"/>
                    </a:cubicBezTo>
                    <a:cubicBezTo>
                      <a:pt x="69064" y="61076"/>
                      <a:pt x="67049" y="63057"/>
                      <a:pt x="64825" y="64781"/>
                    </a:cubicBezTo>
                    <a:cubicBezTo>
                      <a:pt x="56709" y="72677"/>
                      <a:pt x="45038" y="75687"/>
                      <a:pt x="34128" y="72687"/>
                    </a:cubicBezTo>
                    <a:cubicBezTo>
                      <a:pt x="30326" y="71458"/>
                      <a:pt x="26658" y="69830"/>
                      <a:pt x="23198" y="67829"/>
                    </a:cubicBezTo>
                    <a:cubicBezTo>
                      <a:pt x="19777" y="65810"/>
                      <a:pt x="16584" y="63410"/>
                      <a:pt x="13695" y="60685"/>
                    </a:cubicBezTo>
                    <a:cubicBezTo>
                      <a:pt x="7479" y="54828"/>
                      <a:pt x="5483" y="45760"/>
                      <a:pt x="8658" y="37825"/>
                    </a:cubicBezTo>
                    <a:cubicBezTo>
                      <a:pt x="10454" y="33158"/>
                      <a:pt x="12716" y="28691"/>
                      <a:pt x="15405" y="24491"/>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9" name="Google Shape;826;p18">
                <a:extLst>
                  <a:ext uri="{FF2B5EF4-FFF2-40B4-BE49-F238E27FC236}">
                    <a16:creationId xmlns:a16="http://schemas.microsoft.com/office/drawing/2014/main" id="{44A36DAE-1A56-8AE7-7D66-E1F2A78AC70F}"/>
                  </a:ext>
                </a:extLst>
              </p:cNvPr>
              <p:cNvSpPr/>
              <p:nvPr/>
            </p:nvSpPr>
            <p:spPr>
              <a:xfrm>
                <a:off x="5752081" y="4128325"/>
                <a:ext cx="64221" cy="49275"/>
              </a:xfrm>
              <a:custGeom>
                <a:avLst/>
                <a:gdLst/>
                <a:ahLst/>
                <a:cxnLst/>
                <a:rect l="l" t="t" r="r" b="b"/>
                <a:pathLst>
                  <a:path w="64221" h="49275" extrusionOk="0">
                    <a:moveTo>
                      <a:pt x="57569" y="40196"/>
                    </a:moveTo>
                    <a:cubicBezTo>
                      <a:pt x="49481" y="48149"/>
                      <a:pt x="37782" y="51159"/>
                      <a:pt x="26872" y="48101"/>
                    </a:cubicBezTo>
                    <a:cubicBezTo>
                      <a:pt x="23118" y="46987"/>
                      <a:pt x="19487" y="45491"/>
                      <a:pt x="16037" y="43624"/>
                    </a:cubicBezTo>
                    <a:cubicBezTo>
                      <a:pt x="12597" y="41634"/>
                      <a:pt x="9404" y="39233"/>
                      <a:pt x="6534" y="36481"/>
                    </a:cubicBezTo>
                    <a:cubicBezTo>
                      <a:pt x="309" y="30671"/>
                      <a:pt x="-1687" y="21622"/>
                      <a:pt x="1497" y="13716"/>
                    </a:cubicBezTo>
                    <a:cubicBezTo>
                      <a:pt x="3369" y="8896"/>
                      <a:pt x="5754" y="4296"/>
                      <a:pt x="8624" y="0"/>
                    </a:cubicBezTo>
                    <a:lnTo>
                      <a:pt x="8624" y="0"/>
                    </a:lnTo>
                    <a:cubicBezTo>
                      <a:pt x="5992" y="4010"/>
                      <a:pt x="3797" y="8287"/>
                      <a:pt x="2067" y="12763"/>
                    </a:cubicBezTo>
                    <a:cubicBezTo>
                      <a:pt x="-1107" y="20698"/>
                      <a:pt x="888" y="29766"/>
                      <a:pt x="7104" y="35623"/>
                    </a:cubicBezTo>
                    <a:cubicBezTo>
                      <a:pt x="9993" y="38348"/>
                      <a:pt x="13186" y="40748"/>
                      <a:pt x="16608" y="42767"/>
                    </a:cubicBezTo>
                    <a:cubicBezTo>
                      <a:pt x="20067" y="44767"/>
                      <a:pt x="23735" y="46396"/>
                      <a:pt x="27537" y="47625"/>
                    </a:cubicBezTo>
                    <a:cubicBezTo>
                      <a:pt x="38447" y="50625"/>
                      <a:pt x="50118" y="47615"/>
                      <a:pt x="58234" y="39719"/>
                    </a:cubicBezTo>
                    <a:cubicBezTo>
                      <a:pt x="60439" y="38005"/>
                      <a:pt x="62444" y="36061"/>
                      <a:pt x="64222" y="33909"/>
                    </a:cubicBezTo>
                    <a:lnTo>
                      <a:pt x="63556" y="34099"/>
                    </a:lnTo>
                    <a:cubicBezTo>
                      <a:pt x="61827" y="36376"/>
                      <a:pt x="59812" y="38424"/>
                      <a:pt x="57569" y="40196"/>
                    </a:cubicBezTo>
                    <a:close/>
                  </a:path>
                </a:pathLst>
              </a:custGeom>
              <a:solidFill>
                <a:srgbClr val="1F232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0" name="Google Shape;827;p18">
                <a:extLst>
                  <a:ext uri="{FF2B5EF4-FFF2-40B4-BE49-F238E27FC236}">
                    <a16:creationId xmlns:a16="http://schemas.microsoft.com/office/drawing/2014/main" id="{B97A3D82-6B16-2506-78FB-8112B997C89C}"/>
                  </a:ext>
                </a:extLst>
              </p:cNvPr>
              <p:cNvSpPr/>
              <p:nvPr/>
            </p:nvSpPr>
            <p:spPr>
              <a:xfrm>
                <a:off x="5833480" y="4174426"/>
                <a:ext cx="68642" cy="51616"/>
              </a:xfrm>
              <a:custGeom>
                <a:avLst/>
                <a:gdLst/>
                <a:ahLst/>
                <a:cxnLst/>
                <a:rect l="l" t="t" r="r" b="b"/>
                <a:pathLst>
                  <a:path w="68642" h="51616" extrusionOk="0">
                    <a:moveTo>
                      <a:pt x="57428" y="44577"/>
                    </a:moveTo>
                    <a:cubicBezTo>
                      <a:pt x="50139" y="51044"/>
                      <a:pt x="40027" y="53245"/>
                      <a:pt x="30722" y="50387"/>
                    </a:cubicBezTo>
                    <a:cubicBezTo>
                      <a:pt x="26465" y="49044"/>
                      <a:pt x="22350" y="47254"/>
                      <a:pt x="18463" y="45053"/>
                    </a:cubicBezTo>
                    <a:cubicBezTo>
                      <a:pt x="14870" y="42948"/>
                      <a:pt x="11458" y="40529"/>
                      <a:pt x="8293" y="37814"/>
                    </a:cubicBezTo>
                    <a:cubicBezTo>
                      <a:pt x="310" y="30337"/>
                      <a:pt x="-2189" y="18679"/>
                      <a:pt x="2021" y="8572"/>
                    </a:cubicBezTo>
                    <a:cubicBezTo>
                      <a:pt x="2772" y="5953"/>
                      <a:pt x="3827" y="3429"/>
                      <a:pt x="5157" y="1048"/>
                    </a:cubicBezTo>
                    <a:lnTo>
                      <a:pt x="5917" y="0"/>
                    </a:lnTo>
                    <a:cubicBezTo>
                      <a:pt x="4616" y="2343"/>
                      <a:pt x="3589" y="4839"/>
                      <a:pt x="2876" y="7429"/>
                    </a:cubicBezTo>
                    <a:cubicBezTo>
                      <a:pt x="-1381" y="17497"/>
                      <a:pt x="1128" y="29165"/>
                      <a:pt x="9149" y="36576"/>
                    </a:cubicBezTo>
                    <a:cubicBezTo>
                      <a:pt x="12266" y="39348"/>
                      <a:pt x="15678" y="41777"/>
                      <a:pt x="19318" y="43815"/>
                    </a:cubicBezTo>
                    <a:cubicBezTo>
                      <a:pt x="23224" y="46006"/>
                      <a:pt x="27330" y="47825"/>
                      <a:pt x="31578" y="49244"/>
                    </a:cubicBezTo>
                    <a:cubicBezTo>
                      <a:pt x="40901" y="52073"/>
                      <a:pt x="51013" y="49835"/>
                      <a:pt x="58283" y="43339"/>
                    </a:cubicBezTo>
                    <a:cubicBezTo>
                      <a:pt x="62142" y="39881"/>
                      <a:pt x="65620" y="36023"/>
                      <a:pt x="68643" y="31813"/>
                    </a:cubicBezTo>
                    <a:lnTo>
                      <a:pt x="68643" y="31813"/>
                    </a:lnTo>
                    <a:cubicBezTo>
                      <a:pt x="65440" y="36509"/>
                      <a:pt x="61667" y="40795"/>
                      <a:pt x="57428" y="44577"/>
                    </a:cubicBezTo>
                    <a:close/>
                  </a:path>
                </a:pathLst>
              </a:custGeom>
              <a:solidFill>
                <a:srgbClr val="1F232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1" name="Google Shape;828;p18">
                <a:extLst>
                  <a:ext uri="{FF2B5EF4-FFF2-40B4-BE49-F238E27FC236}">
                    <a16:creationId xmlns:a16="http://schemas.microsoft.com/office/drawing/2014/main" id="{EC899F7C-98C3-7054-B685-5F04AF7FD17D}"/>
                  </a:ext>
                </a:extLst>
              </p:cNvPr>
              <p:cNvSpPr/>
              <p:nvPr/>
            </p:nvSpPr>
            <p:spPr>
              <a:xfrm>
                <a:off x="5752373" y="4115091"/>
                <a:ext cx="68187" cy="61619"/>
              </a:xfrm>
              <a:custGeom>
                <a:avLst/>
                <a:gdLst/>
                <a:ahLst/>
                <a:cxnLst/>
                <a:rect l="l" t="t" r="r" b="b"/>
                <a:pathLst>
                  <a:path w="68187" h="61619" extrusionOk="0">
                    <a:moveTo>
                      <a:pt x="64786" y="21997"/>
                    </a:moveTo>
                    <a:cubicBezTo>
                      <a:pt x="61098" y="17082"/>
                      <a:pt x="56403" y="13024"/>
                      <a:pt x="51005" y="10090"/>
                    </a:cubicBezTo>
                    <a:lnTo>
                      <a:pt x="50435" y="10090"/>
                    </a:lnTo>
                    <a:lnTo>
                      <a:pt x="41787" y="5518"/>
                    </a:lnTo>
                    <a:cubicBezTo>
                      <a:pt x="39506" y="4375"/>
                      <a:pt x="37130" y="3232"/>
                      <a:pt x="34754" y="2280"/>
                    </a:cubicBezTo>
                    <a:cubicBezTo>
                      <a:pt x="33205" y="1623"/>
                      <a:pt x="31617" y="1051"/>
                      <a:pt x="30002" y="565"/>
                    </a:cubicBezTo>
                    <a:cubicBezTo>
                      <a:pt x="22494" y="-1911"/>
                      <a:pt x="13845" y="4090"/>
                      <a:pt x="8618" y="11900"/>
                    </a:cubicBezTo>
                    <a:cubicBezTo>
                      <a:pt x="5767" y="16205"/>
                      <a:pt x="3382" y="20806"/>
                      <a:pt x="1490" y="25616"/>
                    </a:cubicBezTo>
                    <a:cubicBezTo>
                      <a:pt x="-1684" y="33551"/>
                      <a:pt x="312" y="42618"/>
                      <a:pt x="6527" y="48476"/>
                    </a:cubicBezTo>
                    <a:cubicBezTo>
                      <a:pt x="9417" y="51200"/>
                      <a:pt x="12610" y="53601"/>
                      <a:pt x="16031" y="55620"/>
                    </a:cubicBezTo>
                    <a:cubicBezTo>
                      <a:pt x="19491" y="57620"/>
                      <a:pt x="23159" y="59249"/>
                      <a:pt x="26960" y="60478"/>
                    </a:cubicBezTo>
                    <a:cubicBezTo>
                      <a:pt x="37871" y="63478"/>
                      <a:pt x="49542" y="60468"/>
                      <a:pt x="57658" y="52572"/>
                    </a:cubicBezTo>
                    <a:cubicBezTo>
                      <a:pt x="59882" y="50848"/>
                      <a:pt x="61896" y="48867"/>
                      <a:pt x="63645" y="46666"/>
                    </a:cubicBezTo>
                    <a:cubicBezTo>
                      <a:pt x="65850" y="43695"/>
                      <a:pt x="67285" y="40228"/>
                      <a:pt x="67827" y="36570"/>
                    </a:cubicBezTo>
                    <a:cubicBezTo>
                      <a:pt x="68825" y="31503"/>
                      <a:pt x="67732" y="26235"/>
                      <a:pt x="64786" y="21997"/>
                    </a:cubicBezTo>
                    <a:close/>
                  </a:path>
                </a:pathLst>
              </a:custGeom>
              <a:solidFill>
                <a:srgbClr val="000000">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669" name="Google Shape;829;p18">
              <a:extLst>
                <a:ext uri="{FF2B5EF4-FFF2-40B4-BE49-F238E27FC236}">
                  <a16:creationId xmlns:a16="http://schemas.microsoft.com/office/drawing/2014/main" id="{7572DF7D-F7BC-6994-1DCE-194CA081F674}"/>
                </a:ext>
              </a:extLst>
            </p:cNvPr>
            <p:cNvGrpSpPr/>
            <p:nvPr/>
          </p:nvGrpSpPr>
          <p:grpSpPr>
            <a:xfrm flipH="1">
              <a:off x="3829267" y="2465054"/>
              <a:ext cx="683694" cy="518573"/>
              <a:chOff x="6621095" y="1452181"/>
              <a:chExt cx="330894" cy="250785"/>
            </a:xfrm>
          </p:grpSpPr>
          <p:sp>
            <p:nvSpPr>
              <p:cNvPr id="688" name="Google Shape;830;p18">
                <a:extLst>
                  <a:ext uri="{FF2B5EF4-FFF2-40B4-BE49-F238E27FC236}">
                    <a16:creationId xmlns:a16="http://schemas.microsoft.com/office/drawing/2014/main" id="{BDB6474F-2C65-A1B8-2628-4C1C08DFB035}"/>
                  </a:ext>
                </a:extLst>
              </p:cNvPr>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9" name="Google Shape;831;p18">
                <a:extLst>
                  <a:ext uri="{FF2B5EF4-FFF2-40B4-BE49-F238E27FC236}">
                    <a16:creationId xmlns:a16="http://schemas.microsoft.com/office/drawing/2014/main" id="{8ECE19B6-F3CF-AD69-8340-87289B9F6173}"/>
                  </a:ext>
                </a:extLst>
              </p:cNvPr>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0" name="Google Shape;832;p18">
                <a:extLst>
                  <a:ext uri="{FF2B5EF4-FFF2-40B4-BE49-F238E27FC236}">
                    <a16:creationId xmlns:a16="http://schemas.microsoft.com/office/drawing/2014/main" id="{05EE57C4-CBEC-4241-33C6-18AFF16BED07}"/>
                  </a:ext>
                </a:extLst>
              </p:cNvPr>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1" name="Google Shape;833;p18">
                <a:extLst>
                  <a:ext uri="{FF2B5EF4-FFF2-40B4-BE49-F238E27FC236}">
                    <a16:creationId xmlns:a16="http://schemas.microsoft.com/office/drawing/2014/main" id="{4E134E2D-D96C-3E9E-639E-A2EFA40FC974}"/>
                  </a:ext>
                </a:extLst>
              </p:cNvPr>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2" name="Google Shape;834;p18">
                <a:extLst>
                  <a:ext uri="{FF2B5EF4-FFF2-40B4-BE49-F238E27FC236}">
                    <a16:creationId xmlns:a16="http://schemas.microsoft.com/office/drawing/2014/main" id="{B8D1FFDC-7505-F742-3D97-F2F8CAFBDDBD}"/>
                  </a:ext>
                </a:extLst>
              </p:cNvPr>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670" name="Google Shape;835;p18">
              <a:extLst>
                <a:ext uri="{FF2B5EF4-FFF2-40B4-BE49-F238E27FC236}">
                  <a16:creationId xmlns:a16="http://schemas.microsoft.com/office/drawing/2014/main" id="{63D5ECCB-1AB6-179C-DBFD-FDCC9F972919}"/>
                </a:ext>
              </a:extLst>
            </p:cNvPr>
            <p:cNvSpPr/>
            <p:nvPr/>
          </p:nvSpPr>
          <p:spPr>
            <a:xfrm rot="-1803147">
              <a:off x="6082659" y="320502"/>
              <a:ext cx="40427" cy="70097"/>
            </a:xfrm>
            <a:custGeom>
              <a:avLst/>
              <a:gdLst/>
              <a:ahLst/>
              <a:cxnLst/>
              <a:rect l="l" t="t" r="r" b="b"/>
              <a:pathLst>
                <a:path w="49989" h="86677" extrusionOk="0">
                  <a:moveTo>
                    <a:pt x="49990" y="43339"/>
                  </a:moveTo>
                  <a:cubicBezTo>
                    <a:pt x="49990" y="67274"/>
                    <a:pt x="38799" y="86678"/>
                    <a:pt x="24995" y="86678"/>
                  </a:cubicBezTo>
                  <a:cubicBezTo>
                    <a:pt x="11190" y="86678"/>
                    <a:pt x="0" y="67274"/>
                    <a:pt x="0" y="43339"/>
                  </a:cubicBezTo>
                  <a:cubicBezTo>
                    <a:pt x="0" y="19403"/>
                    <a:pt x="11190" y="0"/>
                    <a:pt x="24995" y="0"/>
                  </a:cubicBezTo>
                  <a:cubicBezTo>
                    <a:pt x="38799" y="0"/>
                    <a:pt x="49990" y="19403"/>
                    <a:pt x="49990" y="43339"/>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1" name="Google Shape;836;p18">
              <a:extLst>
                <a:ext uri="{FF2B5EF4-FFF2-40B4-BE49-F238E27FC236}">
                  <a16:creationId xmlns:a16="http://schemas.microsoft.com/office/drawing/2014/main" id="{DD351535-CCA8-E6CA-732D-92C6FE1F0AE5}"/>
                </a:ext>
              </a:extLst>
            </p:cNvPr>
            <p:cNvSpPr/>
            <p:nvPr/>
          </p:nvSpPr>
          <p:spPr>
            <a:xfrm>
              <a:off x="5777153" y="2115925"/>
              <a:ext cx="669353" cy="387341"/>
            </a:xfrm>
            <a:custGeom>
              <a:avLst/>
              <a:gdLst/>
              <a:ahLst/>
              <a:cxnLst/>
              <a:rect l="l" t="t" r="r" b="b"/>
              <a:pathLst>
                <a:path w="828920" h="479679" extrusionOk="0">
                  <a:moveTo>
                    <a:pt x="828920" y="239840"/>
                  </a:moveTo>
                  <a:cubicBezTo>
                    <a:pt x="828920" y="372299"/>
                    <a:pt x="643360" y="479679"/>
                    <a:pt x="414460" y="479679"/>
                  </a:cubicBezTo>
                  <a:cubicBezTo>
                    <a:pt x="185560" y="479679"/>
                    <a:pt x="0" y="372299"/>
                    <a:pt x="0" y="239840"/>
                  </a:cubicBezTo>
                  <a:cubicBezTo>
                    <a:pt x="0" y="107380"/>
                    <a:pt x="185560" y="0"/>
                    <a:pt x="414460" y="0"/>
                  </a:cubicBezTo>
                  <a:cubicBezTo>
                    <a:pt x="643360" y="0"/>
                    <a:pt x="828920" y="107380"/>
                    <a:pt x="828920" y="239840"/>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2" name="Google Shape;837;p18">
              <a:extLst>
                <a:ext uri="{FF2B5EF4-FFF2-40B4-BE49-F238E27FC236}">
                  <a16:creationId xmlns:a16="http://schemas.microsoft.com/office/drawing/2014/main" id="{6332589B-42D3-0D76-4646-35AB177265F6}"/>
                </a:ext>
              </a:extLst>
            </p:cNvPr>
            <p:cNvSpPr/>
            <p:nvPr/>
          </p:nvSpPr>
          <p:spPr>
            <a:xfrm>
              <a:off x="5964040" y="276791"/>
              <a:ext cx="375852" cy="551229"/>
            </a:xfrm>
            <a:custGeom>
              <a:avLst/>
              <a:gdLst/>
              <a:ahLst/>
              <a:cxnLst/>
              <a:rect l="l" t="t" r="r" b="b"/>
              <a:pathLst>
                <a:path w="465451" h="682637" extrusionOk="0">
                  <a:moveTo>
                    <a:pt x="164035" y="22597"/>
                  </a:moveTo>
                  <a:cubicBezTo>
                    <a:pt x="182568" y="-7216"/>
                    <a:pt x="324079" y="-26837"/>
                    <a:pt x="370648" y="93368"/>
                  </a:cubicBezTo>
                  <a:cubicBezTo>
                    <a:pt x="388325" y="138898"/>
                    <a:pt x="385569" y="255293"/>
                    <a:pt x="400299" y="328540"/>
                  </a:cubicBezTo>
                  <a:cubicBezTo>
                    <a:pt x="415030" y="401788"/>
                    <a:pt x="449909" y="442840"/>
                    <a:pt x="462359" y="502562"/>
                  </a:cubicBezTo>
                  <a:cubicBezTo>
                    <a:pt x="474809" y="562284"/>
                    <a:pt x="454471" y="661534"/>
                    <a:pt x="311724" y="679060"/>
                  </a:cubicBezTo>
                  <a:cubicBezTo>
                    <a:pt x="168977" y="696586"/>
                    <a:pt x="59209" y="646390"/>
                    <a:pt x="25470" y="600765"/>
                  </a:cubicBezTo>
                  <a:cubicBezTo>
                    <a:pt x="-8268" y="555140"/>
                    <a:pt x="-8934" y="457890"/>
                    <a:pt x="26135" y="406169"/>
                  </a:cubicBezTo>
                  <a:cubicBezTo>
                    <a:pt x="61204" y="354448"/>
                    <a:pt x="87720" y="311776"/>
                    <a:pt x="86865" y="24424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3" name="Google Shape;838;p18">
              <a:extLst>
                <a:ext uri="{FF2B5EF4-FFF2-40B4-BE49-F238E27FC236}">
                  <a16:creationId xmlns:a16="http://schemas.microsoft.com/office/drawing/2014/main" id="{885C4C57-2D80-F642-449B-372448F12892}"/>
                </a:ext>
              </a:extLst>
            </p:cNvPr>
            <p:cNvSpPr/>
            <p:nvPr/>
          </p:nvSpPr>
          <p:spPr>
            <a:xfrm>
              <a:off x="5952425" y="673402"/>
              <a:ext cx="70057" cy="407712"/>
            </a:xfrm>
            <a:custGeom>
              <a:avLst/>
              <a:gdLst/>
              <a:ahLst/>
              <a:cxnLst/>
              <a:rect l="l" t="t" r="r" b="b"/>
              <a:pathLst>
                <a:path w="86758" h="504907" extrusionOk="0">
                  <a:moveTo>
                    <a:pt x="8870" y="34023"/>
                  </a:moveTo>
                  <a:cubicBezTo>
                    <a:pt x="8870" y="34023"/>
                    <a:pt x="-24678" y="271196"/>
                    <a:pt x="38712" y="439789"/>
                  </a:cubicBezTo>
                  <a:cubicBezTo>
                    <a:pt x="102102" y="608381"/>
                    <a:pt x="84520" y="396355"/>
                    <a:pt x="84520" y="396355"/>
                  </a:cubicBezTo>
                  <a:lnTo>
                    <a:pt x="69314" y="345967"/>
                  </a:lnTo>
                  <a:cubicBezTo>
                    <a:pt x="69314" y="345967"/>
                    <a:pt x="56579" y="152038"/>
                    <a:pt x="61807" y="104508"/>
                  </a:cubicBezTo>
                  <a:cubicBezTo>
                    <a:pt x="67033" y="56979"/>
                    <a:pt x="65798" y="16116"/>
                    <a:pt x="69314" y="12306"/>
                  </a:cubicBezTo>
                  <a:cubicBezTo>
                    <a:pt x="72831" y="8497"/>
                    <a:pt x="56674" y="972"/>
                    <a:pt x="50307" y="19"/>
                  </a:cubicBezTo>
                  <a:cubicBezTo>
                    <a:pt x="43939" y="-933"/>
                    <a:pt x="8870" y="34023"/>
                    <a:pt x="8870" y="34023"/>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4" name="Google Shape;839;p18">
              <a:extLst>
                <a:ext uri="{FF2B5EF4-FFF2-40B4-BE49-F238E27FC236}">
                  <a16:creationId xmlns:a16="http://schemas.microsoft.com/office/drawing/2014/main" id="{C69CE2D4-DD66-3CD1-06B1-400093A8A5CF}"/>
                </a:ext>
              </a:extLst>
            </p:cNvPr>
            <p:cNvSpPr/>
            <p:nvPr/>
          </p:nvSpPr>
          <p:spPr>
            <a:xfrm>
              <a:off x="5992903" y="271657"/>
              <a:ext cx="179035" cy="222681"/>
            </a:xfrm>
            <a:custGeom>
              <a:avLst/>
              <a:gdLst/>
              <a:ahLst/>
              <a:cxnLst/>
              <a:rect l="l" t="t" r="r" b="b"/>
              <a:pathLst>
                <a:path w="221715" h="275766" extrusionOk="0">
                  <a:moveTo>
                    <a:pt x="221716" y="8191"/>
                  </a:moveTo>
                  <a:cubicBezTo>
                    <a:pt x="221716" y="8191"/>
                    <a:pt x="115178" y="-22575"/>
                    <a:pt x="50648" y="35147"/>
                  </a:cubicBezTo>
                  <a:cubicBezTo>
                    <a:pt x="-8371" y="87915"/>
                    <a:pt x="-3429" y="159734"/>
                    <a:pt x="5125" y="193452"/>
                  </a:cubicBezTo>
                  <a:cubicBezTo>
                    <a:pt x="13678" y="227171"/>
                    <a:pt x="30975" y="273176"/>
                    <a:pt x="57681" y="275748"/>
                  </a:cubicBezTo>
                  <a:cubicBezTo>
                    <a:pt x="84386" y="278320"/>
                    <a:pt x="221716" y="8191"/>
                    <a:pt x="221716" y="819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5" name="Google Shape;840;p18">
              <a:extLst>
                <a:ext uri="{FF2B5EF4-FFF2-40B4-BE49-F238E27FC236}">
                  <a16:creationId xmlns:a16="http://schemas.microsoft.com/office/drawing/2014/main" id="{83804ACF-4475-3581-350A-44AB5C198D64}"/>
                </a:ext>
              </a:extLst>
            </p:cNvPr>
            <p:cNvSpPr/>
            <p:nvPr/>
          </p:nvSpPr>
          <p:spPr>
            <a:xfrm>
              <a:off x="6027515" y="513497"/>
              <a:ext cx="222025" cy="248990"/>
            </a:xfrm>
            <a:custGeom>
              <a:avLst/>
              <a:gdLst/>
              <a:ahLst/>
              <a:cxnLst/>
              <a:rect l="l" t="t" r="r" b="b"/>
              <a:pathLst>
                <a:path w="274953" h="308347" extrusionOk="0">
                  <a:moveTo>
                    <a:pt x="219342" y="0"/>
                  </a:moveTo>
                  <a:cubicBezTo>
                    <a:pt x="219342" y="0"/>
                    <a:pt x="212310" y="119063"/>
                    <a:pt x="214495" y="127825"/>
                  </a:cubicBezTo>
                  <a:cubicBezTo>
                    <a:pt x="216681" y="136588"/>
                    <a:pt x="261159" y="144971"/>
                    <a:pt x="273609" y="155353"/>
                  </a:cubicBezTo>
                  <a:cubicBezTo>
                    <a:pt x="286059" y="165735"/>
                    <a:pt x="208983" y="286512"/>
                    <a:pt x="169828" y="304419"/>
                  </a:cubicBezTo>
                  <a:cubicBezTo>
                    <a:pt x="130672" y="322326"/>
                    <a:pt x="9308" y="276606"/>
                    <a:pt x="945" y="216122"/>
                  </a:cubicBezTo>
                  <a:cubicBezTo>
                    <a:pt x="-6848" y="160401"/>
                    <a:pt x="35634" y="117158"/>
                    <a:pt x="51981" y="101822"/>
                  </a:cubicBezTo>
                  <a:cubicBezTo>
                    <a:pt x="63100" y="100841"/>
                    <a:pt x="74276" y="100555"/>
                    <a:pt x="85434" y="100965"/>
                  </a:cubicBezTo>
                  <a:lnTo>
                    <a:pt x="89045" y="43243"/>
                  </a:lnTo>
                  <a:cubicBezTo>
                    <a:pt x="142457" y="26575"/>
                    <a:pt x="219342" y="0"/>
                    <a:pt x="219342"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6" name="Google Shape;841;p18">
              <a:extLst>
                <a:ext uri="{FF2B5EF4-FFF2-40B4-BE49-F238E27FC236}">
                  <a16:creationId xmlns:a16="http://schemas.microsoft.com/office/drawing/2014/main" id="{B5EFF1D4-A1EB-EEE5-445A-5F25EA7F093F}"/>
                </a:ext>
              </a:extLst>
            </p:cNvPr>
            <p:cNvSpPr/>
            <p:nvPr/>
          </p:nvSpPr>
          <p:spPr>
            <a:xfrm>
              <a:off x="5963282" y="594790"/>
              <a:ext cx="323371" cy="372912"/>
            </a:xfrm>
            <a:custGeom>
              <a:avLst/>
              <a:gdLst/>
              <a:ahLst/>
              <a:cxnLst/>
              <a:rect l="l" t="t" r="r" b="b"/>
              <a:pathLst>
                <a:path w="400459" h="461811" extrusionOk="0">
                  <a:moveTo>
                    <a:pt x="315417" y="38688"/>
                  </a:moveTo>
                  <a:cubicBezTo>
                    <a:pt x="348776" y="43832"/>
                    <a:pt x="386981" y="61739"/>
                    <a:pt x="392208" y="80027"/>
                  </a:cubicBezTo>
                  <a:cubicBezTo>
                    <a:pt x="398290" y="101363"/>
                    <a:pt x="411216" y="202042"/>
                    <a:pt x="382704" y="278718"/>
                  </a:cubicBezTo>
                  <a:cubicBezTo>
                    <a:pt x="354193" y="355394"/>
                    <a:pt x="334330" y="404067"/>
                    <a:pt x="317793" y="437024"/>
                  </a:cubicBezTo>
                  <a:cubicBezTo>
                    <a:pt x="317793" y="437024"/>
                    <a:pt x="173431" y="499126"/>
                    <a:pt x="57009" y="426737"/>
                  </a:cubicBezTo>
                  <a:cubicBezTo>
                    <a:pt x="57009" y="426737"/>
                    <a:pt x="49026" y="344631"/>
                    <a:pt x="48456" y="300721"/>
                  </a:cubicBezTo>
                  <a:cubicBezTo>
                    <a:pt x="-58937" y="206804"/>
                    <a:pt x="32870" y="91171"/>
                    <a:pt x="123916" y="969"/>
                  </a:cubicBezTo>
                  <a:cubicBezTo>
                    <a:pt x="134807" y="-136"/>
                    <a:pt x="145784" y="-298"/>
                    <a:pt x="156704" y="493"/>
                  </a:cubicBezTo>
                  <a:cubicBezTo>
                    <a:pt x="156704" y="493"/>
                    <a:pt x="75447" y="96791"/>
                    <a:pt x="131899" y="151464"/>
                  </a:cubicBezTo>
                  <a:cubicBezTo>
                    <a:pt x="252693" y="114793"/>
                    <a:pt x="276737" y="60405"/>
                    <a:pt x="315417" y="38688"/>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7" name="Google Shape;842;p18">
              <a:extLst>
                <a:ext uri="{FF2B5EF4-FFF2-40B4-BE49-F238E27FC236}">
                  <a16:creationId xmlns:a16="http://schemas.microsoft.com/office/drawing/2014/main" id="{67C5C85E-A8FD-2457-240D-D8D0F3CFF6E1}"/>
                </a:ext>
              </a:extLst>
            </p:cNvPr>
            <p:cNvSpPr/>
            <p:nvPr/>
          </p:nvSpPr>
          <p:spPr>
            <a:xfrm>
              <a:off x="6020709" y="289521"/>
              <a:ext cx="238064" cy="294179"/>
            </a:xfrm>
            <a:custGeom>
              <a:avLst/>
              <a:gdLst/>
              <a:ahLst/>
              <a:cxnLst/>
              <a:rect l="l" t="t" r="r" b="b"/>
              <a:pathLst>
                <a:path w="294816" h="364308" extrusionOk="0">
                  <a:moveTo>
                    <a:pt x="6143" y="129898"/>
                  </a:moveTo>
                  <a:lnTo>
                    <a:pt x="6143" y="129898"/>
                  </a:lnTo>
                  <a:cubicBezTo>
                    <a:pt x="18118" y="53698"/>
                    <a:pt x="73240" y="-4405"/>
                    <a:pt x="151931" y="263"/>
                  </a:cubicBezTo>
                  <a:cubicBezTo>
                    <a:pt x="235318" y="4873"/>
                    <a:pt x="299183" y="76348"/>
                    <a:pt x="294583" y="159921"/>
                  </a:cubicBezTo>
                  <a:cubicBezTo>
                    <a:pt x="291970" y="207365"/>
                    <a:pt x="267307" y="250837"/>
                    <a:pt x="227961" y="277345"/>
                  </a:cubicBezTo>
                  <a:cubicBezTo>
                    <a:pt x="225244" y="288937"/>
                    <a:pt x="221157" y="300157"/>
                    <a:pt x="215797" y="310778"/>
                  </a:cubicBezTo>
                  <a:cubicBezTo>
                    <a:pt x="187855" y="343353"/>
                    <a:pt x="113916" y="363927"/>
                    <a:pt x="89492" y="364308"/>
                  </a:cubicBezTo>
                  <a:cubicBezTo>
                    <a:pt x="68298" y="364308"/>
                    <a:pt x="50146" y="344782"/>
                    <a:pt x="30283" y="311921"/>
                  </a:cubicBezTo>
                  <a:cubicBezTo>
                    <a:pt x="-10774" y="243436"/>
                    <a:pt x="-319" y="167617"/>
                    <a:pt x="6143" y="129898"/>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8" name="Google Shape;843;p18">
              <a:extLst>
                <a:ext uri="{FF2B5EF4-FFF2-40B4-BE49-F238E27FC236}">
                  <a16:creationId xmlns:a16="http://schemas.microsoft.com/office/drawing/2014/main" id="{22AA9B65-B7BD-7A66-EEB3-A978CF096EC9}"/>
                </a:ext>
              </a:extLst>
            </p:cNvPr>
            <p:cNvSpPr/>
            <p:nvPr/>
          </p:nvSpPr>
          <p:spPr>
            <a:xfrm>
              <a:off x="6029967" y="288305"/>
              <a:ext cx="239492" cy="225171"/>
            </a:xfrm>
            <a:custGeom>
              <a:avLst/>
              <a:gdLst/>
              <a:ahLst/>
              <a:cxnLst/>
              <a:rect l="l" t="t" r="r" b="b"/>
              <a:pathLst>
                <a:path w="296585" h="278850" extrusionOk="0">
                  <a:moveTo>
                    <a:pt x="164891" y="3197"/>
                  </a:moveTo>
                  <a:cubicBezTo>
                    <a:pt x="220108" y="13961"/>
                    <a:pt x="265441" y="29582"/>
                    <a:pt x="280457" y="83874"/>
                  </a:cubicBezTo>
                  <a:cubicBezTo>
                    <a:pt x="290721" y="121307"/>
                    <a:pt x="304121" y="192554"/>
                    <a:pt x="291386" y="222653"/>
                  </a:cubicBezTo>
                  <a:lnTo>
                    <a:pt x="283403" y="244370"/>
                  </a:lnTo>
                  <a:lnTo>
                    <a:pt x="216876" y="278851"/>
                  </a:lnTo>
                  <a:cubicBezTo>
                    <a:pt x="216876" y="278851"/>
                    <a:pt x="185704" y="252848"/>
                    <a:pt x="195398" y="176457"/>
                  </a:cubicBezTo>
                  <a:cubicBezTo>
                    <a:pt x="194980" y="166227"/>
                    <a:pt x="191692" y="156321"/>
                    <a:pt x="185894" y="147882"/>
                  </a:cubicBezTo>
                  <a:cubicBezTo>
                    <a:pt x="181580" y="140729"/>
                    <a:pt x="178367" y="132956"/>
                    <a:pt x="176390" y="124832"/>
                  </a:cubicBezTo>
                  <a:cubicBezTo>
                    <a:pt x="168531" y="104162"/>
                    <a:pt x="153001" y="87332"/>
                    <a:pt x="133053" y="77873"/>
                  </a:cubicBezTo>
                  <a:cubicBezTo>
                    <a:pt x="83348" y="49870"/>
                    <a:pt x="10454" y="74063"/>
                    <a:pt x="0" y="84160"/>
                  </a:cubicBezTo>
                  <a:cubicBezTo>
                    <a:pt x="33929" y="14627"/>
                    <a:pt x="100645" y="-9376"/>
                    <a:pt x="164891" y="3197"/>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9" name="Google Shape;844;p18">
              <a:extLst>
                <a:ext uri="{FF2B5EF4-FFF2-40B4-BE49-F238E27FC236}">
                  <a16:creationId xmlns:a16="http://schemas.microsoft.com/office/drawing/2014/main" id="{BB1B8A51-1FFE-149B-3B6C-94467FCDA4C4}"/>
                </a:ext>
              </a:extLst>
            </p:cNvPr>
            <p:cNvSpPr/>
            <p:nvPr/>
          </p:nvSpPr>
          <p:spPr>
            <a:xfrm>
              <a:off x="6069645" y="2237688"/>
              <a:ext cx="188076" cy="143860"/>
            </a:xfrm>
            <a:custGeom>
              <a:avLst/>
              <a:gdLst/>
              <a:ahLst/>
              <a:cxnLst/>
              <a:rect l="l" t="t" r="r" b="b"/>
              <a:pathLst>
                <a:path w="232912" h="178155" extrusionOk="0">
                  <a:moveTo>
                    <a:pt x="216022" y="5"/>
                  </a:moveTo>
                  <a:cubicBezTo>
                    <a:pt x="188081" y="22769"/>
                    <a:pt x="144649" y="7053"/>
                    <a:pt x="142558" y="9053"/>
                  </a:cubicBezTo>
                  <a:cubicBezTo>
                    <a:pt x="114047" y="37628"/>
                    <a:pt x="71755" y="62489"/>
                    <a:pt x="40202" y="87444"/>
                  </a:cubicBezTo>
                  <a:cubicBezTo>
                    <a:pt x="22810" y="101160"/>
                    <a:pt x="-4276" y="119543"/>
                    <a:pt x="571" y="145927"/>
                  </a:cubicBezTo>
                  <a:cubicBezTo>
                    <a:pt x="9410" y="193076"/>
                    <a:pt x="84775" y="178598"/>
                    <a:pt x="113191" y="164120"/>
                  </a:cubicBezTo>
                  <a:cubicBezTo>
                    <a:pt x="141608" y="149642"/>
                    <a:pt x="164797" y="126020"/>
                    <a:pt x="191692" y="109066"/>
                  </a:cubicBezTo>
                  <a:cubicBezTo>
                    <a:pt x="210700" y="97064"/>
                    <a:pt x="229708" y="90873"/>
                    <a:pt x="232749" y="66584"/>
                  </a:cubicBezTo>
                  <a:cubicBezTo>
                    <a:pt x="234555" y="51916"/>
                    <a:pt x="220964" y="-567"/>
                    <a:pt x="216022" y="5"/>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0" name="Google Shape;845;p18">
              <a:extLst>
                <a:ext uri="{FF2B5EF4-FFF2-40B4-BE49-F238E27FC236}">
                  <a16:creationId xmlns:a16="http://schemas.microsoft.com/office/drawing/2014/main" id="{0371C5D7-1C4F-0580-80FC-40746444A130}"/>
                </a:ext>
              </a:extLst>
            </p:cNvPr>
            <p:cNvSpPr/>
            <p:nvPr/>
          </p:nvSpPr>
          <p:spPr>
            <a:xfrm>
              <a:off x="6070415" y="2283614"/>
              <a:ext cx="187263" cy="97891"/>
            </a:xfrm>
            <a:custGeom>
              <a:avLst/>
              <a:gdLst/>
              <a:ahLst/>
              <a:cxnLst/>
              <a:rect l="l" t="t" r="r" b="b"/>
              <a:pathLst>
                <a:path w="231905" h="121227" extrusionOk="0">
                  <a:moveTo>
                    <a:pt x="231417" y="0"/>
                  </a:moveTo>
                  <a:cubicBezTo>
                    <a:pt x="227711" y="23241"/>
                    <a:pt x="209083" y="29623"/>
                    <a:pt x="190076" y="41434"/>
                  </a:cubicBezTo>
                  <a:cubicBezTo>
                    <a:pt x="162705" y="58483"/>
                    <a:pt x="138660" y="83058"/>
                    <a:pt x="110244" y="97441"/>
                  </a:cubicBezTo>
                  <a:cubicBezTo>
                    <a:pt x="84013" y="110776"/>
                    <a:pt x="18437" y="124015"/>
                    <a:pt x="0" y="90392"/>
                  </a:cubicBezTo>
                  <a:cubicBezTo>
                    <a:pt x="10074" y="135826"/>
                    <a:pt x="84108" y="121539"/>
                    <a:pt x="112240" y="107251"/>
                  </a:cubicBezTo>
                  <a:cubicBezTo>
                    <a:pt x="140371" y="92964"/>
                    <a:pt x="163845" y="69151"/>
                    <a:pt x="190741" y="52197"/>
                  </a:cubicBezTo>
                  <a:cubicBezTo>
                    <a:pt x="209748" y="40196"/>
                    <a:pt x="228756" y="34004"/>
                    <a:pt x="231797" y="9715"/>
                  </a:cubicBezTo>
                  <a:cubicBezTo>
                    <a:pt x="232025" y="6477"/>
                    <a:pt x="231892" y="3219"/>
                    <a:pt x="23141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1" name="Google Shape;846;p18">
              <a:extLst>
                <a:ext uri="{FF2B5EF4-FFF2-40B4-BE49-F238E27FC236}">
                  <a16:creationId xmlns:a16="http://schemas.microsoft.com/office/drawing/2014/main" id="{2D80C631-26D2-A8A5-974F-315C87C214CF}"/>
                </a:ext>
              </a:extLst>
            </p:cNvPr>
            <p:cNvSpPr/>
            <p:nvPr/>
          </p:nvSpPr>
          <p:spPr>
            <a:xfrm>
              <a:off x="5927157" y="2205996"/>
              <a:ext cx="172547" cy="133696"/>
            </a:xfrm>
            <a:custGeom>
              <a:avLst/>
              <a:gdLst/>
              <a:ahLst/>
              <a:cxnLst/>
              <a:rect l="l" t="t" r="r" b="b"/>
              <a:pathLst>
                <a:path w="213680" h="165568" extrusionOk="0">
                  <a:moveTo>
                    <a:pt x="196496" y="5"/>
                  </a:moveTo>
                  <a:cubicBezTo>
                    <a:pt x="170931" y="20864"/>
                    <a:pt x="132345" y="9530"/>
                    <a:pt x="130445" y="11054"/>
                  </a:cubicBezTo>
                  <a:cubicBezTo>
                    <a:pt x="104404" y="37247"/>
                    <a:pt x="65819" y="59726"/>
                    <a:pt x="36927" y="82491"/>
                  </a:cubicBezTo>
                  <a:cubicBezTo>
                    <a:pt x="20961" y="95064"/>
                    <a:pt x="-3939" y="111924"/>
                    <a:pt x="528" y="136022"/>
                  </a:cubicBezTo>
                  <a:cubicBezTo>
                    <a:pt x="8606" y="179265"/>
                    <a:pt x="77604" y="165930"/>
                    <a:pt x="103644" y="152786"/>
                  </a:cubicBezTo>
                  <a:cubicBezTo>
                    <a:pt x="129684" y="139641"/>
                    <a:pt x="151163" y="117638"/>
                    <a:pt x="175588" y="102303"/>
                  </a:cubicBezTo>
                  <a:cubicBezTo>
                    <a:pt x="193170" y="91350"/>
                    <a:pt x="210466" y="85634"/>
                    <a:pt x="213603" y="63441"/>
                  </a:cubicBezTo>
                  <a:cubicBezTo>
                    <a:pt x="214838" y="50011"/>
                    <a:pt x="201058" y="-567"/>
                    <a:pt x="196496" y="5"/>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2" name="Google Shape;847;p18">
              <a:extLst>
                <a:ext uri="{FF2B5EF4-FFF2-40B4-BE49-F238E27FC236}">
                  <a16:creationId xmlns:a16="http://schemas.microsoft.com/office/drawing/2014/main" id="{EBC26325-138A-BC86-69C9-A6E6D387D262}"/>
                </a:ext>
              </a:extLst>
            </p:cNvPr>
            <p:cNvSpPr/>
            <p:nvPr/>
          </p:nvSpPr>
          <p:spPr>
            <a:xfrm>
              <a:off x="5927737" y="2249998"/>
              <a:ext cx="171800" cy="89748"/>
            </a:xfrm>
            <a:custGeom>
              <a:avLst/>
              <a:gdLst/>
              <a:ahLst/>
              <a:cxnLst/>
              <a:rect l="l" t="t" r="r" b="b"/>
              <a:pathLst>
                <a:path w="212755" h="111143" extrusionOk="0">
                  <a:moveTo>
                    <a:pt x="212124" y="0"/>
                  </a:moveTo>
                  <a:cubicBezTo>
                    <a:pt x="208798" y="21241"/>
                    <a:pt x="191691" y="27146"/>
                    <a:pt x="174109" y="38100"/>
                  </a:cubicBezTo>
                  <a:cubicBezTo>
                    <a:pt x="149019" y="53721"/>
                    <a:pt x="126590" y="76200"/>
                    <a:pt x="100930" y="89344"/>
                  </a:cubicBezTo>
                  <a:cubicBezTo>
                    <a:pt x="76886" y="101632"/>
                    <a:pt x="16917" y="113728"/>
                    <a:pt x="0" y="82867"/>
                  </a:cubicBezTo>
                  <a:cubicBezTo>
                    <a:pt x="9504" y="124492"/>
                    <a:pt x="76980" y="111442"/>
                    <a:pt x="102736" y="98393"/>
                  </a:cubicBezTo>
                  <a:cubicBezTo>
                    <a:pt x="128491" y="85344"/>
                    <a:pt x="150255" y="63246"/>
                    <a:pt x="174679" y="47911"/>
                  </a:cubicBezTo>
                  <a:cubicBezTo>
                    <a:pt x="192261" y="36957"/>
                    <a:pt x="209558" y="31242"/>
                    <a:pt x="212694" y="9049"/>
                  </a:cubicBezTo>
                  <a:cubicBezTo>
                    <a:pt x="212866" y="6020"/>
                    <a:pt x="212676" y="2981"/>
                    <a:pt x="212124"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3" name="Google Shape;848;p18">
              <a:extLst>
                <a:ext uri="{FF2B5EF4-FFF2-40B4-BE49-F238E27FC236}">
                  <a16:creationId xmlns:a16="http://schemas.microsoft.com/office/drawing/2014/main" id="{84C3DAAE-84CF-73A4-D73E-48A517AA6840}"/>
                </a:ext>
              </a:extLst>
            </p:cNvPr>
            <p:cNvSpPr/>
            <p:nvPr/>
          </p:nvSpPr>
          <p:spPr>
            <a:xfrm>
              <a:off x="5955035" y="963103"/>
              <a:ext cx="368082" cy="1288142"/>
            </a:xfrm>
            <a:custGeom>
              <a:avLst/>
              <a:gdLst/>
              <a:ahLst/>
              <a:cxnLst/>
              <a:rect l="l" t="t" r="r" b="b"/>
              <a:pathLst>
                <a:path w="455829" h="1595222" extrusionOk="0">
                  <a:moveTo>
                    <a:pt x="11434" y="236696"/>
                  </a:moveTo>
                  <a:cubicBezTo>
                    <a:pt x="23694" y="140208"/>
                    <a:pt x="58953" y="0"/>
                    <a:pt x="58953" y="0"/>
                  </a:cubicBezTo>
                  <a:cubicBezTo>
                    <a:pt x="92720" y="15859"/>
                    <a:pt x="129281" y="24889"/>
                    <a:pt x="166536" y="26575"/>
                  </a:cubicBezTo>
                  <a:cubicBezTo>
                    <a:pt x="228691" y="29718"/>
                    <a:pt x="328101" y="10859"/>
                    <a:pt x="328101" y="10859"/>
                  </a:cubicBezTo>
                  <a:cubicBezTo>
                    <a:pt x="345540" y="41281"/>
                    <a:pt x="364576" y="70752"/>
                    <a:pt x="385123" y="99155"/>
                  </a:cubicBezTo>
                  <a:cubicBezTo>
                    <a:pt x="412875" y="137731"/>
                    <a:pt x="466856" y="222409"/>
                    <a:pt x="453836" y="370332"/>
                  </a:cubicBezTo>
                  <a:cubicBezTo>
                    <a:pt x="445282" y="467011"/>
                    <a:pt x="391301" y="877443"/>
                    <a:pt x="391301" y="877443"/>
                  </a:cubicBezTo>
                  <a:cubicBezTo>
                    <a:pt x="412295" y="946490"/>
                    <a:pt x="423452" y="1018156"/>
                    <a:pt x="424469" y="1090327"/>
                  </a:cubicBezTo>
                  <a:cubicBezTo>
                    <a:pt x="423899" y="1150048"/>
                    <a:pt x="408218" y="1251490"/>
                    <a:pt x="390635" y="1345311"/>
                  </a:cubicBezTo>
                  <a:lnTo>
                    <a:pt x="358418" y="1578293"/>
                  </a:lnTo>
                  <a:cubicBezTo>
                    <a:pt x="358418" y="1578293"/>
                    <a:pt x="315556" y="1609344"/>
                    <a:pt x="284953" y="1587341"/>
                  </a:cubicBezTo>
                  <a:lnTo>
                    <a:pt x="288850" y="1359408"/>
                  </a:lnTo>
                  <a:cubicBezTo>
                    <a:pt x="285049" y="1303592"/>
                    <a:pt x="279346" y="1221296"/>
                    <a:pt x="276020" y="1168908"/>
                  </a:cubicBezTo>
                  <a:cubicBezTo>
                    <a:pt x="270223" y="1083183"/>
                    <a:pt x="254921" y="947356"/>
                    <a:pt x="250550" y="913352"/>
                  </a:cubicBezTo>
                  <a:cubicBezTo>
                    <a:pt x="246178" y="879348"/>
                    <a:pt x="235249" y="820103"/>
                    <a:pt x="230117" y="753618"/>
                  </a:cubicBezTo>
                  <a:cubicBezTo>
                    <a:pt x="224985" y="687134"/>
                    <a:pt x="199895" y="349282"/>
                    <a:pt x="199895" y="349282"/>
                  </a:cubicBezTo>
                  <a:lnTo>
                    <a:pt x="196473" y="412528"/>
                  </a:lnTo>
                  <a:cubicBezTo>
                    <a:pt x="196473" y="412528"/>
                    <a:pt x="193147" y="515303"/>
                    <a:pt x="178416" y="641985"/>
                  </a:cubicBezTo>
                  <a:cubicBezTo>
                    <a:pt x="163685" y="768668"/>
                    <a:pt x="158553" y="824960"/>
                    <a:pt x="158553" y="824960"/>
                  </a:cubicBezTo>
                  <a:cubicBezTo>
                    <a:pt x="158553" y="824960"/>
                    <a:pt x="184118" y="872109"/>
                    <a:pt x="187065" y="906780"/>
                  </a:cubicBezTo>
                  <a:cubicBezTo>
                    <a:pt x="189630" y="934212"/>
                    <a:pt x="220898" y="1150906"/>
                    <a:pt x="202271" y="1261110"/>
                  </a:cubicBezTo>
                  <a:lnTo>
                    <a:pt x="164256" y="1541336"/>
                  </a:lnTo>
                  <a:cubicBezTo>
                    <a:pt x="144782" y="1554832"/>
                    <a:pt x="120015" y="1558090"/>
                    <a:pt x="97729" y="1550098"/>
                  </a:cubicBezTo>
                  <a:lnTo>
                    <a:pt x="75205" y="1267682"/>
                  </a:lnTo>
                  <a:cubicBezTo>
                    <a:pt x="60094" y="1160145"/>
                    <a:pt x="27686" y="932307"/>
                    <a:pt x="23124" y="902684"/>
                  </a:cubicBezTo>
                  <a:cubicBezTo>
                    <a:pt x="16662" y="863727"/>
                    <a:pt x="11340" y="844487"/>
                    <a:pt x="4117" y="721709"/>
                  </a:cubicBezTo>
                  <a:cubicBezTo>
                    <a:pt x="-3106" y="598932"/>
                    <a:pt x="-920" y="333185"/>
                    <a:pt x="11434" y="236696"/>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4" name="Google Shape;849;p18">
              <a:extLst>
                <a:ext uri="{FF2B5EF4-FFF2-40B4-BE49-F238E27FC236}">
                  <a16:creationId xmlns:a16="http://schemas.microsoft.com/office/drawing/2014/main" id="{894444B7-2848-660A-9E6C-0B4056B47A45}"/>
                </a:ext>
              </a:extLst>
            </p:cNvPr>
            <p:cNvSpPr/>
            <p:nvPr/>
          </p:nvSpPr>
          <p:spPr>
            <a:xfrm>
              <a:off x="5939457" y="937334"/>
              <a:ext cx="391797" cy="856741"/>
            </a:xfrm>
            <a:custGeom>
              <a:avLst/>
              <a:gdLst/>
              <a:ahLst/>
              <a:cxnLst/>
              <a:rect l="l" t="t" r="r" b="b"/>
              <a:pathLst>
                <a:path w="485198" h="1060979" extrusionOk="0">
                  <a:moveTo>
                    <a:pt x="347391" y="12859"/>
                  </a:moveTo>
                  <a:lnTo>
                    <a:pt x="430264" y="179832"/>
                  </a:lnTo>
                  <a:cubicBezTo>
                    <a:pt x="430264" y="179832"/>
                    <a:pt x="556855" y="365474"/>
                    <a:pt x="425702" y="842772"/>
                  </a:cubicBezTo>
                  <a:lnTo>
                    <a:pt x="450317" y="990029"/>
                  </a:lnTo>
                  <a:cubicBezTo>
                    <a:pt x="450317" y="990029"/>
                    <a:pt x="202078" y="1149668"/>
                    <a:pt x="35952" y="990029"/>
                  </a:cubicBezTo>
                  <a:cubicBezTo>
                    <a:pt x="35952" y="990029"/>
                    <a:pt x="-21641" y="548926"/>
                    <a:pt x="8961" y="345567"/>
                  </a:cubicBezTo>
                  <a:cubicBezTo>
                    <a:pt x="26011" y="228591"/>
                    <a:pt x="51871" y="113071"/>
                    <a:pt x="86322" y="0"/>
                  </a:cubicBezTo>
                  <a:cubicBezTo>
                    <a:pt x="86322" y="0"/>
                    <a:pt x="126998" y="45053"/>
                    <a:pt x="336367" y="15335"/>
                  </a:cubicBezTo>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5" name="Google Shape;850;p18">
              <a:extLst>
                <a:ext uri="{FF2B5EF4-FFF2-40B4-BE49-F238E27FC236}">
                  <a16:creationId xmlns:a16="http://schemas.microsoft.com/office/drawing/2014/main" id="{60939D7A-A78C-B3CB-14BF-38C122D33B29}"/>
                </a:ext>
              </a:extLst>
            </p:cNvPr>
            <p:cNvSpPr/>
            <p:nvPr/>
          </p:nvSpPr>
          <p:spPr>
            <a:xfrm>
              <a:off x="5733626" y="681017"/>
              <a:ext cx="564393" cy="492344"/>
            </a:xfrm>
            <a:custGeom>
              <a:avLst/>
              <a:gdLst/>
              <a:ahLst/>
              <a:cxnLst/>
              <a:rect l="l" t="t" r="r" b="b"/>
              <a:pathLst>
                <a:path w="698939" h="609714" extrusionOk="0">
                  <a:moveTo>
                    <a:pt x="82790" y="448837"/>
                  </a:moveTo>
                  <a:cubicBezTo>
                    <a:pt x="101798" y="452457"/>
                    <a:pt x="119950" y="448361"/>
                    <a:pt x="146561" y="455600"/>
                  </a:cubicBezTo>
                  <a:cubicBezTo>
                    <a:pt x="166452" y="461905"/>
                    <a:pt x="187190" y="465125"/>
                    <a:pt x="208050" y="465125"/>
                  </a:cubicBezTo>
                  <a:cubicBezTo>
                    <a:pt x="230669" y="465125"/>
                    <a:pt x="294155" y="433407"/>
                    <a:pt x="348611" y="395116"/>
                  </a:cubicBezTo>
                  <a:cubicBezTo>
                    <a:pt x="412762" y="350063"/>
                    <a:pt x="476437" y="272244"/>
                    <a:pt x="499436" y="234811"/>
                  </a:cubicBezTo>
                  <a:cubicBezTo>
                    <a:pt x="548951" y="154038"/>
                    <a:pt x="596375" y="70695"/>
                    <a:pt x="611011" y="28023"/>
                  </a:cubicBezTo>
                  <a:cubicBezTo>
                    <a:pt x="628498" y="-23222"/>
                    <a:pt x="628118" y="11640"/>
                    <a:pt x="658530" y="10878"/>
                  </a:cubicBezTo>
                  <a:cubicBezTo>
                    <a:pt x="693979" y="10020"/>
                    <a:pt x="713082" y="23070"/>
                    <a:pt x="686471" y="92602"/>
                  </a:cubicBezTo>
                  <a:cubicBezTo>
                    <a:pt x="659860" y="162135"/>
                    <a:pt x="635626" y="210522"/>
                    <a:pt x="576322" y="292627"/>
                  </a:cubicBezTo>
                  <a:cubicBezTo>
                    <a:pt x="532918" y="354245"/>
                    <a:pt x="479260" y="407918"/>
                    <a:pt x="417704" y="451314"/>
                  </a:cubicBezTo>
                  <a:cubicBezTo>
                    <a:pt x="363608" y="489280"/>
                    <a:pt x="305151" y="520589"/>
                    <a:pt x="243595" y="544563"/>
                  </a:cubicBezTo>
                  <a:cubicBezTo>
                    <a:pt x="225823" y="551898"/>
                    <a:pt x="214513" y="561709"/>
                    <a:pt x="182295" y="579615"/>
                  </a:cubicBezTo>
                  <a:cubicBezTo>
                    <a:pt x="150381" y="597951"/>
                    <a:pt x="114514" y="608276"/>
                    <a:pt x="77753" y="609714"/>
                  </a:cubicBezTo>
                  <a:cubicBezTo>
                    <a:pt x="46961" y="608953"/>
                    <a:pt x="35937" y="603809"/>
                    <a:pt x="33371" y="597522"/>
                  </a:cubicBezTo>
                  <a:cubicBezTo>
                    <a:pt x="30139" y="589617"/>
                    <a:pt x="36127" y="584188"/>
                    <a:pt x="50193" y="582854"/>
                  </a:cubicBezTo>
                  <a:cubicBezTo>
                    <a:pt x="72688" y="582521"/>
                    <a:pt x="94936" y="578101"/>
                    <a:pt x="115864" y="569805"/>
                  </a:cubicBezTo>
                  <a:cubicBezTo>
                    <a:pt x="115864" y="569805"/>
                    <a:pt x="85166" y="574186"/>
                    <a:pt x="66634" y="575139"/>
                  </a:cubicBezTo>
                  <a:cubicBezTo>
                    <a:pt x="50088" y="576034"/>
                    <a:pt x="33504" y="574729"/>
                    <a:pt x="17310" y="571234"/>
                  </a:cubicBezTo>
                  <a:cubicBezTo>
                    <a:pt x="1723" y="567519"/>
                    <a:pt x="-7020" y="545421"/>
                    <a:pt x="7140" y="543706"/>
                  </a:cubicBezTo>
                  <a:cubicBezTo>
                    <a:pt x="21301" y="541992"/>
                    <a:pt x="32706" y="544659"/>
                    <a:pt x="60267" y="542849"/>
                  </a:cubicBezTo>
                  <a:cubicBezTo>
                    <a:pt x="74845" y="541935"/>
                    <a:pt x="89272" y="539277"/>
                    <a:pt x="103224" y="534943"/>
                  </a:cubicBezTo>
                  <a:cubicBezTo>
                    <a:pt x="84805" y="535105"/>
                    <a:pt x="66396" y="533772"/>
                    <a:pt x="48197" y="530943"/>
                  </a:cubicBezTo>
                  <a:cubicBezTo>
                    <a:pt x="33390" y="529543"/>
                    <a:pt x="19296" y="523885"/>
                    <a:pt x="7615" y="514655"/>
                  </a:cubicBezTo>
                  <a:cubicBezTo>
                    <a:pt x="1628" y="509702"/>
                    <a:pt x="583" y="495605"/>
                    <a:pt x="18450" y="495605"/>
                  </a:cubicBezTo>
                  <a:cubicBezTo>
                    <a:pt x="34511" y="495605"/>
                    <a:pt x="54659" y="503035"/>
                    <a:pt x="84976" y="498844"/>
                  </a:cubicBezTo>
                  <a:cubicBezTo>
                    <a:pt x="107310" y="495700"/>
                    <a:pt x="122992" y="490462"/>
                    <a:pt x="119190" y="487509"/>
                  </a:cubicBezTo>
                  <a:cubicBezTo>
                    <a:pt x="115388" y="484556"/>
                    <a:pt x="102748" y="487509"/>
                    <a:pt x="84311" y="480746"/>
                  </a:cubicBezTo>
                  <a:cubicBezTo>
                    <a:pt x="65874" y="473983"/>
                    <a:pt x="52949" y="457791"/>
                    <a:pt x="57225" y="448075"/>
                  </a:cubicBezTo>
                  <a:cubicBezTo>
                    <a:pt x="61502" y="438360"/>
                    <a:pt x="63593" y="445313"/>
                    <a:pt x="82790" y="448837"/>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6" name="Google Shape;851;p18">
              <a:extLst>
                <a:ext uri="{FF2B5EF4-FFF2-40B4-BE49-F238E27FC236}">
                  <a16:creationId xmlns:a16="http://schemas.microsoft.com/office/drawing/2014/main" id="{0F80DAF2-5A5E-D80D-7634-4D3324E1D782}"/>
                </a:ext>
              </a:extLst>
            </p:cNvPr>
            <p:cNvSpPr/>
            <p:nvPr/>
          </p:nvSpPr>
          <p:spPr>
            <a:xfrm>
              <a:off x="6171801" y="649512"/>
              <a:ext cx="135912" cy="159574"/>
            </a:xfrm>
            <a:custGeom>
              <a:avLst/>
              <a:gdLst/>
              <a:ahLst/>
              <a:cxnLst/>
              <a:rect l="l" t="t" r="r" b="b"/>
              <a:pathLst>
                <a:path w="168312" h="197615" extrusionOk="0">
                  <a:moveTo>
                    <a:pt x="127446" y="197527"/>
                  </a:moveTo>
                  <a:cubicBezTo>
                    <a:pt x="127446" y="197527"/>
                    <a:pt x="46188" y="201813"/>
                    <a:pt x="0" y="150759"/>
                  </a:cubicBezTo>
                  <a:lnTo>
                    <a:pt x="50085" y="45984"/>
                  </a:lnTo>
                  <a:cubicBezTo>
                    <a:pt x="50085" y="45984"/>
                    <a:pt x="73179" y="-12023"/>
                    <a:pt x="127351" y="2264"/>
                  </a:cubicBezTo>
                  <a:cubicBezTo>
                    <a:pt x="181522" y="16552"/>
                    <a:pt x="182378" y="92942"/>
                    <a:pt x="127446" y="19752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7" name="Google Shape;852;p18">
              <a:extLst>
                <a:ext uri="{FF2B5EF4-FFF2-40B4-BE49-F238E27FC236}">
                  <a16:creationId xmlns:a16="http://schemas.microsoft.com/office/drawing/2014/main" id="{2BF57410-C73E-ECC3-790A-26D39C4D5523}"/>
                </a:ext>
              </a:extLst>
            </p:cNvPr>
            <p:cNvSpPr/>
            <p:nvPr/>
          </p:nvSpPr>
          <p:spPr>
            <a:xfrm>
              <a:off x="5953447" y="594810"/>
              <a:ext cx="109819" cy="115441"/>
            </a:xfrm>
            <a:custGeom>
              <a:avLst/>
              <a:gdLst/>
              <a:ahLst/>
              <a:cxnLst/>
              <a:rect l="l" t="t" r="r" b="b"/>
              <a:pathLst>
                <a:path w="135999" h="142961" extrusionOk="0">
                  <a:moveTo>
                    <a:pt x="135999" y="944"/>
                  </a:moveTo>
                  <a:cubicBezTo>
                    <a:pt x="135999" y="944"/>
                    <a:pt x="70043" y="-19249"/>
                    <a:pt x="0" y="127150"/>
                  </a:cubicBezTo>
                  <a:lnTo>
                    <a:pt x="26231" y="142962"/>
                  </a:lnTo>
                  <a:cubicBezTo>
                    <a:pt x="26231" y="142962"/>
                    <a:pt x="95133" y="38473"/>
                    <a:pt x="135999" y="944"/>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4548945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sp>
        <p:nvSpPr>
          <p:cNvPr id="594" name="Google Shape;594;p17"/>
          <p:cNvSpPr txBox="1">
            <a:spLocks noGrp="1"/>
          </p:cNvSpPr>
          <p:nvPr>
            <p:ph type="title"/>
          </p:nvPr>
        </p:nvSpPr>
        <p:spPr>
          <a:xfrm>
            <a:off x="457200" y="605600"/>
            <a:ext cx="5640900" cy="1082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t>What is HTML</a:t>
            </a:r>
            <a:endParaRPr/>
          </a:p>
        </p:txBody>
      </p:sp>
      <p:sp>
        <p:nvSpPr>
          <p:cNvPr id="595" name="Google Shape;595;p17"/>
          <p:cNvSpPr txBox="1">
            <a:spLocks noGrp="1"/>
          </p:cNvSpPr>
          <p:nvPr>
            <p:ph type="body" idx="1"/>
          </p:nvPr>
        </p:nvSpPr>
        <p:spPr>
          <a:xfrm>
            <a:off x="433671" y="1282892"/>
            <a:ext cx="5640900" cy="2640900"/>
          </a:xfrm>
          <a:prstGeom prst="rect">
            <a:avLst/>
          </a:prstGeom>
        </p:spPr>
        <p:txBody>
          <a:bodyPr spcFirstLastPara="1" wrap="square" lIns="0" tIns="0" rIns="0" bIns="0" anchor="t" anchorCtr="0">
            <a:noAutofit/>
          </a:bodyPr>
          <a:lstStyle/>
          <a:p>
            <a:pPr marL="457200" lvl="0" indent="-342900" algn="l" rtl="0">
              <a:spcBef>
                <a:spcPts val="600"/>
              </a:spcBef>
              <a:spcAft>
                <a:spcPts val="0"/>
              </a:spcAft>
              <a:buSzPts val="1800"/>
              <a:buChar char="▸"/>
            </a:pPr>
            <a:r>
              <a:rPr lang="en-US"/>
              <a:t>Short for </a:t>
            </a:r>
            <a:r>
              <a:rPr lang="en-US" err="1"/>
              <a:t>HyperText</a:t>
            </a:r>
            <a:r>
              <a:rPr lang="en-US"/>
              <a:t> Markup Language</a:t>
            </a:r>
          </a:p>
          <a:p>
            <a:pPr marL="457200" lvl="0" indent="-342900" algn="l" rtl="0">
              <a:spcBef>
                <a:spcPts val="600"/>
              </a:spcBef>
              <a:spcAft>
                <a:spcPts val="0"/>
              </a:spcAft>
              <a:buSzPts val="1800"/>
              <a:buChar char="▸"/>
            </a:pPr>
            <a:r>
              <a:rPr lang="en-US"/>
              <a:t>Standard language for authoring web pages</a:t>
            </a:r>
          </a:p>
          <a:p>
            <a:pPr marL="457200" lvl="0" indent="-342900" algn="l" rtl="0">
              <a:spcBef>
                <a:spcPts val="600"/>
              </a:spcBef>
              <a:spcAft>
                <a:spcPts val="0"/>
              </a:spcAft>
              <a:buSzPts val="1800"/>
              <a:buChar char="▸"/>
            </a:pPr>
            <a:r>
              <a:rPr lang="en-US"/>
              <a:t>Defines the structure of web content</a:t>
            </a:r>
          </a:p>
          <a:p>
            <a:pPr lvl="1">
              <a:buChar char="▸"/>
            </a:pPr>
            <a:r>
              <a:rPr lang="en-US"/>
              <a:t>Images, text, tables, forms, etc. </a:t>
            </a:r>
          </a:p>
          <a:p>
            <a:pPr marL="457200" lvl="0" indent="-342900" algn="l" rtl="0">
              <a:spcBef>
                <a:spcPts val="600"/>
              </a:spcBef>
              <a:spcAft>
                <a:spcPts val="0"/>
              </a:spcAft>
              <a:buSzPts val="1800"/>
              <a:buChar char="▸"/>
            </a:pPr>
            <a:r>
              <a:rPr lang="en-US"/>
              <a:t>Lightweight and easy to learn</a:t>
            </a:r>
          </a:p>
          <a:p>
            <a:pPr marL="457200" lvl="0" indent="-342900" algn="l" rtl="0">
              <a:spcBef>
                <a:spcPts val="600"/>
              </a:spcBef>
              <a:spcAft>
                <a:spcPts val="0"/>
              </a:spcAft>
              <a:buSzPts val="1800"/>
              <a:buChar char="▸"/>
            </a:pPr>
            <a:r>
              <a:rPr lang="en-US"/>
              <a:t>Often assisted by CSS and JavaScript</a:t>
            </a:r>
          </a:p>
          <a:p>
            <a:pPr marL="457200" lvl="0" indent="-342900" algn="l" rtl="0">
              <a:spcBef>
                <a:spcPts val="600"/>
              </a:spcBef>
              <a:spcAft>
                <a:spcPts val="0"/>
              </a:spcAft>
              <a:buSzPts val="1800"/>
              <a:buChar char="▸"/>
            </a:pPr>
            <a:endParaRPr/>
          </a:p>
        </p:txBody>
      </p:sp>
      <p:sp>
        <p:nvSpPr>
          <p:cNvPr id="596" name="Google Shape;596;p17"/>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14</a:t>
            </a:fld>
            <a:endParaRPr/>
          </a:p>
        </p:txBody>
      </p:sp>
      <p:grpSp>
        <p:nvGrpSpPr>
          <p:cNvPr id="597" name="Google Shape;597;p17"/>
          <p:cNvGrpSpPr/>
          <p:nvPr/>
        </p:nvGrpSpPr>
        <p:grpSpPr>
          <a:xfrm>
            <a:off x="5796744" y="1573487"/>
            <a:ext cx="2928488" cy="3139481"/>
            <a:chOff x="2183550" y="65875"/>
            <a:chExt cx="4483981" cy="4807045"/>
          </a:xfrm>
        </p:grpSpPr>
        <p:sp>
          <p:nvSpPr>
            <p:cNvPr id="598" name="Google Shape;598;p17"/>
            <p:cNvSpPr/>
            <p:nvPr/>
          </p:nvSpPr>
          <p:spPr>
            <a:xfrm>
              <a:off x="3889897" y="3280283"/>
              <a:ext cx="998038" cy="577710"/>
            </a:xfrm>
            <a:custGeom>
              <a:avLst/>
              <a:gdLst/>
              <a:ahLst/>
              <a:cxnLst/>
              <a:rect l="l" t="t" r="r" b="b"/>
              <a:pathLst>
                <a:path w="998038" h="577710" extrusionOk="0">
                  <a:moveTo>
                    <a:pt x="461327" y="569588"/>
                  </a:moveTo>
                  <a:lnTo>
                    <a:pt x="14055" y="310699"/>
                  </a:lnTo>
                  <a:cubicBezTo>
                    <a:pt x="-6751" y="298602"/>
                    <a:pt x="-4186" y="277552"/>
                    <a:pt x="19945" y="263645"/>
                  </a:cubicBezTo>
                  <a:lnTo>
                    <a:pt x="455437" y="11519"/>
                  </a:lnTo>
                  <a:cubicBezTo>
                    <a:pt x="479568" y="-2388"/>
                    <a:pt x="515954" y="-3912"/>
                    <a:pt x="536759" y="8090"/>
                  </a:cubicBezTo>
                  <a:lnTo>
                    <a:pt x="983936" y="266979"/>
                  </a:lnTo>
                  <a:cubicBezTo>
                    <a:pt x="1004837" y="279076"/>
                    <a:pt x="1002177" y="300126"/>
                    <a:pt x="978141" y="314033"/>
                  </a:cubicBezTo>
                  <a:lnTo>
                    <a:pt x="542554" y="566159"/>
                  </a:lnTo>
                  <a:cubicBezTo>
                    <a:pt x="518519" y="580161"/>
                    <a:pt x="482133" y="581590"/>
                    <a:pt x="461327" y="56958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9" name="Google Shape;599;p17"/>
            <p:cNvSpPr/>
            <p:nvPr/>
          </p:nvSpPr>
          <p:spPr>
            <a:xfrm>
              <a:off x="2372415" y="3694995"/>
              <a:ext cx="1795739" cy="1039558"/>
            </a:xfrm>
            <a:custGeom>
              <a:avLst/>
              <a:gdLst/>
              <a:ahLst/>
              <a:cxnLst/>
              <a:rect l="l" t="t" r="r" b="b"/>
              <a:pathLst>
                <a:path w="1795739" h="1039558" extrusionOk="0">
                  <a:moveTo>
                    <a:pt x="1781394" y="0"/>
                  </a:moveTo>
                  <a:lnTo>
                    <a:pt x="1781394" y="95"/>
                  </a:lnTo>
                  <a:lnTo>
                    <a:pt x="651623" y="653987"/>
                  </a:lnTo>
                  <a:lnTo>
                    <a:pt x="0" y="1031176"/>
                  </a:lnTo>
                  <a:lnTo>
                    <a:pt x="14440" y="1039558"/>
                  </a:lnTo>
                  <a:lnTo>
                    <a:pt x="666063" y="662273"/>
                  </a:lnTo>
                  <a:lnTo>
                    <a:pt x="1795739" y="8382"/>
                  </a:lnTo>
                  <a:lnTo>
                    <a:pt x="1795739" y="8382"/>
                  </a:lnTo>
                  <a:lnTo>
                    <a:pt x="1781394" y="0"/>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0" name="Google Shape;600;p17"/>
            <p:cNvSpPr/>
            <p:nvPr/>
          </p:nvSpPr>
          <p:spPr>
            <a:xfrm>
              <a:off x="3921527" y="3261804"/>
              <a:ext cx="998857" cy="577329"/>
            </a:xfrm>
            <a:custGeom>
              <a:avLst/>
              <a:gdLst/>
              <a:ahLst/>
              <a:cxnLst/>
              <a:rect l="l" t="t" r="r" b="b"/>
              <a:pathLst>
                <a:path w="998857" h="577329" extrusionOk="0">
                  <a:moveTo>
                    <a:pt x="998097" y="255644"/>
                  </a:moveTo>
                  <a:lnTo>
                    <a:pt x="976057" y="262407"/>
                  </a:lnTo>
                  <a:lnTo>
                    <a:pt x="536860" y="8090"/>
                  </a:lnTo>
                  <a:cubicBezTo>
                    <a:pt x="516054" y="-3912"/>
                    <a:pt x="479858" y="-2388"/>
                    <a:pt x="455632" y="11519"/>
                  </a:cubicBezTo>
                  <a:lnTo>
                    <a:pt x="20046" y="263645"/>
                  </a:lnTo>
                  <a:lnTo>
                    <a:pt x="19001" y="264312"/>
                  </a:lnTo>
                  <a:lnTo>
                    <a:pt x="0" y="258502"/>
                  </a:lnTo>
                  <a:lnTo>
                    <a:pt x="0" y="287077"/>
                  </a:lnTo>
                  <a:cubicBezTo>
                    <a:pt x="0" y="288125"/>
                    <a:pt x="0" y="289173"/>
                    <a:pt x="0" y="290316"/>
                  </a:cubicBezTo>
                  <a:lnTo>
                    <a:pt x="0" y="292601"/>
                  </a:lnTo>
                  <a:lnTo>
                    <a:pt x="0" y="292601"/>
                  </a:lnTo>
                  <a:cubicBezTo>
                    <a:pt x="1596" y="300307"/>
                    <a:pt x="6641" y="306841"/>
                    <a:pt x="13680" y="310318"/>
                  </a:cubicBezTo>
                  <a:lnTo>
                    <a:pt x="460953" y="569208"/>
                  </a:lnTo>
                  <a:cubicBezTo>
                    <a:pt x="481758" y="581209"/>
                    <a:pt x="517954" y="579780"/>
                    <a:pt x="542275" y="565778"/>
                  </a:cubicBezTo>
                  <a:lnTo>
                    <a:pt x="979097" y="314033"/>
                  </a:lnTo>
                  <a:cubicBezTo>
                    <a:pt x="989404" y="309413"/>
                    <a:pt x="996786" y="300012"/>
                    <a:pt x="998857" y="288887"/>
                  </a:cubicBezTo>
                  <a:lnTo>
                    <a:pt x="998857" y="288887"/>
                  </a:lnTo>
                  <a:close/>
                </a:path>
              </a:pathLst>
            </a:custGeom>
            <a:solidFill>
              <a:srgbClr val="D5D6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1" name="Google Shape;601;p17"/>
            <p:cNvSpPr/>
            <p:nvPr/>
          </p:nvSpPr>
          <p:spPr>
            <a:xfrm>
              <a:off x="3922039" y="3231825"/>
              <a:ext cx="998054" cy="577388"/>
            </a:xfrm>
            <a:custGeom>
              <a:avLst/>
              <a:gdLst/>
              <a:ahLst/>
              <a:cxnLst/>
              <a:rect l="l" t="t" r="r" b="b"/>
              <a:pathLst>
                <a:path w="998054" h="577388" extrusionOk="0">
                  <a:moveTo>
                    <a:pt x="461295" y="569183"/>
                  </a:moveTo>
                  <a:lnTo>
                    <a:pt x="14023" y="310674"/>
                  </a:lnTo>
                  <a:cubicBezTo>
                    <a:pt x="-6783" y="298673"/>
                    <a:pt x="-4123" y="277623"/>
                    <a:pt x="19913" y="263716"/>
                  </a:cubicBezTo>
                  <a:lnTo>
                    <a:pt x="455500" y="11589"/>
                  </a:lnTo>
                  <a:cubicBezTo>
                    <a:pt x="479536" y="-2412"/>
                    <a:pt x="515922" y="-3936"/>
                    <a:pt x="536727" y="8160"/>
                  </a:cubicBezTo>
                  <a:lnTo>
                    <a:pt x="984000" y="267050"/>
                  </a:lnTo>
                  <a:cubicBezTo>
                    <a:pt x="1004805" y="279147"/>
                    <a:pt x="1002240" y="300197"/>
                    <a:pt x="978110" y="314103"/>
                  </a:cubicBezTo>
                  <a:lnTo>
                    <a:pt x="542618" y="566230"/>
                  </a:lnTo>
                  <a:cubicBezTo>
                    <a:pt x="518487" y="579756"/>
                    <a:pt x="482101" y="581280"/>
                    <a:pt x="461295" y="569183"/>
                  </a:cubicBezTo>
                  <a:close/>
                </a:path>
              </a:pathLst>
            </a:custGeom>
            <a:solidFill>
              <a:srgbClr val="E9EA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2" name="Google Shape;602;p17"/>
            <p:cNvSpPr/>
            <p:nvPr/>
          </p:nvSpPr>
          <p:spPr>
            <a:xfrm>
              <a:off x="4231770" y="3400376"/>
              <a:ext cx="378145" cy="218912"/>
            </a:xfrm>
            <a:custGeom>
              <a:avLst/>
              <a:gdLst/>
              <a:ahLst/>
              <a:cxnLst/>
              <a:rect l="l" t="t" r="r" b="b"/>
              <a:pathLst>
                <a:path w="378145" h="218912" extrusionOk="0">
                  <a:moveTo>
                    <a:pt x="377956" y="96880"/>
                  </a:moveTo>
                  <a:lnTo>
                    <a:pt x="377956" y="58780"/>
                  </a:lnTo>
                  <a:lnTo>
                    <a:pt x="323804" y="73067"/>
                  </a:lnTo>
                  <a:lnTo>
                    <a:pt x="203341" y="3058"/>
                  </a:lnTo>
                  <a:cubicBezTo>
                    <a:pt x="193461" y="-1447"/>
                    <a:pt x="182023" y="-952"/>
                    <a:pt x="172560" y="4392"/>
                  </a:cubicBezTo>
                  <a:lnTo>
                    <a:pt x="55422" y="72210"/>
                  </a:lnTo>
                  <a:lnTo>
                    <a:pt x="36" y="57541"/>
                  </a:lnTo>
                  <a:lnTo>
                    <a:pt x="36" y="98594"/>
                  </a:lnTo>
                  <a:lnTo>
                    <a:pt x="36" y="98594"/>
                  </a:lnTo>
                  <a:lnTo>
                    <a:pt x="36" y="108119"/>
                  </a:lnTo>
                  <a:cubicBezTo>
                    <a:pt x="-12" y="108500"/>
                    <a:pt x="-12" y="108881"/>
                    <a:pt x="36" y="109262"/>
                  </a:cubicBezTo>
                  <a:lnTo>
                    <a:pt x="36" y="110215"/>
                  </a:lnTo>
                  <a:lnTo>
                    <a:pt x="36" y="110215"/>
                  </a:lnTo>
                  <a:cubicBezTo>
                    <a:pt x="644" y="113139"/>
                    <a:pt x="2572" y="115606"/>
                    <a:pt x="5261" y="116882"/>
                  </a:cubicBezTo>
                  <a:lnTo>
                    <a:pt x="174840" y="215847"/>
                  </a:lnTo>
                  <a:cubicBezTo>
                    <a:pt x="184721" y="220333"/>
                    <a:pt x="196130" y="219876"/>
                    <a:pt x="205621" y="214608"/>
                  </a:cubicBezTo>
                  <a:lnTo>
                    <a:pt x="370736" y="119358"/>
                  </a:lnTo>
                  <a:cubicBezTo>
                    <a:pt x="374621" y="117606"/>
                    <a:pt x="377395" y="114044"/>
                    <a:pt x="378146" y="109833"/>
                  </a:cubicBezTo>
                  <a:lnTo>
                    <a:pt x="378146" y="109833"/>
                  </a:lnTo>
                  <a:lnTo>
                    <a:pt x="378146" y="97261"/>
                  </a:lnTo>
                  <a:close/>
                </a:path>
              </a:pathLst>
            </a:custGeom>
            <a:solidFill>
              <a:srgbClr val="D5D6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3" name="Google Shape;603;p17"/>
            <p:cNvSpPr/>
            <p:nvPr/>
          </p:nvSpPr>
          <p:spPr>
            <a:xfrm>
              <a:off x="4231502" y="3348848"/>
              <a:ext cx="378432" cy="218803"/>
            </a:xfrm>
            <a:custGeom>
              <a:avLst/>
              <a:gdLst/>
              <a:ahLst/>
              <a:cxnLst/>
              <a:rect l="l" t="t" r="r" b="b"/>
              <a:pathLst>
                <a:path w="378432" h="218803" extrusionOk="0">
                  <a:moveTo>
                    <a:pt x="175108" y="215844"/>
                  </a:moveTo>
                  <a:lnTo>
                    <a:pt x="5339" y="117451"/>
                  </a:lnTo>
                  <a:cubicBezTo>
                    <a:pt x="-2547" y="112879"/>
                    <a:pt x="-1597" y="104878"/>
                    <a:pt x="7524" y="99639"/>
                  </a:cubicBezTo>
                  <a:lnTo>
                    <a:pt x="172638" y="4389"/>
                  </a:lnTo>
                  <a:cubicBezTo>
                    <a:pt x="182167" y="-992"/>
                    <a:pt x="193691" y="-1449"/>
                    <a:pt x="203609" y="3151"/>
                  </a:cubicBezTo>
                  <a:lnTo>
                    <a:pt x="373094" y="101259"/>
                  </a:lnTo>
                  <a:cubicBezTo>
                    <a:pt x="380979" y="105831"/>
                    <a:pt x="380029" y="113832"/>
                    <a:pt x="370909" y="119166"/>
                  </a:cubicBezTo>
                  <a:lnTo>
                    <a:pt x="205794" y="214416"/>
                  </a:lnTo>
                  <a:cubicBezTo>
                    <a:pt x="196360" y="219712"/>
                    <a:pt x="184988" y="220245"/>
                    <a:pt x="175108" y="215844"/>
                  </a:cubicBezTo>
                  <a:close/>
                </a:path>
              </a:pathLst>
            </a:custGeom>
            <a:solidFill>
              <a:srgbClr val="E9EA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4" name="Google Shape;604;p17"/>
            <p:cNvSpPr/>
            <p:nvPr/>
          </p:nvSpPr>
          <p:spPr>
            <a:xfrm>
              <a:off x="3409843" y="2513133"/>
              <a:ext cx="2024410" cy="945165"/>
            </a:xfrm>
            <a:custGeom>
              <a:avLst/>
              <a:gdLst/>
              <a:ahLst/>
              <a:cxnLst/>
              <a:rect l="l" t="t" r="r" b="b"/>
              <a:pathLst>
                <a:path w="2024410" h="945165" extrusionOk="0">
                  <a:moveTo>
                    <a:pt x="1010828" y="945166"/>
                  </a:moveTo>
                  <a:lnTo>
                    <a:pt x="0" y="38005"/>
                  </a:lnTo>
                  <a:lnTo>
                    <a:pt x="2024411" y="0"/>
                  </a:lnTo>
                  <a:lnTo>
                    <a:pt x="1010828" y="945166"/>
                  </a:lnTo>
                  <a:close/>
                </a:path>
              </a:pathLst>
            </a:custGeom>
            <a:solidFill>
              <a:srgbClr val="3E7E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5" name="Google Shape;605;p17"/>
            <p:cNvSpPr/>
            <p:nvPr/>
          </p:nvSpPr>
          <p:spPr>
            <a:xfrm>
              <a:off x="2963426" y="65875"/>
              <a:ext cx="2875158" cy="2882646"/>
            </a:xfrm>
            <a:custGeom>
              <a:avLst/>
              <a:gdLst/>
              <a:ahLst/>
              <a:cxnLst/>
              <a:rect l="l" t="t" r="r" b="b"/>
              <a:pathLst>
                <a:path w="2875158" h="2882646" extrusionOk="0">
                  <a:moveTo>
                    <a:pt x="2875159" y="1441323"/>
                  </a:moveTo>
                  <a:cubicBezTo>
                    <a:pt x="2875159" y="2237344"/>
                    <a:pt x="2231533" y="2882646"/>
                    <a:pt x="1437579" y="2882646"/>
                  </a:cubicBezTo>
                  <a:cubicBezTo>
                    <a:pt x="643626" y="2882646"/>
                    <a:pt x="0" y="2237344"/>
                    <a:pt x="0" y="1441323"/>
                  </a:cubicBezTo>
                  <a:cubicBezTo>
                    <a:pt x="0" y="645302"/>
                    <a:pt x="643626" y="0"/>
                    <a:pt x="1437579" y="0"/>
                  </a:cubicBezTo>
                  <a:cubicBezTo>
                    <a:pt x="2231532" y="0"/>
                    <a:pt x="2875159" y="645302"/>
                    <a:pt x="2875159" y="1441323"/>
                  </a:cubicBezTo>
                  <a:close/>
                </a:path>
              </a:pathLst>
            </a:custGeom>
            <a:solidFill>
              <a:srgbClr val="E9EA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6" name="Google Shape;606;p17"/>
            <p:cNvSpPr/>
            <p:nvPr/>
          </p:nvSpPr>
          <p:spPr>
            <a:xfrm>
              <a:off x="2986102" y="165506"/>
              <a:ext cx="2752826" cy="2463451"/>
            </a:xfrm>
            <a:custGeom>
              <a:avLst/>
              <a:gdLst/>
              <a:ahLst/>
              <a:cxnLst/>
              <a:rect l="l" t="t" r="r" b="b"/>
              <a:pathLst>
                <a:path w="2752826" h="2463451" extrusionOk="0">
                  <a:moveTo>
                    <a:pt x="1036794" y="484346"/>
                  </a:moveTo>
                  <a:lnTo>
                    <a:pt x="1041639" y="467297"/>
                  </a:lnTo>
                  <a:lnTo>
                    <a:pt x="1041639" y="430340"/>
                  </a:lnTo>
                  <a:cubicBezTo>
                    <a:pt x="1034789" y="431164"/>
                    <a:pt x="1027873" y="431164"/>
                    <a:pt x="1021023" y="430340"/>
                  </a:cubicBezTo>
                  <a:cubicBezTo>
                    <a:pt x="1017413" y="428720"/>
                    <a:pt x="1019883" y="418624"/>
                    <a:pt x="1019883" y="418624"/>
                  </a:cubicBezTo>
                  <a:lnTo>
                    <a:pt x="1036794" y="404051"/>
                  </a:lnTo>
                  <a:lnTo>
                    <a:pt x="1002878" y="411290"/>
                  </a:lnTo>
                  <a:lnTo>
                    <a:pt x="990717" y="430340"/>
                  </a:lnTo>
                  <a:lnTo>
                    <a:pt x="952716" y="453866"/>
                  </a:lnTo>
                  <a:lnTo>
                    <a:pt x="969722" y="463391"/>
                  </a:lnTo>
                  <a:lnTo>
                    <a:pt x="980647" y="470630"/>
                  </a:lnTo>
                  <a:lnTo>
                    <a:pt x="996988" y="473107"/>
                  </a:lnTo>
                  <a:lnTo>
                    <a:pt x="996988" y="462344"/>
                  </a:lnTo>
                  <a:cubicBezTo>
                    <a:pt x="996988" y="462344"/>
                    <a:pt x="1015988" y="457486"/>
                    <a:pt x="1020643" y="464725"/>
                  </a:cubicBezTo>
                  <a:lnTo>
                    <a:pt x="1018268" y="478155"/>
                  </a:lnTo>
                  <a:lnTo>
                    <a:pt x="1036794" y="484346"/>
                  </a:lnTo>
                  <a:close/>
                  <a:moveTo>
                    <a:pt x="616692" y="1010603"/>
                  </a:moveTo>
                  <a:cubicBezTo>
                    <a:pt x="606783" y="1006135"/>
                    <a:pt x="595440" y="1006135"/>
                    <a:pt x="585531" y="1010603"/>
                  </a:cubicBezTo>
                  <a:cubicBezTo>
                    <a:pt x="585702" y="1024414"/>
                    <a:pt x="574967" y="1035891"/>
                    <a:pt x="561211" y="1036606"/>
                  </a:cubicBezTo>
                  <a:lnTo>
                    <a:pt x="588951" y="1052132"/>
                  </a:lnTo>
                  <a:lnTo>
                    <a:pt x="616692" y="1041749"/>
                  </a:lnTo>
                  <a:lnTo>
                    <a:pt x="652983" y="1029653"/>
                  </a:lnTo>
                  <a:lnTo>
                    <a:pt x="684049" y="1052132"/>
                  </a:lnTo>
                  <a:cubicBezTo>
                    <a:pt x="707420" y="1023557"/>
                    <a:pt x="684049" y="1007078"/>
                    <a:pt x="684049" y="1007078"/>
                  </a:cubicBezTo>
                  <a:lnTo>
                    <a:pt x="616692" y="1010603"/>
                  </a:lnTo>
                  <a:close/>
                  <a:moveTo>
                    <a:pt x="1206658" y="1540478"/>
                  </a:moveTo>
                  <a:lnTo>
                    <a:pt x="1179773" y="1534763"/>
                  </a:lnTo>
                  <a:lnTo>
                    <a:pt x="1133031" y="1504950"/>
                  </a:lnTo>
                  <a:lnTo>
                    <a:pt x="1091990" y="1504950"/>
                  </a:lnTo>
                  <a:lnTo>
                    <a:pt x="1056554" y="1486567"/>
                  </a:lnTo>
                  <a:lnTo>
                    <a:pt x="1042399" y="1486567"/>
                  </a:lnTo>
                  <a:cubicBezTo>
                    <a:pt x="1042399" y="1486567"/>
                    <a:pt x="1045249" y="1466660"/>
                    <a:pt x="1040974" y="1465231"/>
                  </a:cubicBezTo>
                  <a:cubicBezTo>
                    <a:pt x="1036699" y="1463802"/>
                    <a:pt x="1005633" y="1445324"/>
                    <a:pt x="1005633" y="1445324"/>
                  </a:cubicBezTo>
                  <a:lnTo>
                    <a:pt x="981502" y="1453896"/>
                  </a:lnTo>
                  <a:lnTo>
                    <a:pt x="981502" y="1436846"/>
                  </a:lnTo>
                  <a:lnTo>
                    <a:pt x="964497" y="1429703"/>
                  </a:lnTo>
                  <a:lnTo>
                    <a:pt x="950341" y="1429703"/>
                  </a:lnTo>
                  <a:lnTo>
                    <a:pt x="951766" y="1415510"/>
                  </a:lnTo>
                  <a:cubicBezTo>
                    <a:pt x="951766" y="1415510"/>
                    <a:pt x="964497" y="1390269"/>
                    <a:pt x="957467" y="1385888"/>
                  </a:cubicBezTo>
                  <a:cubicBezTo>
                    <a:pt x="950436" y="1381506"/>
                    <a:pt x="924881" y="1324642"/>
                    <a:pt x="924881" y="1324642"/>
                  </a:cubicBezTo>
                  <a:lnTo>
                    <a:pt x="886880" y="1303306"/>
                  </a:lnTo>
                  <a:lnTo>
                    <a:pt x="845838" y="1303306"/>
                  </a:lnTo>
                  <a:lnTo>
                    <a:pt x="810403" y="1269302"/>
                  </a:lnTo>
                  <a:lnTo>
                    <a:pt x="775062" y="1240727"/>
                  </a:lnTo>
                  <a:lnTo>
                    <a:pt x="755206" y="1201007"/>
                  </a:lnTo>
                  <a:lnTo>
                    <a:pt x="733925" y="1186815"/>
                  </a:lnTo>
                  <a:cubicBezTo>
                    <a:pt x="733925" y="1186815"/>
                    <a:pt x="709890" y="1202436"/>
                    <a:pt x="704190" y="1201007"/>
                  </a:cubicBezTo>
                  <a:cubicBezTo>
                    <a:pt x="698489" y="1199579"/>
                    <a:pt x="663149" y="1186815"/>
                    <a:pt x="663149" y="1186815"/>
                  </a:cubicBezTo>
                  <a:lnTo>
                    <a:pt x="633413" y="1178338"/>
                  </a:lnTo>
                  <a:lnTo>
                    <a:pt x="596267" y="1195769"/>
                  </a:lnTo>
                  <a:lnTo>
                    <a:pt x="596267" y="1233869"/>
                  </a:lnTo>
                  <a:lnTo>
                    <a:pt x="582111" y="1224344"/>
                  </a:lnTo>
                  <a:lnTo>
                    <a:pt x="582111" y="1210056"/>
                  </a:lnTo>
                  <a:lnTo>
                    <a:pt x="594842" y="1185958"/>
                  </a:lnTo>
                  <a:lnTo>
                    <a:pt x="600542" y="1168908"/>
                  </a:lnTo>
                  <a:lnTo>
                    <a:pt x="587812" y="1163288"/>
                  </a:lnTo>
                  <a:lnTo>
                    <a:pt x="570806" y="1183100"/>
                  </a:lnTo>
                  <a:lnTo>
                    <a:pt x="528340" y="1195769"/>
                  </a:lnTo>
                  <a:lnTo>
                    <a:pt x="519790" y="1214247"/>
                  </a:lnTo>
                  <a:lnTo>
                    <a:pt x="499934" y="1232726"/>
                  </a:lnTo>
                  <a:lnTo>
                    <a:pt x="494329" y="1248347"/>
                  </a:lnTo>
                  <a:lnTo>
                    <a:pt x="463168" y="1222820"/>
                  </a:lnTo>
                  <a:cubicBezTo>
                    <a:pt x="452661" y="1228335"/>
                    <a:pt x="441773" y="1233078"/>
                    <a:pt x="430582" y="1237012"/>
                  </a:cubicBezTo>
                  <a:cubicBezTo>
                    <a:pt x="419096" y="1230897"/>
                    <a:pt x="408190" y="1223762"/>
                    <a:pt x="397996" y="1215676"/>
                  </a:cubicBezTo>
                  <a:lnTo>
                    <a:pt x="382416" y="1185863"/>
                  </a:lnTo>
                  <a:lnTo>
                    <a:pt x="390966" y="1146143"/>
                  </a:lnTo>
                  <a:lnTo>
                    <a:pt x="397996" y="1104900"/>
                  </a:lnTo>
                  <a:lnTo>
                    <a:pt x="371111" y="1087850"/>
                  </a:lnTo>
                  <a:lnTo>
                    <a:pt x="334250" y="1087850"/>
                  </a:lnTo>
                  <a:lnTo>
                    <a:pt x="305749" y="1079373"/>
                  </a:lnTo>
                  <a:lnTo>
                    <a:pt x="319049" y="1058037"/>
                  </a:lnTo>
                  <a:lnTo>
                    <a:pt x="334629" y="1026795"/>
                  </a:lnTo>
                  <a:lnTo>
                    <a:pt x="348785" y="1004126"/>
                  </a:lnTo>
                  <a:cubicBezTo>
                    <a:pt x="348785" y="1004126"/>
                    <a:pt x="352775" y="993743"/>
                    <a:pt x="357335" y="991362"/>
                  </a:cubicBezTo>
                  <a:cubicBezTo>
                    <a:pt x="375386" y="981837"/>
                    <a:pt x="357335" y="972884"/>
                    <a:pt x="357335" y="972884"/>
                  </a:cubicBezTo>
                  <a:cubicBezTo>
                    <a:pt x="357335" y="972884"/>
                    <a:pt x="319334" y="970026"/>
                    <a:pt x="313444" y="972884"/>
                  </a:cubicBezTo>
                  <a:cubicBezTo>
                    <a:pt x="307554" y="975741"/>
                    <a:pt x="292163" y="984218"/>
                    <a:pt x="292163" y="984218"/>
                  </a:cubicBezTo>
                  <a:lnTo>
                    <a:pt x="292163" y="1016889"/>
                  </a:lnTo>
                  <a:lnTo>
                    <a:pt x="263663" y="1029653"/>
                  </a:lnTo>
                  <a:lnTo>
                    <a:pt x="219771" y="1039178"/>
                  </a:lnTo>
                  <a:lnTo>
                    <a:pt x="190036" y="1009269"/>
                  </a:lnTo>
                  <a:cubicBezTo>
                    <a:pt x="185760" y="1005078"/>
                    <a:pt x="175880" y="958215"/>
                    <a:pt x="175880" y="958215"/>
                  </a:cubicBezTo>
                  <a:lnTo>
                    <a:pt x="194216" y="941165"/>
                  </a:lnTo>
                  <a:lnTo>
                    <a:pt x="202766" y="926973"/>
                  </a:lnTo>
                  <a:lnTo>
                    <a:pt x="204191" y="892874"/>
                  </a:lnTo>
                  <a:lnTo>
                    <a:pt x="222526" y="877253"/>
                  </a:lnTo>
                  <a:lnTo>
                    <a:pt x="229652" y="858774"/>
                  </a:lnTo>
                  <a:lnTo>
                    <a:pt x="250742" y="843344"/>
                  </a:lnTo>
                  <a:lnTo>
                    <a:pt x="270978" y="824770"/>
                  </a:lnTo>
                  <a:lnTo>
                    <a:pt x="289408" y="819150"/>
                  </a:lnTo>
                  <a:lnTo>
                    <a:pt x="314869" y="824770"/>
                  </a:lnTo>
                  <a:cubicBezTo>
                    <a:pt x="316294" y="815245"/>
                    <a:pt x="363035" y="819150"/>
                    <a:pt x="363035" y="819150"/>
                  </a:cubicBezTo>
                  <a:lnTo>
                    <a:pt x="381466" y="818198"/>
                  </a:lnTo>
                  <a:lnTo>
                    <a:pt x="380041" y="807815"/>
                  </a:lnTo>
                  <a:cubicBezTo>
                    <a:pt x="388591" y="800671"/>
                    <a:pt x="416902" y="807815"/>
                    <a:pt x="416902" y="807815"/>
                  </a:cubicBezTo>
                  <a:lnTo>
                    <a:pt x="454903" y="804577"/>
                  </a:lnTo>
                  <a:cubicBezTo>
                    <a:pt x="463263" y="806387"/>
                    <a:pt x="470293" y="823627"/>
                    <a:pt x="470293" y="823627"/>
                  </a:cubicBezTo>
                  <a:lnTo>
                    <a:pt x="453288" y="839248"/>
                  </a:lnTo>
                  <a:lnTo>
                    <a:pt x="464688" y="873252"/>
                  </a:lnTo>
                  <a:lnTo>
                    <a:pt x="475993" y="888873"/>
                  </a:lnTo>
                  <a:lnTo>
                    <a:pt x="471718" y="904494"/>
                  </a:lnTo>
                  <a:lnTo>
                    <a:pt x="498984" y="900494"/>
                  </a:lnTo>
                  <a:cubicBezTo>
                    <a:pt x="499427" y="891477"/>
                    <a:pt x="499871" y="882460"/>
                    <a:pt x="500314" y="873443"/>
                  </a:cubicBezTo>
                  <a:lnTo>
                    <a:pt x="501739" y="840772"/>
                  </a:lnTo>
                  <a:lnTo>
                    <a:pt x="497559" y="804958"/>
                  </a:lnTo>
                  <a:lnTo>
                    <a:pt x="523020" y="749903"/>
                  </a:lnTo>
                  <a:lnTo>
                    <a:pt x="626383" y="683228"/>
                  </a:lnTo>
                  <a:cubicBezTo>
                    <a:pt x="625908" y="675164"/>
                    <a:pt x="625432" y="667099"/>
                    <a:pt x="624957" y="659035"/>
                  </a:cubicBezTo>
                  <a:lnTo>
                    <a:pt x="631988" y="624269"/>
                  </a:lnTo>
                  <a:lnTo>
                    <a:pt x="650418" y="630650"/>
                  </a:lnTo>
                  <a:lnTo>
                    <a:pt x="683004" y="591884"/>
                  </a:lnTo>
                  <a:lnTo>
                    <a:pt x="725470" y="577787"/>
                  </a:lnTo>
                  <a:lnTo>
                    <a:pt x="750931" y="560451"/>
                  </a:lnTo>
                  <a:lnTo>
                    <a:pt x="763661" y="534829"/>
                  </a:lnTo>
                  <a:lnTo>
                    <a:pt x="810403" y="520637"/>
                  </a:lnTo>
                  <a:lnTo>
                    <a:pt x="857144" y="496538"/>
                  </a:lnTo>
                  <a:lnTo>
                    <a:pt x="835673" y="519494"/>
                  </a:lnTo>
                  <a:lnTo>
                    <a:pt x="832823" y="539401"/>
                  </a:lnTo>
                  <a:lnTo>
                    <a:pt x="858284" y="533686"/>
                  </a:lnTo>
                  <a:lnTo>
                    <a:pt x="880990" y="520922"/>
                  </a:lnTo>
                  <a:lnTo>
                    <a:pt x="900750" y="515302"/>
                  </a:lnTo>
                  <a:lnTo>
                    <a:pt x="919180" y="509588"/>
                  </a:lnTo>
                  <a:lnTo>
                    <a:pt x="924881" y="496824"/>
                  </a:lnTo>
                  <a:lnTo>
                    <a:pt x="912150" y="496824"/>
                  </a:lnTo>
                  <a:lnTo>
                    <a:pt x="892295" y="489680"/>
                  </a:lnTo>
                  <a:lnTo>
                    <a:pt x="863794" y="468440"/>
                  </a:lnTo>
                  <a:cubicBezTo>
                    <a:pt x="863196" y="463742"/>
                    <a:pt x="864734" y="459023"/>
                    <a:pt x="867974" y="455581"/>
                  </a:cubicBezTo>
                  <a:lnTo>
                    <a:pt x="880799" y="444056"/>
                  </a:lnTo>
                  <a:cubicBezTo>
                    <a:pt x="880799" y="444056"/>
                    <a:pt x="886405" y="437198"/>
                    <a:pt x="882224" y="437198"/>
                  </a:cubicBezTo>
                  <a:cubicBezTo>
                    <a:pt x="878044" y="437198"/>
                    <a:pt x="846789" y="430340"/>
                    <a:pt x="846789" y="430340"/>
                  </a:cubicBezTo>
                  <a:lnTo>
                    <a:pt x="812778" y="444056"/>
                  </a:lnTo>
                  <a:lnTo>
                    <a:pt x="793492" y="444056"/>
                  </a:lnTo>
                  <a:lnTo>
                    <a:pt x="817623" y="423005"/>
                  </a:lnTo>
                  <a:lnTo>
                    <a:pt x="844508" y="423005"/>
                  </a:lnTo>
                  <a:lnTo>
                    <a:pt x="874244" y="415862"/>
                  </a:lnTo>
                  <a:lnTo>
                    <a:pt x="935996" y="415862"/>
                  </a:lnTo>
                  <a:lnTo>
                    <a:pt x="970007" y="408718"/>
                  </a:lnTo>
                  <a:lnTo>
                    <a:pt x="994233" y="395669"/>
                  </a:lnTo>
                  <a:lnTo>
                    <a:pt x="1023968" y="392621"/>
                  </a:lnTo>
                  <a:lnTo>
                    <a:pt x="1032519" y="360712"/>
                  </a:lnTo>
                  <a:lnTo>
                    <a:pt x="1012663" y="343662"/>
                  </a:lnTo>
                  <a:lnTo>
                    <a:pt x="984162" y="328898"/>
                  </a:lnTo>
                  <a:lnTo>
                    <a:pt x="978462" y="295370"/>
                  </a:lnTo>
                  <a:lnTo>
                    <a:pt x="962882" y="261271"/>
                  </a:lnTo>
                  <a:lnTo>
                    <a:pt x="948726" y="261271"/>
                  </a:lnTo>
                  <a:lnTo>
                    <a:pt x="947301" y="279749"/>
                  </a:lnTo>
                  <a:lnTo>
                    <a:pt x="924691" y="279749"/>
                  </a:lnTo>
                  <a:lnTo>
                    <a:pt x="918991" y="291084"/>
                  </a:lnTo>
                  <a:lnTo>
                    <a:pt x="910535" y="296799"/>
                  </a:lnTo>
                  <a:lnTo>
                    <a:pt x="896380" y="299656"/>
                  </a:lnTo>
                  <a:lnTo>
                    <a:pt x="883555" y="286798"/>
                  </a:lnTo>
                  <a:lnTo>
                    <a:pt x="900560" y="268415"/>
                  </a:lnTo>
                  <a:lnTo>
                    <a:pt x="880799" y="249936"/>
                  </a:lnTo>
                  <a:lnTo>
                    <a:pt x="856669" y="237173"/>
                  </a:lnTo>
                  <a:lnTo>
                    <a:pt x="831493" y="237173"/>
                  </a:lnTo>
                  <a:lnTo>
                    <a:pt x="813063" y="242792"/>
                  </a:lnTo>
                  <a:lnTo>
                    <a:pt x="787602" y="272606"/>
                  </a:lnTo>
                  <a:lnTo>
                    <a:pt x="767746" y="289655"/>
                  </a:lnTo>
                  <a:lnTo>
                    <a:pt x="773447" y="305276"/>
                  </a:lnTo>
                  <a:lnTo>
                    <a:pt x="766226" y="328994"/>
                  </a:lnTo>
                  <a:lnTo>
                    <a:pt x="770501" y="338519"/>
                  </a:lnTo>
                  <a:lnTo>
                    <a:pt x="746371" y="347091"/>
                  </a:lnTo>
                  <a:lnTo>
                    <a:pt x="719485" y="352711"/>
                  </a:lnTo>
                  <a:lnTo>
                    <a:pt x="708180" y="349853"/>
                  </a:lnTo>
                  <a:lnTo>
                    <a:pt x="699629" y="361283"/>
                  </a:lnTo>
                  <a:lnTo>
                    <a:pt x="715210" y="393192"/>
                  </a:lnTo>
                  <a:lnTo>
                    <a:pt x="699629" y="403860"/>
                  </a:lnTo>
                  <a:lnTo>
                    <a:pt x="678444" y="403860"/>
                  </a:lnTo>
                  <a:lnTo>
                    <a:pt x="660488" y="380714"/>
                  </a:lnTo>
                  <a:lnTo>
                    <a:pt x="656213" y="367570"/>
                  </a:lnTo>
                  <a:lnTo>
                    <a:pt x="668944" y="360521"/>
                  </a:lnTo>
                  <a:lnTo>
                    <a:pt x="659443" y="343472"/>
                  </a:lnTo>
                  <a:lnTo>
                    <a:pt x="629708" y="342043"/>
                  </a:lnTo>
                  <a:lnTo>
                    <a:pt x="590091" y="317373"/>
                  </a:lnTo>
                  <a:lnTo>
                    <a:pt x="571661" y="317373"/>
                  </a:lnTo>
                  <a:lnTo>
                    <a:pt x="567386" y="302228"/>
                  </a:lnTo>
                  <a:lnTo>
                    <a:pt x="554656" y="296609"/>
                  </a:lnTo>
                  <a:lnTo>
                    <a:pt x="573086" y="275273"/>
                  </a:lnTo>
                  <a:lnTo>
                    <a:pt x="599972" y="259652"/>
                  </a:lnTo>
                  <a:lnTo>
                    <a:pt x="646713" y="242602"/>
                  </a:lnTo>
                  <a:lnTo>
                    <a:pt x="663718" y="236982"/>
                  </a:lnTo>
                  <a:lnTo>
                    <a:pt x="700485" y="228409"/>
                  </a:lnTo>
                  <a:lnTo>
                    <a:pt x="725185" y="214694"/>
                  </a:lnTo>
                  <a:lnTo>
                    <a:pt x="747796" y="194786"/>
                  </a:lnTo>
                  <a:lnTo>
                    <a:pt x="777532" y="194786"/>
                  </a:lnTo>
                  <a:lnTo>
                    <a:pt x="812968" y="185833"/>
                  </a:lnTo>
                  <a:lnTo>
                    <a:pt x="835673" y="185833"/>
                  </a:lnTo>
                  <a:lnTo>
                    <a:pt x="845174" y="159353"/>
                  </a:lnTo>
                  <a:lnTo>
                    <a:pt x="799857" y="159353"/>
                  </a:lnTo>
                  <a:lnTo>
                    <a:pt x="782852" y="172403"/>
                  </a:lnTo>
                  <a:lnTo>
                    <a:pt x="753116" y="172403"/>
                  </a:lnTo>
                  <a:cubicBezTo>
                    <a:pt x="746798" y="166154"/>
                    <a:pt x="738980" y="161657"/>
                    <a:pt x="730410" y="159353"/>
                  </a:cubicBezTo>
                  <a:lnTo>
                    <a:pt x="730410" y="148876"/>
                  </a:lnTo>
                  <a:lnTo>
                    <a:pt x="745991" y="134684"/>
                  </a:lnTo>
                  <a:lnTo>
                    <a:pt x="766226" y="119444"/>
                  </a:lnTo>
                  <a:cubicBezTo>
                    <a:pt x="773304" y="110380"/>
                    <a:pt x="779023" y="100338"/>
                    <a:pt x="783232" y="89630"/>
                  </a:cubicBezTo>
                  <a:lnTo>
                    <a:pt x="824273" y="103823"/>
                  </a:lnTo>
                  <a:lnTo>
                    <a:pt x="855339" y="102203"/>
                  </a:lnTo>
                  <a:lnTo>
                    <a:pt x="876714" y="100965"/>
                  </a:lnTo>
                  <a:lnTo>
                    <a:pt x="903600" y="102394"/>
                  </a:lnTo>
                  <a:lnTo>
                    <a:pt x="919180" y="108109"/>
                  </a:lnTo>
                  <a:cubicBezTo>
                    <a:pt x="914905" y="119444"/>
                    <a:pt x="897995" y="110966"/>
                    <a:pt x="897995" y="110966"/>
                  </a:cubicBezTo>
                  <a:lnTo>
                    <a:pt x="846979" y="116586"/>
                  </a:lnTo>
                  <a:lnTo>
                    <a:pt x="824273" y="128969"/>
                  </a:lnTo>
                  <a:lnTo>
                    <a:pt x="831398" y="113348"/>
                  </a:lnTo>
                  <a:lnTo>
                    <a:pt x="807267" y="114776"/>
                  </a:lnTo>
                  <a:lnTo>
                    <a:pt x="778767" y="133160"/>
                  </a:lnTo>
                  <a:lnTo>
                    <a:pt x="798622" y="143161"/>
                  </a:lnTo>
                  <a:lnTo>
                    <a:pt x="845364" y="143161"/>
                  </a:lnTo>
                  <a:lnTo>
                    <a:pt x="870824" y="152686"/>
                  </a:lnTo>
                  <a:lnTo>
                    <a:pt x="892105" y="144209"/>
                  </a:lnTo>
                  <a:lnTo>
                    <a:pt x="914715" y="152686"/>
                  </a:lnTo>
                  <a:lnTo>
                    <a:pt x="941696" y="161258"/>
                  </a:lnTo>
                  <a:lnTo>
                    <a:pt x="909110" y="171450"/>
                  </a:lnTo>
                  <a:lnTo>
                    <a:pt x="880609" y="184880"/>
                  </a:lnTo>
                  <a:lnTo>
                    <a:pt x="852109" y="191072"/>
                  </a:lnTo>
                  <a:lnTo>
                    <a:pt x="829498" y="199549"/>
                  </a:lnTo>
                  <a:lnTo>
                    <a:pt x="838998" y="219456"/>
                  </a:lnTo>
                  <a:lnTo>
                    <a:pt x="898470" y="218027"/>
                  </a:lnTo>
                  <a:lnTo>
                    <a:pt x="935996" y="241173"/>
                  </a:lnTo>
                  <a:lnTo>
                    <a:pt x="967157" y="241173"/>
                  </a:lnTo>
                  <a:lnTo>
                    <a:pt x="968582" y="228409"/>
                  </a:lnTo>
                  <a:lnTo>
                    <a:pt x="975612" y="215646"/>
                  </a:lnTo>
                  <a:lnTo>
                    <a:pt x="989862" y="212789"/>
                  </a:lnTo>
                  <a:lnTo>
                    <a:pt x="978462" y="197168"/>
                  </a:lnTo>
                  <a:lnTo>
                    <a:pt x="974282" y="185357"/>
                  </a:lnTo>
                  <a:lnTo>
                    <a:pt x="991192" y="185357"/>
                  </a:lnTo>
                  <a:lnTo>
                    <a:pt x="1005443" y="195739"/>
                  </a:lnTo>
                  <a:cubicBezTo>
                    <a:pt x="1016748" y="204311"/>
                    <a:pt x="1040784" y="185357"/>
                    <a:pt x="1040784" y="185357"/>
                  </a:cubicBezTo>
                  <a:lnTo>
                    <a:pt x="1076220" y="171926"/>
                  </a:lnTo>
                  <a:lnTo>
                    <a:pt x="1032329" y="158877"/>
                  </a:lnTo>
                  <a:lnTo>
                    <a:pt x="1018173" y="144685"/>
                  </a:lnTo>
                  <a:cubicBezTo>
                    <a:pt x="1022353" y="136112"/>
                    <a:pt x="971432" y="123349"/>
                    <a:pt x="971432" y="123349"/>
                  </a:cubicBezTo>
                  <a:lnTo>
                    <a:pt x="931721" y="99250"/>
                  </a:lnTo>
                  <a:lnTo>
                    <a:pt x="922221" y="89249"/>
                  </a:lnTo>
                  <a:lnTo>
                    <a:pt x="888495" y="89249"/>
                  </a:lnTo>
                  <a:lnTo>
                    <a:pt x="915380" y="77914"/>
                  </a:lnTo>
                  <a:lnTo>
                    <a:pt x="981882" y="84963"/>
                  </a:lnTo>
                  <a:lnTo>
                    <a:pt x="1015893" y="77914"/>
                  </a:lnTo>
                  <a:lnTo>
                    <a:pt x="1093795" y="58007"/>
                  </a:lnTo>
                  <a:lnTo>
                    <a:pt x="1146142" y="45244"/>
                  </a:lnTo>
                  <a:lnTo>
                    <a:pt x="1184143" y="31052"/>
                  </a:lnTo>
                  <a:lnTo>
                    <a:pt x="1140157" y="24194"/>
                  </a:lnTo>
                  <a:cubicBezTo>
                    <a:pt x="1140157" y="24194"/>
                    <a:pt x="1108996" y="32766"/>
                    <a:pt x="1104721" y="32766"/>
                  </a:cubicBezTo>
                  <a:cubicBezTo>
                    <a:pt x="1100445" y="32766"/>
                    <a:pt x="1063680" y="35623"/>
                    <a:pt x="1059404" y="35623"/>
                  </a:cubicBezTo>
                  <a:lnTo>
                    <a:pt x="960222" y="35623"/>
                  </a:lnTo>
                  <a:lnTo>
                    <a:pt x="929156" y="42672"/>
                  </a:lnTo>
                  <a:lnTo>
                    <a:pt x="957657" y="49816"/>
                  </a:lnTo>
                  <a:lnTo>
                    <a:pt x="940651" y="59341"/>
                  </a:lnTo>
                  <a:lnTo>
                    <a:pt x="910915" y="59341"/>
                  </a:lnTo>
                  <a:lnTo>
                    <a:pt x="893910" y="65056"/>
                  </a:lnTo>
                  <a:lnTo>
                    <a:pt x="916520" y="48006"/>
                  </a:lnTo>
                  <a:lnTo>
                    <a:pt x="892485" y="42291"/>
                  </a:lnTo>
                  <a:lnTo>
                    <a:pt x="862749" y="49435"/>
                  </a:lnTo>
                  <a:lnTo>
                    <a:pt x="825888" y="70675"/>
                  </a:lnTo>
                  <a:lnTo>
                    <a:pt x="842893" y="76390"/>
                  </a:lnTo>
                  <a:lnTo>
                    <a:pt x="867024" y="66865"/>
                  </a:lnTo>
                  <a:lnTo>
                    <a:pt x="886785" y="71057"/>
                  </a:lnTo>
                  <a:lnTo>
                    <a:pt x="865599" y="76772"/>
                  </a:lnTo>
                  <a:lnTo>
                    <a:pt x="857049" y="88106"/>
                  </a:lnTo>
                  <a:lnTo>
                    <a:pt x="871204" y="92393"/>
                  </a:lnTo>
                  <a:lnTo>
                    <a:pt x="833203" y="95250"/>
                  </a:lnTo>
                  <a:lnTo>
                    <a:pt x="766701" y="83915"/>
                  </a:lnTo>
                  <a:lnTo>
                    <a:pt x="739816" y="116491"/>
                  </a:lnTo>
                  <a:lnTo>
                    <a:pt x="685949" y="154591"/>
                  </a:lnTo>
                  <a:lnTo>
                    <a:pt x="700105" y="165925"/>
                  </a:lnTo>
                  <a:lnTo>
                    <a:pt x="690604" y="171926"/>
                  </a:lnTo>
                  <a:lnTo>
                    <a:pt x="677874" y="178689"/>
                  </a:lnTo>
                  <a:lnTo>
                    <a:pt x="641013" y="171926"/>
                  </a:lnTo>
                  <a:lnTo>
                    <a:pt x="590091" y="185357"/>
                  </a:lnTo>
                  <a:lnTo>
                    <a:pt x="477559" y="240252"/>
                  </a:lnTo>
                  <a:cubicBezTo>
                    <a:pt x="181848" y="530352"/>
                    <a:pt x="102036" y="696627"/>
                    <a:pt x="0" y="1091502"/>
                  </a:cubicBezTo>
                  <a:lnTo>
                    <a:pt x="114699" y="1064800"/>
                  </a:lnTo>
                  <a:lnTo>
                    <a:pt x="134554" y="1086041"/>
                  </a:lnTo>
                  <a:lnTo>
                    <a:pt x="168565" y="1091756"/>
                  </a:lnTo>
                  <a:lnTo>
                    <a:pt x="191271" y="1105948"/>
                  </a:lnTo>
                  <a:lnTo>
                    <a:pt x="215306" y="1096423"/>
                  </a:lnTo>
                  <a:lnTo>
                    <a:pt x="235162" y="1116330"/>
                  </a:lnTo>
                  <a:lnTo>
                    <a:pt x="279053" y="1140428"/>
                  </a:lnTo>
                  <a:lnTo>
                    <a:pt x="321519" y="1146143"/>
                  </a:lnTo>
                  <a:lnTo>
                    <a:pt x="334250" y="1188720"/>
                  </a:lnTo>
                  <a:cubicBezTo>
                    <a:pt x="334250" y="1188720"/>
                    <a:pt x="363985" y="1215676"/>
                    <a:pt x="362750" y="1221391"/>
                  </a:cubicBezTo>
                  <a:cubicBezTo>
                    <a:pt x="361515" y="1227106"/>
                    <a:pt x="372251" y="1252633"/>
                    <a:pt x="378331" y="1252633"/>
                  </a:cubicBezTo>
                  <a:cubicBezTo>
                    <a:pt x="392505" y="1257710"/>
                    <a:pt x="406252" y="1263891"/>
                    <a:pt x="419467" y="1271111"/>
                  </a:cubicBezTo>
                  <a:lnTo>
                    <a:pt x="443503" y="1273874"/>
                  </a:lnTo>
                  <a:lnTo>
                    <a:pt x="453003" y="1252633"/>
                  </a:lnTo>
                  <a:lnTo>
                    <a:pt x="474283" y="1252633"/>
                  </a:lnTo>
                  <a:lnTo>
                    <a:pt x="474283" y="1273874"/>
                  </a:lnTo>
                  <a:lnTo>
                    <a:pt x="482834" y="1285304"/>
                  </a:lnTo>
                  <a:lnTo>
                    <a:pt x="485589" y="1317879"/>
                  </a:lnTo>
                  <a:lnTo>
                    <a:pt x="494139" y="1342073"/>
                  </a:lnTo>
                  <a:lnTo>
                    <a:pt x="479983" y="1357694"/>
                  </a:lnTo>
                  <a:lnTo>
                    <a:pt x="457278" y="1386269"/>
                  </a:lnTo>
                  <a:lnTo>
                    <a:pt x="428777" y="1425797"/>
                  </a:lnTo>
                  <a:lnTo>
                    <a:pt x="431627" y="1463897"/>
                  </a:lnTo>
                  <a:lnTo>
                    <a:pt x="424502" y="1489424"/>
                  </a:lnTo>
                  <a:lnTo>
                    <a:pt x="445782" y="1496568"/>
                  </a:lnTo>
                  <a:lnTo>
                    <a:pt x="427352" y="1522095"/>
                  </a:lnTo>
                  <a:cubicBezTo>
                    <a:pt x="431114" y="1532801"/>
                    <a:pt x="434287" y="1543707"/>
                    <a:pt x="436852" y="1554766"/>
                  </a:cubicBezTo>
                  <a:cubicBezTo>
                    <a:pt x="441251" y="1566948"/>
                    <a:pt x="446457" y="1578816"/>
                    <a:pt x="452433" y="1590294"/>
                  </a:cubicBezTo>
                  <a:lnTo>
                    <a:pt x="472288" y="1607344"/>
                  </a:lnTo>
                  <a:lnTo>
                    <a:pt x="480838" y="1635919"/>
                  </a:lnTo>
                  <a:lnTo>
                    <a:pt x="529005" y="1735265"/>
                  </a:lnTo>
                  <a:lnTo>
                    <a:pt x="562921" y="1763840"/>
                  </a:lnTo>
                  <a:lnTo>
                    <a:pt x="612512" y="1789367"/>
                  </a:lnTo>
                  <a:cubicBezTo>
                    <a:pt x="612512" y="1789367"/>
                    <a:pt x="643673" y="1823466"/>
                    <a:pt x="645098" y="1827467"/>
                  </a:cubicBezTo>
                  <a:cubicBezTo>
                    <a:pt x="646523" y="1831467"/>
                    <a:pt x="662103" y="1894142"/>
                    <a:pt x="662103" y="1894142"/>
                  </a:cubicBezTo>
                  <a:cubicBezTo>
                    <a:pt x="661882" y="1905826"/>
                    <a:pt x="661660" y="1917510"/>
                    <a:pt x="661439" y="1929194"/>
                  </a:cubicBezTo>
                  <a:lnTo>
                    <a:pt x="670939" y="1966055"/>
                  </a:lnTo>
                  <a:lnTo>
                    <a:pt x="673789" y="2007299"/>
                  </a:lnTo>
                  <a:lnTo>
                    <a:pt x="678064" y="2064449"/>
                  </a:lnTo>
                  <a:lnTo>
                    <a:pt x="692219" y="2109883"/>
                  </a:lnTo>
                  <a:lnTo>
                    <a:pt x="704950" y="2169509"/>
                  </a:lnTo>
                  <a:lnTo>
                    <a:pt x="689369" y="2189417"/>
                  </a:lnTo>
                  <a:lnTo>
                    <a:pt x="698869" y="2218849"/>
                  </a:lnTo>
                  <a:lnTo>
                    <a:pt x="710270" y="2261807"/>
                  </a:lnTo>
                  <a:lnTo>
                    <a:pt x="730030" y="2283143"/>
                  </a:lnTo>
                  <a:cubicBezTo>
                    <a:pt x="729587" y="2294509"/>
                    <a:pt x="729143" y="2305876"/>
                    <a:pt x="728700" y="2317242"/>
                  </a:cubicBezTo>
                  <a:lnTo>
                    <a:pt x="732880" y="2351246"/>
                  </a:lnTo>
                  <a:lnTo>
                    <a:pt x="820758" y="2444972"/>
                  </a:lnTo>
                  <a:lnTo>
                    <a:pt x="837668" y="2463451"/>
                  </a:lnTo>
                  <a:lnTo>
                    <a:pt x="837668" y="2419445"/>
                  </a:lnTo>
                  <a:lnTo>
                    <a:pt x="866169" y="2402967"/>
                  </a:lnTo>
                  <a:lnTo>
                    <a:pt x="866169" y="2376869"/>
                  </a:lnTo>
                  <a:lnTo>
                    <a:pt x="837668" y="2364105"/>
                  </a:lnTo>
                  <a:lnTo>
                    <a:pt x="837668" y="2344198"/>
                  </a:lnTo>
                  <a:lnTo>
                    <a:pt x="851634" y="2331434"/>
                  </a:lnTo>
                  <a:lnTo>
                    <a:pt x="865694" y="2308670"/>
                  </a:lnTo>
                  <a:lnTo>
                    <a:pt x="865694" y="2290191"/>
                  </a:lnTo>
                  <a:cubicBezTo>
                    <a:pt x="877379" y="2286000"/>
                    <a:pt x="865694" y="2273141"/>
                    <a:pt x="865694" y="2273141"/>
                  </a:cubicBezTo>
                  <a:lnTo>
                    <a:pt x="846219" y="2273141"/>
                  </a:lnTo>
                  <a:lnTo>
                    <a:pt x="844793" y="2254758"/>
                  </a:lnTo>
                  <a:lnTo>
                    <a:pt x="863224" y="2254758"/>
                  </a:lnTo>
                  <a:lnTo>
                    <a:pt x="870824" y="2266093"/>
                  </a:lnTo>
                  <a:lnTo>
                    <a:pt x="885835" y="2254758"/>
                  </a:lnTo>
                  <a:lnTo>
                    <a:pt x="874529" y="2231993"/>
                  </a:lnTo>
                  <a:cubicBezTo>
                    <a:pt x="877379" y="2224945"/>
                    <a:pt x="897235" y="2231993"/>
                    <a:pt x="897235" y="2231993"/>
                  </a:cubicBezTo>
                  <a:lnTo>
                    <a:pt x="931151" y="2212086"/>
                  </a:lnTo>
                  <a:lnTo>
                    <a:pt x="945306" y="2195132"/>
                  </a:lnTo>
                  <a:lnTo>
                    <a:pt x="945306" y="2172367"/>
                  </a:lnTo>
                  <a:lnTo>
                    <a:pt x="929156" y="2157794"/>
                  </a:lnTo>
                  <a:lnTo>
                    <a:pt x="914905" y="2135029"/>
                  </a:lnTo>
                  <a:lnTo>
                    <a:pt x="931911" y="2135029"/>
                  </a:lnTo>
                  <a:cubicBezTo>
                    <a:pt x="931911" y="2135029"/>
                    <a:pt x="957467" y="2147888"/>
                    <a:pt x="965922" y="2135029"/>
                  </a:cubicBezTo>
                  <a:cubicBezTo>
                    <a:pt x="974377" y="2122170"/>
                    <a:pt x="987202" y="2105216"/>
                    <a:pt x="987202" y="2105216"/>
                  </a:cubicBezTo>
                  <a:lnTo>
                    <a:pt x="1002783" y="2068354"/>
                  </a:lnTo>
                  <a:cubicBezTo>
                    <a:pt x="1002783" y="2068354"/>
                    <a:pt x="1032519" y="2014347"/>
                    <a:pt x="1035369" y="2010061"/>
                  </a:cubicBezTo>
                  <a:cubicBezTo>
                    <a:pt x="1038219" y="2005774"/>
                    <a:pt x="1035369" y="1952911"/>
                    <a:pt x="1035369" y="1952911"/>
                  </a:cubicBezTo>
                  <a:lnTo>
                    <a:pt x="1082110" y="1914811"/>
                  </a:lnTo>
                  <a:lnTo>
                    <a:pt x="1113271" y="1914811"/>
                  </a:lnTo>
                  <a:lnTo>
                    <a:pt x="1138732" y="1872139"/>
                  </a:lnTo>
                  <a:lnTo>
                    <a:pt x="1158587" y="1844135"/>
                  </a:lnTo>
                  <a:lnTo>
                    <a:pt x="1158587" y="1796510"/>
                  </a:lnTo>
                  <a:lnTo>
                    <a:pt x="1165617" y="1751076"/>
                  </a:lnTo>
                  <a:lnTo>
                    <a:pt x="1154502" y="1706690"/>
                  </a:lnTo>
                  <a:lnTo>
                    <a:pt x="1194118" y="1654112"/>
                  </a:lnTo>
                  <a:lnTo>
                    <a:pt x="1223854" y="1625537"/>
                  </a:lnTo>
                  <a:lnTo>
                    <a:pt x="1212549" y="1573054"/>
                  </a:lnTo>
                  <a:lnTo>
                    <a:pt x="1206658" y="1540478"/>
                  </a:lnTo>
                  <a:close/>
                  <a:moveTo>
                    <a:pt x="1522257" y="424720"/>
                  </a:moveTo>
                  <a:lnTo>
                    <a:pt x="1531757" y="430340"/>
                  </a:lnTo>
                  <a:lnTo>
                    <a:pt x="1544678" y="419100"/>
                  </a:lnTo>
                  <a:lnTo>
                    <a:pt x="1563013" y="419100"/>
                  </a:lnTo>
                  <a:lnTo>
                    <a:pt x="1579924" y="413385"/>
                  </a:lnTo>
                  <a:lnTo>
                    <a:pt x="1587524" y="402907"/>
                  </a:lnTo>
                  <a:lnTo>
                    <a:pt x="1583914" y="388430"/>
                  </a:lnTo>
                  <a:lnTo>
                    <a:pt x="1591134" y="380714"/>
                  </a:lnTo>
                  <a:cubicBezTo>
                    <a:pt x="1591989" y="368999"/>
                    <a:pt x="1573463" y="360521"/>
                    <a:pt x="1573463" y="360521"/>
                  </a:cubicBezTo>
                  <a:lnTo>
                    <a:pt x="1563013" y="360521"/>
                  </a:lnTo>
                  <a:lnTo>
                    <a:pt x="1550093" y="375476"/>
                  </a:lnTo>
                  <a:lnTo>
                    <a:pt x="1536412" y="375476"/>
                  </a:lnTo>
                  <a:lnTo>
                    <a:pt x="1531567" y="392430"/>
                  </a:lnTo>
                  <a:lnTo>
                    <a:pt x="1533562" y="405194"/>
                  </a:lnTo>
                  <a:lnTo>
                    <a:pt x="1522257" y="412242"/>
                  </a:lnTo>
                  <a:lnTo>
                    <a:pt x="1522257" y="424720"/>
                  </a:lnTo>
                  <a:close/>
                  <a:moveTo>
                    <a:pt x="1607759" y="317373"/>
                  </a:moveTo>
                  <a:lnTo>
                    <a:pt x="1593319" y="323850"/>
                  </a:lnTo>
                  <a:lnTo>
                    <a:pt x="1593319" y="345662"/>
                  </a:lnTo>
                  <a:lnTo>
                    <a:pt x="1594934" y="351282"/>
                  </a:lnTo>
                  <a:cubicBezTo>
                    <a:pt x="1595988" y="355778"/>
                    <a:pt x="1596530" y="360379"/>
                    <a:pt x="1596549" y="364998"/>
                  </a:cubicBezTo>
                  <a:lnTo>
                    <a:pt x="1606999" y="372237"/>
                  </a:lnTo>
                  <a:lnTo>
                    <a:pt x="1617450" y="378714"/>
                  </a:lnTo>
                  <a:lnTo>
                    <a:pt x="1622295" y="388239"/>
                  </a:lnTo>
                  <a:cubicBezTo>
                    <a:pt x="1622295" y="388239"/>
                    <a:pt x="1620680" y="397764"/>
                    <a:pt x="1615075" y="397764"/>
                  </a:cubicBezTo>
                  <a:lnTo>
                    <a:pt x="1602154" y="401860"/>
                  </a:lnTo>
                  <a:lnTo>
                    <a:pt x="1606999" y="410718"/>
                  </a:lnTo>
                  <a:cubicBezTo>
                    <a:pt x="1606999" y="410718"/>
                    <a:pt x="1597499" y="415576"/>
                    <a:pt x="1596549" y="419576"/>
                  </a:cubicBezTo>
                  <a:lnTo>
                    <a:pt x="1605384" y="426053"/>
                  </a:lnTo>
                  <a:lnTo>
                    <a:pt x="1597309" y="434150"/>
                  </a:lnTo>
                  <a:lnTo>
                    <a:pt x="1579639" y="434150"/>
                  </a:lnTo>
                  <a:lnTo>
                    <a:pt x="1579639" y="443675"/>
                  </a:lnTo>
                  <a:lnTo>
                    <a:pt x="1616690" y="443675"/>
                  </a:lnTo>
                  <a:lnTo>
                    <a:pt x="1631985" y="434150"/>
                  </a:lnTo>
                  <a:lnTo>
                    <a:pt x="1654501" y="438150"/>
                  </a:lnTo>
                  <a:cubicBezTo>
                    <a:pt x="1654501" y="438150"/>
                    <a:pt x="1673026" y="434150"/>
                    <a:pt x="1677016" y="434150"/>
                  </a:cubicBezTo>
                  <a:lnTo>
                    <a:pt x="1673786" y="430054"/>
                  </a:lnTo>
                  <a:lnTo>
                    <a:pt x="1679486" y="422815"/>
                  </a:lnTo>
                  <a:lnTo>
                    <a:pt x="1688322" y="412337"/>
                  </a:lnTo>
                  <a:lnTo>
                    <a:pt x="1677016" y="407765"/>
                  </a:lnTo>
                  <a:lnTo>
                    <a:pt x="1664191" y="403765"/>
                  </a:lnTo>
                  <a:lnTo>
                    <a:pt x="1665806" y="390049"/>
                  </a:lnTo>
                  <a:lnTo>
                    <a:pt x="1653646" y="380524"/>
                  </a:lnTo>
                  <a:lnTo>
                    <a:pt x="1635215" y="370427"/>
                  </a:lnTo>
                  <a:lnTo>
                    <a:pt x="1633600" y="351854"/>
                  </a:lnTo>
                  <a:lnTo>
                    <a:pt x="1635215" y="335756"/>
                  </a:lnTo>
                  <a:lnTo>
                    <a:pt x="1616215" y="335756"/>
                  </a:lnTo>
                  <a:lnTo>
                    <a:pt x="1612224" y="327660"/>
                  </a:lnTo>
                  <a:lnTo>
                    <a:pt x="1623435" y="317182"/>
                  </a:lnTo>
                  <a:lnTo>
                    <a:pt x="1607759" y="317373"/>
                  </a:lnTo>
                  <a:close/>
                  <a:moveTo>
                    <a:pt x="1713212" y="386810"/>
                  </a:moveTo>
                  <a:lnTo>
                    <a:pt x="1713212" y="380714"/>
                  </a:lnTo>
                  <a:lnTo>
                    <a:pt x="1726133" y="380714"/>
                  </a:lnTo>
                  <a:lnTo>
                    <a:pt x="1733353" y="375476"/>
                  </a:lnTo>
                  <a:lnTo>
                    <a:pt x="1733353" y="355282"/>
                  </a:lnTo>
                  <a:lnTo>
                    <a:pt x="1742853" y="350425"/>
                  </a:lnTo>
                  <a:lnTo>
                    <a:pt x="1739623" y="334328"/>
                  </a:lnTo>
                  <a:lnTo>
                    <a:pt x="1724518" y="328994"/>
                  </a:lnTo>
                  <a:lnTo>
                    <a:pt x="1702002" y="336232"/>
                  </a:lnTo>
                  <a:lnTo>
                    <a:pt x="1702002" y="348044"/>
                  </a:lnTo>
                  <a:lnTo>
                    <a:pt x="1688322" y="349663"/>
                  </a:lnTo>
                  <a:lnTo>
                    <a:pt x="1685092" y="360521"/>
                  </a:lnTo>
                  <a:lnTo>
                    <a:pt x="1694592" y="364998"/>
                  </a:lnTo>
                  <a:lnTo>
                    <a:pt x="1679296" y="373856"/>
                  </a:lnTo>
                  <a:lnTo>
                    <a:pt x="1675211" y="380714"/>
                  </a:lnTo>
                  <a:lnTo>
                    <a:pt x="1688132" y="392430"/>
                  </a:lnTo>
                  <a:lnTo>
                    <a:pt x="1713212" y="386810"/>
                  </a:lnTo>
                  <a:close/>
                  <a:moveTo>
                    <a:pt x="2524534" y="876110"/>
                  </a:moveTo>
                  <a:lnTo>
                    <a:pt x="2577736" y="904685"/>
                  </a:lnTo>
                  <a:lnTo>
                    <a:pt x="2605192" y="894017"/>
                  </a:lnTo>
                  <a:lnTo>
                    <a:pt x="2623432" y="919925"/>
                  </a:lnTo>
                  <a:lnTo>
                    <a:pt x="2672169" y="930688"/>
                  </a:lnTo>
                  <a:lnTo>
                    <a:pt x="2693449" y="941356"/>
                  </a:lnTo>
                  <a:lnTo>
                    <a:pt x="2752826" y="809593"/>
                  </a:lnTo>
                  <a:cubicBezTo>
                    <a:pt x="2662503" y="608118"/>
                    <a:pt x="2543606" y="384419"/>
                    <a:pt x="2300883" y="208344"/>
                  </a:cubicBezTo>
                  <a:lnTo>
                    <a:pt x="2251877" y="211265"/>
                  </a:lnTo>
                  <a:lnTo>
                    <a:pt x="2241237" y="232696"/>
                  </a:lnTo>
                  <a:lnTo>
                    <a:pt x="2218531" y="224219"/>
                  </a:lnTo>
                  <a:lnTo>
                    <a:pt x="2207796" y="205169"/>
                  </a:lnTo>
                  <a:lnTo>
                    <a:pt x="2186420" y="205169"/>
                  </a:lnTo>
                  <a:lnTo>
                    <a:pt x="2195920" y="214694"/>
                  </a:lnTo>
                  <a:lnTo>
                    <a:pt x="2203616" y="230029"/>
                  </a:lnTo>
                  <a:lnTo>
                    <a:pt x="2170080" y="230029"/>
                  </a:lnTo>
                  <a:lnTo>
                    <a:pt x="2170080" y="248983"/>
                  </a:lnTo>
                  <a:lnTo>
                    <a:pt x="2146139" y="245459"/>
                  </a:lnTo>
                  <a:lnTo>
                    <a:pt x="2131604" y="243269"/>
                  </a:lnTo>
                  <a:lnTo>
                    <a:pt x="2123433" y="247364"/>
                  </a:lnTo>
                  <a:lnTo>
                    <a:pt x="2131034" y="252031"/>
                  </a:lnTo>
                  <a:lnTo>
                    <a:pt x="2141579" y="254413"/>
                  </a:lnTo>
                  <a:lnTo>
                    <a:pt x="2132079" y="257937"/>
                  </a:lnTo>
                  <a:lnTo>
                    <a:pt x="2119348" y="252794"/>
                  </a:lnTo>
                  <a:lnTo>
                    <a:pt x="2103483" y="247459"/>
                  </a:lnTo>
                  <a:lnTo>
                    <a:pt x="2098733" y="236887"/>
                  </a:lnTo>
                  <a:lnTo>
                    <a:pt x="2087048" y="227362"/>
                  </a:lnTo>
                  <a:lnTo>
                    <a:pt x="2073557" y="225552"/>
                  </a:lnTo>
                  <a:lnTo>
                    <a:pt x="2064057" y="214408"/>
                  </a:lnTo>
                  <a:lnTo>
                    <a:pt x="2084768" y="216218"/>
                  </a:lnTo>
                  <a:lnTo>
                    <a:pt x="2103008" y="224409"/>
                  </a:lnTo>
                  <a:lnTo>
                    <a:pt x="2118208" y="226219"/>
                  </a:lnTo>
                  <a:cubicBezTo>
                    <a:pt x="2118208" y="226219"/>
                    <a:pt x="2127709" y="223837"/>
                    <a:pt x="2128754" y="225552"/>
                  </a:cubicBezTo>
                  <a:cubicBezTo>
                    <a:pt x="2136021" y="227877"/>
                    <a:pt x="2143498" y="229473"/>
                    <a:pt x="2151079" y="230315"/>
                  </a:cubicBezTo>
                  <a:lnTo>
                    <a:pt x="2163430" y="220790"/>
                  </a:lnTo>
                  <a:lnTo>
                    <a:pt x="2142529" y="205169"/>
                  </a:lnTo>
                  <a:lnTo>
                    <a:pt x="2105478" y="194215"/>
                  </a:lnTo>
                  <a:lnTo>
                    <a:pt x="2040306" y="185833"/>
                  </a:lnTo>
                  <a:cubicBezTo>
                    <a:pt x="2031376" y="183581"/>
                    <a:pt x="2022560" y="180879"/>
                    <a:pt x="2013895" y="177737"/>
                  </a:cubicBezTo>
                  <a:lnTo>
                    <a:pt x="1992235" y="172403"/>
                  </a:lnTo>
                  <a:lnTo>
                    <a:pt x="1944734" y="172403"/>
                  </a:lnTo>
                  <a:lnTo>
                    <a:pt x="1872531" y="185833"/>
                  </a:lnTo>
                  <a:lnTo>
                    <a:pt x="1832631" y="211265"/>
                  </a:lnTo>
                  <a:lnTo>
                    <a:pt x="1785129" y="254222"/>
                  </a:lnTo>
                  <a:lnTo>
                    <a:pt x="1741713" y="260699"/>
                  </a:lnTo>
                  <a:cubicBezTo>
                    <a:pt x="1734977" y="266327"/>
                    <a:pt x="1728631" y="272405"/>
                    <a:pt x="1722712" y="278892"/>
                  </a:cubicBezTo>
                  <a:lnTo>
                    <a:pt x="1732213" y="299561"/>
                  </a:lnTo>
                  <a:lnTo>
                    <a:pt x="1729838" y="309086"/>
                  </a:lnTo>
                  <a:lnTo>
                    <a:pt x="1736298" y="314325"/>
                  </a:lnTo>
                  <a:lnTo>
                    <a:pt x="1741048" y="323850"/>
                  </a:lnTo>
                  <a:lnTo>
                    <a:pt x="1747508" y="333375"/>
                  </a:lnTo>
                  <a:lnTo>
                    <a:pt x="1771544" y="329851"/>
                  </a:lnTo>
                  <a:lnTo>
                    <a:pt x="1797385" y="315182"/>
                  </a:lnTo>
                  <a:lnTo>
                    <a:pt x="1817335" y="325755"/>
                  </a:lnTo>
                  <a:lnTo>
                    <a:pt x="1832631" y="352235"/>
                  </a:lnTo>
                  <a:lnTo>
                    <a:pt x="1835481" y="368141"/>
                  </a:lnTo>
                  <a:lnTo>
                    <a:pt x="1853721" y="371666"/>
                  </a:lnTo>
                  <a:lnTo>
                    <a:pt x="1866071" y="361093"/>
                  </a:lnTo>
                  <a:lnTo>
                    <a:pt x="1878992" y="358140"/>
                  </a:lnTo>
                  <a:lnTo>
                    <a:pt x="1886022" y="336899"/>
                  </a:lnTo>
                  <a:lnTo>
                    <a:pt x="1887162" y="320421"/>
                  </a:lnTo>
                  <a:lnTo>
                    <a:pt x="1904833" y="315182"/>
                  </a:lnTo>
                  <a:lnTo>
                    <a:pt x="1904833" y="304324"/>
                  </a:lnTo>
                  <a:lnTo>
                    <a:pt x="1898372" y="299656"/>
                  </a:lnTo>
                  <a:lnTo>
                    <a:pt x="1890107" y="294323"/>
                  </a:lnTo>
                  <a:lnTo>
                    <a:pt x="1887162" y="275273"/>
                  </a:lnTo>
                  <a:lnTo>
                    <a:pt x="1914048" y="258223"/>
                  </a:lnTo>
                  <a:cubicBezTo>
                    <a:pt x="1914048" y="258223"/>
                    <a:pt x="1928298" y="245269"/>
                    <a:pt x="1928298" y="242983"/>
                  </a:cubicBezTo>
                  <a:cubicBezTo>
                    <a:pt x="1928298" y="240697"/>
                    <a:pt x="1935328" y="232886"/>
                    <a:pt x="1935328" y="232886"/>
                  </a:cubicBezTo>
                  <a:cubicBezTo>
                    <a:pt x="1935328" y="232886"/>
                    <a:pt x="1946539" y="233553"/>
                    <a:pt x="1950054" y="234125"/>
                  </a:cubicBezTo>
                  <a:cubicBezTo>
                    <a:pt x="1953569" y="234696"/>
                    <a:pt x="1972284" y="241173"/>
                    <a:pt x="1972284" y="241173"/>
                  </a:cubicBezTo>
                  <a:lnTo>
                    <a:pt x="1979409" y="246507"/>
                  </a:lnTo>
                  <a:lnTo>
                    <a:pt x="1957654" y="257080"/>
                  </a:lnTo>
                  <a:lnTo>
                    <a:pt x="1944829" y="270034"/>
                  </a:lnTo>
                  <a:lnTo>
                    <a:pt x="1935328" y="276511"/>
                  </a:lnTo>
                  <a:lnTo>
                    <a:pt x="1944164" y="297085"/>
                  </a:lnTo>
                  <a:lnTo>
                    <a:pt x="1967059" y="308896"/>
                  </a:lnTo>
                  <a:lnTo>
                    <a:pt x="1987580" y="304705"/>
                  </a:lnTo>
                  <a:lnTo>
                    <a:pt x="2020166" y="303086"/>
                  </a:lnTo>
                  <a:cubicBezTo>
                    <a:pt x="2020166" y="303086"/>
                    <a:pt x="2057502" y="310610"/>
                    <a:pt x="2059212" y="311849"/>
                  </a:cubicBezTo>
                  <a:cubicBezTo>
                    <a:pt x="2060922" y="313087"/>
                    <a:pt x="2048476" y="317087"/>
                    <a:pt x="2048476" y="317087"/>
                  </a:cubicBezTo>
                  <a:lnTo>
                    <a:pt x="2033941" y="321183"/>
                  </a:lnTo>
                  <a:lnTo>
                    <a:pt x="2025771" y="326517"/>
                  </a:lnTo>
                  <a:lnTo>
                    <a:pt x="2011900" y="319469"/>
                  </a:lnTo>
                  <a:cubicBezTo>
                    <a:pt x="2006305" y="315543"/>
                    <a:pt x="1999721" y="313296"/>
                    <a:pt x="1992900" y="312992"/>
                  </a:cubicBezTo>
                  <a:cubicBezTo>
                    <a:pt x="1987152" y="314112"/>
                    <a:pt x="1981728" y="316521"/>
                    <a:pt x="1977034" y="320040"/>
                  </a:cubicBezTo>
                  <a:lnTo>
                    <a:pt x="1985870" y="333566"/>
                  </a:lnTo>
                  <a:lnTo>
                    <a:pt x="1998125" y="341852"/>
                  </a:lnTo>
                  <a:cubicBezTo>
                    <a:pt x="1998125" y="341852"/>
                    <a:pt x="1992900" y="357092"/>
                    <a:pt x="1989385" y="356521"/>
                  </a:cubicBezTo>
                  <a:cubicBezTo>
                    <a:pt x="1985870" y="355949"/>
                    <a:pt x="1979885" y="345377"/>
                    <a:pt x="1979885" y="345377"/>
                  </a:cubicBezTo>
                  <a:lnTo>
                    <a:pt x="1966299" y="340043"/>
                  </a:lnTo>
                  <a:lnTo>
                    <a:pt x="1957559" y="345377"/>
                  </a:lnTo>
                  <a:lnTo>
                    <a:pt x="1958699" y="358331"/>
                  </a:lnTo>
                  <a:lnTo>
                    <a:pt x="1954899" y="376619"/>
                  </a:lnTo>
                  <a:lnTo>
                    <a:pt x="1940268" y="386144"/>
                  </a:lnTo>
                  <a:lnTo>
                    <a:pt x="1929628" y="394430"/>
                  </a:lnTo>
                  <a:lnTo>
                    <a:pt x="1915568" y="386144"/>
                  </a:lnTo>
                  <a:lnTo>
                    <a:pt x="1897422" y="391478"/>
                  </a:lnTo>
                  <a:lnTo>
                    <a:pt x="1865691" y="389668"/>
                  </a:lnTo>
                  <a:lnTo>
                    <a:pt x="1858661" y="396145"/>
                  </a:lnTo>
                  <a:lnTo>
                    <a:pt x="1847451" y="391478"/>
                  </a:lnTo>
                  <a:cubicBezTo>
                    <a:pt x="1847451" y="391478"/>
                    <a:pt x="1819900" y="392621"/>
                    <a:pt x="1818095" y="393192"/>
                  </a:cubicBezTo>
                  <a:cubicBezTo>
                    <a:pt x="1811797" y="391068"/>
                    <a:pt x="1805716" y="388324"/>
                    <a:pt x="1799950" y="385001"/>
                  </a:cubicBezTo>
                  <a:lnTo>
                    <a:pt x="1792920" y="369094"/>
                  </a:lnTo>
                  <a:lnTo>
                    <a:pt x="1801660" y="358521"/>
                  </a:lnTo>
                  <a:lnTo>
                    <a:pt x="1797575" y="353759"/>
                  </a:lnTo>
                  <a:lnTo>
                    <a:pt x="1794060" y="344996"/>
                  </a:lnTo>
                  <a:lnTo>
                    <a:pt x="1799950" y="337852"/>
                  </a:lnTo>
                  <a:lnTo>
                    <a:pt x="1791114" y="335566"/>
                  </a:lnTo>
                  <a:lnTo>
                    <a:pt x="1776484" y="350234"/>
                  </a:lnTo>
                  <a:cubicBezTo>
                    <a:pt x="1776262" y="354965"/>
                    <a:pt x="1776041" y="359696"/>
                    <a:pt x="1775819" y="364427"/>
                  </a:cubicBezTo>
                  <a:cubicBezTo>
                    <a:pt x="1775819" y="364427"/>
                    <a:pt x="1783514" y="377952"/>
                    <a:pt x="1784084" y="379667"/>
                  </a:cubicBezTo>
                  <a:cubicBezTo>
                    <a:pt x="1784521" y="383779"/>
                    <a:pt x="1784711" y="387914"/>
                    <a:pt x="1784654" y="392049"/>
                  </a:cubicBezTo>
                  <a:lnTo>
                    <a:pt x="1770024" y="397955"/>
                  </a:lnTo>
                  <a:lnTo>
                    <a:pt x="1754158" y="402622"/>
                  </a:lnTo>
                  <a:lnTo>
                    <a:pt x="1757103" y="408527"/>
                  </a:lnTo>
                  <a:lnTo>
                    <a:pt x="1773539" y="411480"/>
                  </a:lnTo>
                  <a:lnTo>
                    <a:pt x="1768219" y="421005"/>
                  </a:lnTo>
                  <a:lnTo>
                    <a:pt x="1758719" y="421577"/>
                  </a:lnTo>
                  <a:lnTo>
                    <a:pt x="1754063" y="433388"/>
                  </a:lnTo>
                  <a:lnTo>
                    <a:pt x="1751118" y="439865"/>
                  </a:lnTo>
                  <a:lnTo>
                    <a:pt x="1738198" y="436340"/>
                  </a:lnTo>
                  <a:lnTo>
                    <a:pt x="1738768" y="428054"/>
                  </a:lnTo>
                  <a:lnTo>
                    <a:pt x="1739338" y="417481"/>
                  </a:lnTo>
                  <a:lnTo>
                    <a:pt x="1734113" y="412147"/>
                  </a:lnTo>
                  <a:lnTo>
                    <a:pt x="1726418" y="420434"/>
                  </a:lnTo>
                  <a:lnTo>
                    <a:pt x="1718247" y="431006"/>
                  </a:lnTo>
                  <a:lnTo>
                    <a:pt x="1699247" y="434531"/>
                  </a:lnTo>
                  <a:lnTo>
                    <a:pt x="1690412" y="441579"/>
                  </a:lnTo>
                  <a:lnTo>
                    <a:pt x="1684522" y="454533"/>
                  </a:lnTo>
                  <a:lnTo>
                    <a:pt x="1670461" y="461010"/>
                  </a:lnTo>
                  <a:lnTo>
                    <a:pt x="1659346" y="468059"/>
                  </a:lnTo>
                  <a:lnTo>
                    <a:pt x="1642245" y="459296"/>
                  </a:lnTo>
                  <a:lnTo>
                    <a:pt x="1639965" y="463391"/>
                  </a:lnTo>
                  <a:lnTo>
                    <a:pt x="1643480" y="472154"/>
                  </a:lnTo>
                  <a:lnTo>
                    <a:pt x="1639395" y="476917"/>
                  </a:lnTo>
                  <a:lnTo>
                    <a:pt x="1617070" y="475107"/>
                  </a:lnTo>
                  <a:lnTo>
                    <a:pt x="1604719" y="473393"/>
                  </a:lnTo>
                  <a:lnTo>
                    <a:pt x="1602914" y="489871"/>
                  </a:lnTo>
                  <a:lnTo>
                    <a:pt x="1624670" y="493395"/>
                  </a:lnTo>
                  <a:lnTo>
                    <a:pt x="1635215" y="502920"/>
                  </a:lnTo>
                  <a:cubicBezTo>
                    <a:pt x="1635215" y="502920"/>
                    <a:pt x="1643480" y="512921"/>
                    <a:pt x="1645190" y="512921"/>
                  </a:cubicBezTo>
                  <a:cubicBezTo>
                    <a:pt x="1646900" y="512921"/>
                    <a:pt x="1658776" y="515874"/>
                    <a:pt x="1658776" y="515874"/>
                  </a:cubicBezTo>
                  <a:lnTo>
                    <a:pt x="1654026" y="541782"/>
                  </a:lnTo>
                  <a:lnTo>
                    <a:pt x="1643480" y="565880"/>
                  </a:lnTo>
                  <a:lnTo>
                    <a:pt x="1599399" y="565309"/>
                  </a:lnTo>
                  <a:lnTo>
                    <a:pt x="1551328" y="564166"/>
                  </a:lnTo>
                  <a:lnTo>
                    <a:pt x="1536032" y="569976"/>
                  </a:lnTo>
                  <a:lnTo>
                    <a:pt x="1531282" y="583502"/>
                  </a:lnTo>
                  <a:lnTo>
                    <a:pt x="1535462" y="597694"/>
                  </a:lnTo>
                  <a:lnTo>
                    <a:pt x="1526912" y="624269"/>
                  </a:lnTo>
                  <a:lnTo>
                    <a:pt x="1523397" y="638461"/>
                  </a:lnTo>
                  <a:cubicBezTo>
                    <a:pt x="1523416" y="643299"/>
                    <a:pt x="1523958" y="648122"/>
                    <a:pt x="1525012" y="652844"/>
                  </a:cubicBezTo>
                  <a:cubicBezTo>
                    <a:pt x="1526247" y="654558"/>
                    <a:pt x="1533277" y="666941"/>
                    <a:pt x="1533277" y="666941"/>
                  </a:cubicBezTo>
                  <a:lnTo>
                    <a:pt x="1527957" y="686943"/>
                  </a:lnTo>
                  <a:lnTo>
                    <a:pt x="1543823" y="691706"/>
                  </a:lnTo>
                  <a:lnTo>
                    <a:pt x="1570233" y="693420"/>
                  </a:lnTo>
                  <a:lnTo>
                    <a:pt x="1584294" y="701135"/>
                  </a:lnTo>
                  <a:lnTo>
                    <a:pt x="1594934" y="702850"/>
                  </a:lnTo>
                  <a:lnTo>
                    <a:pt x="1612510" y="695230"/>
                  </a:lnTo>
                  <a:lnTo>
                    <a:pt x="1638920" y="691706"/>
                  </a:lnTo>
                  <a:lnTo>
                    <a:pt x="1663621" y="671036"/>
                  </a:lnTo>
                  <a:lnTo>
                    <a:pt x="1659536" y="645795"/>
                  </a:lnTo>
                  <a:lnTo>
                    <a:pt x="1674736" y="626745"/>
                  </a:lnTo>
                  <a:lnTo>
                    <a:pt x="1707037" y="606171"/>
                  </a:lnTo>
                  <a:lnTo>
                    <a:pt x="1721098" y="601409"/>
                  </a:lnTo>
                  <a:lnTo>
                    <a:pt x="1719387" y="580263"/>
                  </a:lnTo>
                  <a:lnTo>
                    <a:pt x="1738388" y="569024"/>
                  </a:lnTo>
                  <a:lnTo>
                    <a:pt x="1757388" y="575501"/>
                  </a:lnTo>
                  <a:lnTo>
                    <a:pt x="1770309" y="568452"/>
                  </a:lnTo>
                  <a:lnTo>
                    <a:pt x="1810020" y="556260"/>
                  </a:lnTo>
                  <a:lnTo>
                    <a:pt x="1849351" y="592836"/>
                  </a:lnTo>
                  <a:lnTo>
                    <a:pt x="1903313" y="629888"/>
                  </a:lnTo>
                  <a:cubicBezTo>
                    <a:pt x="1903313" y="629888"/>
                    <a:pt x="1914523" y="652272"/>
                    <a:pt x="1915093" y="653987"/>
                  </a:cubicBezTo>
                  <a:cubicBezTo>
                    <a:pt x="1912946" y="659405"/>
                    <a:pt x="1910172" y="664553"/>
                    <a:pt x="1906828" y="669322"/>
                  </a:cubicBezTo>
                  <a:lnTo>
                    <a:pt x="1876522" y="669322"/>
                  </a:lnTo>
                  <a:lnTo>
                    <a:pt x="1865121" y="671894"/>
                  </a:lnTo>
                  <a:cubicBezTo>
                    <a:pt x="1865121" y="671894"/>
                    <a:pt x="1868637" y="680657"/>
                    <a:pt x="1870917" y="680657"/>
                  </a:cubicBezTo>
                  <a:cubicBezTo>
                    <a:pt x="1873197" y="680657"/>
                    <a:pt x="1897422" y="691896"/>
                    <a:pt x="1897422" y="691896"/>
                  </a:cubicBezTo>
                  <a:lnTo>
                    <a:pt x="1905022" y="697802"/>
                  </a:lnTo>
                  <a:lnTo>
                    <a:pt x="1909108" y="696563"/>
                  </a:lnTo>
                  <a:lnTo>
                    <a:pt x="1908538" y="685419"/>
                  </a:lnTo>
                  <a:lnTo>
                    <a:pt x="1910913" y="674846"/>
                  </a:lnTo>
                  <a:lnTo>
                    <a:pt x="1919083" y="675989"/>
                  </a:lnTo>
                  <a:cubicBezTo>
                    <a:pt x="1922417" y="672357"/>
                    <a:pt x="1925372" y="668401"/>
                    <a:pt x="1927918" y="664178"/>
                  </a:cubicBezTo>
                  <a:cubicBezTo>
                    <a:pt x="1930379" y="658963"/>
                    <a:pt x="1933105" y="653877"/>
                    <a:pt x="1936088" y="648938"/>
                  </a:cubicBezTo>
                  <a:lnTo>
                    <a:pt x="1929628" y="636556"/>
                  </a:lnTo>
                  <a:lnTo>
                    <a:pt x="1933238" y="628269"/>
                  </a:lnTo>
                  <a:lnTo>
                    <a:pt x="1942739" y="629507"/>
                  </a:lnTo>
                  <a:lnTo>
                    <a:pt x="1943879" y="641794"/>
                  </a:lnTo>
                  <a:lnTo>
                    <a:pt x="1947394" y="641794"/>
                  </a:lnTo>
                  <a:lnTo>
                    <a:pt x="1946254" y="626555"/>
                  </a:lnTo>
                  <a:lnTo>
                    <a:pt x="1936753" y="620649"/>
                  </a:lnTo>
                  <a:lnTo>
                    <a:pt x="1924023" y="612172"/>
                  </a:lnTo>
                  <a:lnTo>
                    <a:pt x="1915188" y="599313"/>
                  </a:lnTo>
                  <a:lnTo>
                    <a:pt x="1899892" y="595122"/>
                  </a:lnTo>
                  <a:lnTo>
                    <a:pt x="1882317" y="582740"/>
                  </a:lnTo>
                  <a:lnTo>
                    <a:pt x="1878232" y="568643"/>
                  </a:lnTo>
                  <a:lnTo>
                    <a:pt x="1861796" y="560451"/>
                  </a:lnTo>
                  <a:lnTo>
                    <a:pt x="1857521" y="547497"/>
                  </a:lnTo>
                  <a:lnTo>
                    <a:pt x="1862271" y="533971"/>
                  </a:lnTo>
                  <a:lnTo>
                    <a:pt x="1872816" y="532162"/>
                  </a:lnTo>
                  <a:cubicBezTo>
                    <a:pt x="1873006" y="536480"/>
                    <a:pt x="1873197" y="540798"/>
                    <a:pt x="1873387" y="545116"/>
                  </a:cubicBezTo>
                  <a:lnTo>
                    <a:pt x="1883932" y="548640"/>
                  </a:lnTo>
                  <a:lnTo>
                    <a:pt x="1891057" y="544544"/>
                  </a:lnTo>
                  <a:lnTo>
                    <a:pt x="1901603" y="563594"/>
                  </a:lnTo>
                  <a:lnTo>
                    <a:pt x="1923263" y="575882"/>
                  </a:lnTo>
                  <a:lnTo>
                    <a:pt x="1940363" y="585407"/>
                  </a:lnTo>
                  <a:lnTo>
                    <a:pt x="1950909" y="586645"/>
                  </a:lnTo>
                  <a:lnTo>
                    <a:pt x="1968484" y="605695"/>
                  </a:lnTo>
                  <a:lnTo>
                    <a:pt x="1972664" y="630365"/>
                  </a:lnTo>
                  <a:lnTo>
                    <a:pt x="2005535" y="664559"/>
                  </a:lnTo>
                  <a:lnTo>
                    <a:pt x="2010190" y="688658"/>
                  </a:lnTo>
                  <a:lnTo>
                    <a:pt x="2033656" y="705136"/>
                  </a:lnTo>
                  <a:lnTo>
                    <a:pt x="2040116" y="699802"/>
                  </a:lnTo>
                  <a:lnTo>
                    <a:pt x="2036601" y="684562"/>
                  </a:lnTo>
                  <a:lnTo>
                    <a:pt x="2049521" y="677513"/>
                  </a:lnTo>
                  <a:lnTo>
                    <a:pt x="2045436" y="666845"/>
                  </a:lnTo>
                  <a:lnTo>
                    <a:pt x="2032421" y="662369"/>
                  </a:lnTo>
                  <a:lnTo>
                    <a:pt x="2027101" y="651796"/>
                  </a:lnTo>
                  <a:lnTo>
                    <a:pt x="2029476" y="634651"/>
                  </a:lnTo>
                  <a:lnTo>
                    <a:pt x="2021876" y="625888"/>
                  </a:lnTo>
                  <a:lnTo>
                    <a:pt x="2028906" y="627031"/>
                  </a:lnTo>
                  <a:lnTo>
                    <a:pt x="2034131" y="633508"/>
                  </a:lnTo>
                  <a:lnTo>
                    <a:pt x="2042396" y="622364"/>
                  </a:lnTo>
                  <a:lnTo>
                    <a:pt x="2056457" y="622935"/>
                  </a:lnTo>
                  <a:lnTo>
                    <a:pt x="2070612" y="628841"/>
                  </a:lnTo>
                  <a:lnTo>
                    <a:pt x="2081157" y="643319"/>
                  </a:lnTo>
                  <a:lnTo>
                    <a:pt x="2091703" y="659797"/>
                  </a:lnTo>
                  <a:cubicBezTo>
                    <a:pt x="2091703" y="659797"/>
                    <a:pt x="2084673" y="663893"/>
                    <a:pt x="2084102" y="665702"/>
                  </a:cubicBezTo>
                  <a:cubicBezTo>
                    <a:pt x="2085499" y="670258"/>
                    <a:pt x="2087475" y="674613"/>
                    <a:pt x="2089993" y="678656"/>
                  </a:cubicBezTo>
                  <a:lnTo>
                    <a:pt x="2103483" y="690944"/>
                  </a:lnTo>
                  <a:lnTo>
                    <a:pt x="2114028" y="705803"/>
                  </a:lnTo>
                  <a:lnTo>
                    <a:pt x="2135119" y="705231"/>
                  </a:lnTo>
                  <a:lnTo>
                    <a:pt x="2137494" y="714756"/>
                  </a:lnTo>
                  <a:lnTo>
                    <a:pt x="2152789" y="716471"/>
                  </a:lnTo>
                  <a:lnTo>
                    <a:pt x="2167420" y="712946"/>
                  </a:lnTo>
                  <a:lnTo>
                    <a:pt x="2171600" y="703421"/>
                  </a:lnTo>
                  <a:lnTo>
                    <a:pt x="2178060" y="712280"/>
                  </a:lnTo>
                  <a:lnTo>
                    <a:pt x="2195065" y="718185"/>
                  </a:lnTo>
                  <a:lnTo>
                    <a:pt x="2209696" y="717042"/>
                  </a:lnTo>
                  <a:lnTo>
                    <a:pt x="2222046" y="703421"/>
                  </a:lnTo>
                  <a:lnTo>
                    <a:pt x="2233162" y="708184"/>
                  </a:lnTo>
                  <a:lnTo>
                    <a:pt x="2241427" y="713423"/>
                  </a:lnTo>
                  <a:lnTo>
                    <a:pt x="2238482" y="725234"/>
                  </a:lnTo>
                  <a:lnTo>
                    <a:pt x="2245797" y="749427"/>
                  </a:lnTo>
                  <a:lnTo>
                    <a:pt x="2235157" y="773906"/>
                  </a:lnTo>
                  <a:lnTo>
                    <a:pt x="2235157" y="805910"/>
                  </a:lnTo>
                  <a:lnTo>
                    <a:pt x="2171030" y="805910"/>
                  </a:lnTo>
                  <a:lnTo>
                    <a:pt x="2146709" y="815435"/>
                  </a:lnTo>
                  <a:lnTo>
                    <a:pt x="2107283" y="795719"/>
                  </a:lnTo>
                  <a:lnTo>
                    <a:pt x="2081442" y="798767"/>
                  </a:lnTo>
                  <a:lnTo>
                    <a:pt x="2037266" y="782765"/>
                  </a:lnTo>
                  <a:lnTo>
                    <a:pt x="2002305" y="782765"/>
                  </a:lnTo>
                  <a:lnTo>
                    <a:pt x="1991665" y="792290"/>
                  </a:lnTo>
                  <a:lnTo>
                    <a:pt x="1997745" y="809054"/>
                  </a:lnTo>
                  <a:lnTo>
                    <a:pt x="1984065" y="822769"/>
                  </a:lnTo>
                  <a:lnTo>
                    <a:pt x="1949009" y="801434"/>
                  </a:lnTo>
                  <a:lnTo>
                    <a:pt x="1921648" y="804482"/>
                  </a:lnTo>
                  <a:lnTo>
                    <a:pt x="1911008" y="786194"/>
                  </a:lnTo>
                  <a:lnTo>
                    <a:pt x="1869871" y="774002"/>
                  </a:lnTo>
                  <a:lnTo>
                    <a:pt x="1841371" y="760190"/>
                  </a:lnTo>
                  <a:lnTo>
                    <a:pt x="1819520" y="749427"/>
                  </a:lnTo>
                  <a:lnTo>
                    <a:pt x="1845361" y="718947"/>
                  </a:lnTo>
                  <a:lnTo>
                    <a:pt x="1837761" y="693039"/>
                  </a:lnTo>
                  <a:lnTo>
                    <a:pt x="1819520" y="682276"/>
                  </a:lnTo>
                  <a:lnTo>
                    <a:pt x="1711407" y="694563"/>
                  </a:lnTo>
                  <a:lnTo>
                    <a:pt x="1668846" y="711327"/>
                  </a:lnTo>
                  <a:lnTo>
                    <a:pt x="1641390" y="712851"/>
                  </a:lnTo>
                  <a:lnTo>
                    <a:pt x="1612890" y="723519"/>
                  </a:lnTo>
                  <a:lnTo>
                    <a:pt x="1577929" y="715899"/>
                  </a:lnTo>
                  <a:lnTo>
                    <a:pt x="1555033" y="743331"/>
                  </a:lnTo>
                  <a:lnTo>
                    <a:pt x="1527672" y="761619"/>
                  </a:lnTo>
                  <a:lnTo>
                    <a:pt x="1502971" y="813530"/>
                  </a:lnTo>
                  <a:lnTo>
                    <a:pt x="1509432" y="836390"/>
                  </a:lnTo>
                  <a:lnTo>
                    <a:pt x="1477511" y="866966"/>
                  </a:lnTo>
                  <a:lnTo>
                    <a:pt x="1445590" y="879158"/>
                  </a:lnTo>
                  <a:lnTo>
                    <a:pt x="1430389" y="907733"/>
                  </a:lnTo>
                  <a:cubicBezTo>
                    <a:pt x="1430389" y="907733"/>
                    <a:pt x="1396854" y="982504"/>
                    <a:pt x="1393814" y="988600"/>
                  </a:cubicBezTo>
                  <a:cubicBezTo>
                    <a:pt x="1390773" y="994696"/>
                    <a:pt x="1393814" y="1032891"/>
                    <a:pt x="1393814" y="1032891"/>
                  </a:cubicBezTo>
                  <a:lnTo>
                    <a:pt x="1407494" y="1077087"/>
                  </a:lnTo>
                  <a:lnTo>
                    <a:pt x="1375573" y="1151858"/>
                  </a:lnTo>
                  <a:lnTo>
                    <a:pt x="1387733" y="1188530"/>
                  </a:lnTo>
                  <a:lnTo>
                    <a:pt x="1404454" y="1222058"/>
                  </a:lnTo>
                  <a:lnTo>
                    <a:pt x="1448630" y="1284637"/>
                  </a:lnTo>
                  <a:cubicBezTo>
                    <a:pt x="1448187" y="1295114"/>
                    <a:pt x="1447743" y="1305592"/>
                    <a:pt x="1447300" y="1316069"/>
                  </a:cubicBezTo>
                  <a:lnTo>
                    <a:pt x="1538312" y="1385507"/>
                  </a:lnTo>
                  <a:lnTo>
                    <a:pt x="1599304" y="1360932"/>
                  </a:lnTo>
                  <a:lnTo>
                    <a:pt x="1658016" y="1379601"/>
                  </a:lnTo>
                  <a:lnTo>
                    <a:pt x="1730978" y="1339977"/>
                  </a:lnTo>
                  <a:cubicBezTo>
                    <a:pt x="1730978" y="1339977"/>
                    <a:pt x="1755393" y="1339977"/>
                    <a:pt x="1762994" y="1353693"/>
                  </a:cubicBezTo>
                  <a:cubicBezTo>
                    <a:pt x="1770594" y="1367409"/>
                    <a:pt x="1775154" y="1379601"/>
                    <a:pt x="1802515" y="1379601"/>
                  </a:cubicBezTo>
                  <a:cubicBezTo>
                    <a:pt x="1829875" y="1379601"/>
                    <a:pt x="1843651" y="1410176"/>
                    <a:pt x="1843651" y="1410176"/>
                  </a:cubicBezTo>
                  <a:lnTo>
                    <a:pt x="1831491" y="1445228"/>
                  </a:lnTo>
                  <a:lnTo>
                    <a:pt x="1837571" y="1463516"/>
                  </a:lnTo>
                  <a:lnTo>
                    <a:pt x="1825410" y="1492091"/>
                  </a:lnTo>
                  <a:lnTo>
                    <a:pt x="1853911" y="1551527"/>
                  </a:lnTo>
                  <a:lnTo>
                    <a:pt x="1875192" y="1597343"/>
                  </a:lnTo>
                  <a:lnTo>
                    <a:pt x="1895047" y="1641634"/>
                  </a:lnTo>
                  <a:lnTo>
                    <a:pt x="1899607" y="1698022"/>
                  </a:lnTo>
                  <a:lnTo>
                    <a:pt x="1895047" y="1730121"/>
                  </a:lnTo>
                  <a:lnTo>
                    <a:pt x="1859991" y="1791176"/>
                  </a:lnTo>
                  <a:lnTo>
                    <a:pt x="1870632" y="1885760"/>
                  </a:lnTo>
                  <a:lnTo>
                    <a:pt x="1882792" y="1907095"/>
                  </a:lnTo>
                  <a:lnTo>
                    <a:pt x="1878232" y="1922336"/>
                  </a:lnTo>
                  <a:lnTo>
                    <a:pt x="1899607" y="1945291"/>
                  </a:lnTo>
                  <a:lnTo>
                    <a:pt x="1913288" y="1998631"/>
                  </a:lnTo>
                  <a:lnTo>
                    <a:pt x="1901127" y="2049018"/>
                  </a:lnTo>
                  <a:lnTo>
                    <a:pt x="1919368" y="2087118"/>
                  </a:lnTo>
                  <a:cubicBezTo>
                    <a:pt x="1919368" y="2087118"/>
                    <a:pt x="1936088" y="2128361"/>
                    <a:pt x="1937608" y="2132933"/>
                  </a:cubicBezTo>
                  <a:cubicBezTo>
                    <a:pt x="1939128" y="2137505"/>
                    <a:pt x="1949769" y="2152745"/>
                    <a:pt x="1948249" y="2160365"/>
                  </a:cubicBezTo>
                  <a:cubicBezTo>
                    <a:pt x="1946729" y="2167985"/>
                    <a:pt x="1942169" y="2187893"/>
                    <a:pt x="1942169" y="2187893"/>
                  </a:cubicBezTo>
                  <a:lnTo>
                    <a:pt x="1948249" y="2218373"/>
                  </a:lnTo>
                  <a:lnTo>
                    <a:pt x="2025866" y="2218373"/>
                  </a:lnTo>
                  <a:lnTo>
                    <a:pt x="2062442" y="2206181"/>
                  </a:lnTo>
                  <a:lnTo>
                    <a:pt x="2152219" y="2114645"/>
                  </a:lnTo>
                  <a:cubicBezTo>
                    <a:pt x="2160428" y="2104920"/>
                    <a:pt x="2168037" y="2094709"/>
                    <a:pt x="2175020" y="2084070"/>
                  </a:cubicBezTo>
                  <a:cubicBezTo>
                    <a:pt x="2176540" y="2079498"/>
                    <a:pt x="2188700" y="2023110"/>
                    <a:pt x="2188700" y="2023110"/>
                  </a:cubicBezTo>
                  <a:lnTo>
                    <a:pt x="2252637" y="1997107"/>
                  </a:lnTo>
                  <a:lnTo>
                    <a:pt x="2252637" y="1947291"/>
                  </a:lnTo>
                  <a:lnTo>
                    <a:pt x="2238957" y="1907572"/>
                  </a:lnTo>
                  <a:lnTo>
                    <a:pt x="2272398" y="1875568"/>
                  </a:lnTo>
                  <a:lnTo>
                    <a:pt x="2362270" y="1823657"/>
                  </a:lnTo>
                  <a:lnTo>
                    <a:pt x="2369870" y="1783937"/>
                  </a:lnTo>
                  <a:lnTo>
                    <a:pt x="2369870" y="1715357"/>
                  </a:lnTo>
                  <a:lnTo>
                    <a:pt x="2353055" y="1663446"/>
                  </a:lnTo>
                  <a:lnTo>
                    <a:pt x="2357615" y="1631442"/>
                  </a:lnTo>
                  <a:lnTo>
                    <a:pt x="2342035" y="1617631"/>
                  </a:lnTo>
                  <a:lnTo>
                    <a:pt x="2371010" y="1574959"/>
                  </a:lnTo>
                  <a:lnTo>
                    <a:pt x="2381651" y="1518476"/>
                  </a:lnTo>
                  <a:lnTo>
                    <a:pt x="2424212" y="1492568"/>
                  </a:lnTo>
                  <a:lnTo>
                    <a:pt x="2433712" y="1466564"/>
                  </a:lnTo>
                  <a:lnTo>
                    <a:pt x="2511329" y="1385888"/>
                  </a:lnTo>
                  <a:lnTo>
                    <a:pt x="2535745" y="1309116"/>
                  </a:lnTo>
                  <a:lnTo>
                    <a:pt x="2558546" y="1266730"/>
                  </a:lnTo>
                  <a:lnTo>
                    <a:pt x="2558546" y="1220915"/>
                  </a:lnTo>
                  <a:lnTo>
                    <a:pt x="2537265" y="1213295"/>
                  </a:lnTo>
                  <a:lnTo>
                    <a:pt x="2512849" y="1233107"/>
                  </a:lnTo>
                  <a:lnTo>
                    <a:pt x="2479408" y="1236155"/>
                  </a:lnTo>
                  <a:lnTo>
                    <a:pt x="2444447" y="1245680"/>
                  </a:lnTo>
                  <a:lnTo>
                    <a:pt x="2415472" y="1227296"/>
                  </a:lnTo>
                  <a:lnTo>
                    <a:pt x="2418511" y="1204436"/>
                  </a:lnTo>
                  <a:lnTo>
                    <a:pt x="2382031" y="1163288"/>
                  </a:lnTo>
                  <a:lnTo>
                    <a:pt x="2345454" y="1141857"/>
                  </a:lnTo>
                  <a:lnTo>
                    <a:pt x="2328734" y="1086993"/>
                  </a:lnTo>
                  <a:lnTo>
                    <a:pt x="2293013" y="1052894"/>
                  </a:lnTo>
                  <a:lnTo>
                    <a:pt x="2289973" y="1010221"/>
                  </a:lnTo>
                  <a:lnTo>
                    <a:pt x="2264037" y="972121"/>
                  </a:lnTo>
                  <a:lnTo>
                    <a:pt x="2232116" y="900494"/>
                  </a:lnTo>
                  <a:lnTo>
                    <a:pt x="2198581" y="866966"/>
                  </a:lnTo>
                  <a:lnTo>
                    <a:pt x="2195540" y="839438"/>
                  </a:lnTo>
                  <a:lnTo>
                    <a:pt x="2209316" y="845630"/>
                  </a:lnTo>
                  <a:lnTo>
                    <a:pt x="2224516" y="857821"/>
                  </a:lnTo>
                  <a:lnTo>
                    <a:pt x="2230596" y="880682"/>
                  </a:lnTo>
                  <a:cubicBezTo>
                    <a:pt x="2242757" y="880682"/>
                    <a:pt x="2247317" y="857821"/>
                    <a:pt x="2247317" y="857821"/>
                  </a:cubicBezTo>
                  <a:lnTo>
                    <a:pt x="2257957" y="880682"/>
                  </a:lnTo>
                  <a:lnTo>
                    <a:pt x="2268597" y="909257"/>
                  </a:lnTo>
                  <a:lnTo>
                    <a:pt x="2302133" y="959644"/>
                  </a:lnTo>
                  <a:lnTo>
                    <a:pt x="2320374" y="962692"/>
                  </a:lnTo>
                  <a:lnTo>
                    <a:pt x="2341654" y="1006983"/>
                  </a:lnTo>
                  <a:lnTo>
                    <a:pt x="2340134" y="1026795"/>
                  </a:lnTo>
                  <a:lnTo>
                    <a:pt x="2401031" y="1089374"/>
                  </a:lnTo>
                  <a:lnTo>
                    <a:pt x="2411671" y="1147286"/>
                  </a:lnTo>
                  <a:lnTo>
                    <a:pt x="2422312" y="1173290"/>
                  </a:lnTo>
                  <a:lnTo>
                    <a:pt x="2442167" y="1193102"/>
                  </a:lnTo>
                  <a:lnTo>
                    <a:pt x="2533465" y="1168718"/>
                  </a:lnTo>
                  <a:lnTo>
                    <a:pt x="2550185" y="1153382"/>
                  </a:lnTo>
                  <a:lnTo>
                    <a:pt x="2589706" y="1141190"/>
                  </a:lnTo>
                  <a:lnTo>
                    <a:pt x="2589706" y="1122902"/>
                  </a:lnTo>
                  <a:lnTo>
                    <a:pt x="2635403" y="1092422"/>
                  </a:lnTo>
                  <a:lnTo>
                    <a:pt x="2654403" y="1056989"/>
                  </a:lnTo>
                  <a:lnTo>
                    <a:pt x="2665423" y="1038987"/>
                  </a:lnTo>
                  <a:lnTo>
                    <a:pt x="2680719" y="1017651"/>
                  </a:lnTo>
                  <a:lnTo>
                    <a:pt x="2655543" y="982885"/>
                  </a:lnTo>
                  <a:lnTo>
                    <a:pt x="2620392" y="953071"/>
                  </a:lnTo>
                  <a:lnTo>
                    <a:pt x="2609182" y="924496"/>
                  </a:lnTo>
                  <a:lnTo>
                    <a:pt x="2596262" y="927544"/>
                  </a:lnTo>
                  <a:lnTo>
                    <a:pt x="2586761" y="954977"/>
                  </a:lnTo>
                  <a:lnTo>
                    <a:pt x="2551800" y="964502"/>
                  </a:lnTo>
                  <a:lnTo>
                    <a:pt x="2533560" y="952310"/>
                  </a:lnTo>
                  <a:lnTo>
                    <a:pt x="2527479" y="926402"/>
                  </a:lnTo>
                  <a:lnTo>
                    <a:pt x="2515319" y="929450"/>
                  </a:lnTo>
                  <a:lnTo>
                    <a:pt x="2496984" y="895826"/>
                  </a:lnTo>
                  <a:lnTo>
                    <a:pt x="2480263" y="886301"/>
                  </a:lnTo>
                  <a:lnTo>
                    <a:pt x="2458983" y="851249"/>
                  </a:lnTo>
                  <a:lnTo>
                    <a:pt x="2474183" y="834390"/>
                  </a:lnTo>
                  <a:lnTo>
                    <a:pt x="2524534" y="876110"/>
                  </a:lnTo>
                  <a:close/>
                  <a:moveTo>
                    <a:pt x="1812015" y="651510"/>
                  </a:moveTo>
                  <a:lnTo>
                    <a:pt x="1815245" y="636937"/>
                  </a:lnTo>
                  <a:lnTo>
                    <a:pt x="1815245" y="615982"/>
                  </a:lnTo>
                  <a:cubicBezTo>
                    <a:pt x="1811948" y="613046"/>
                    <a:pt x="1807901" y="611098"/>
                    <a:pt x="1803560" y="610362"/>
                  </a:cubicBezTo>
                  <a:cubicBezTo>
                    <a:pt x="1800444" y="610367"/>
                    <a:pt x="1797432" y="611519"/>
                    <a:pt x="1795104" y="613601"/>
                  </a:cubicBezTo>
                  <a:lnTo>
                    <a:pt x="1795104" y="636937"/>
                  </a:lnTo>
                  <a:cubicBezTo>
                    <a:pt x="1795921" y="641759"/>
                    <a:pt x="1795921" y="646688"/>
                    <a:pt x="1795104" y="651510"/>
                  </a:cubicBezTo>
                  <a:lnTo>
                    <a:pt x="1812015" y="651510"/>
                  </a:lnTo>
                  <a:close/>
                  <a:moveTo>
                    <a:pt x="1812015" y="588550"/>
                  </a:moveTo>
                  <a:cubicBezTo>
                    <a:pt x="1812642" y="583327"/>
                    <a:pt x="1808927" y="578583"/>
                    <a:pt x="1803721" y="577954"/>
                  </a:cubicBezTo>
                  <a:cubicBezTo>
                    <a:pt x="1802714" y="577832"/>
                    <a:pt x="1801698" y="577872"/>
                    <a:pt x="1800710" y="578072"/>
                  </a:cubicBezTo>
                  <a:lnTo>
                    <a:pt x="1795104" y="594169"/>
                  </a:lnTo>
                  <a:lnTo>
                    <a:pt x="1800710" y="606266"/>
                  </a:lnTo>
                  <a:lnTo>
                    <a:pt x="1812015" y="606266"/>
                  </a:lnTo>
                  <a:lnTo>
                    <a:pt x="1812015" y="588550"/>
                  </a:lnTo>
                  <a:close/>
                  <a:moveTo>
                    <a:pt x="1396854" y="171926"/>
                  </a:moveTo>
                  <a:lnTo>
                    <a:pt x="1453855" y="171926"/>
                  </a:lnTo>
                  <a:lnTo>
                    <a:pt x="1484921" y="127063"/>
                  </a:lnTo>
                  <a:lnTo>
                    <a:pt x="1556458" y="127063"/>
                  </a:lnTo>
                  <a:lnTo>
                    <a:pt x="1567953" y="98488"/>
                  </a:lnTo>
                  <a:lnTo>
                    <a:pt x="1611939" y="75152"/>
                  </a:lnTo>
                  <a:cubicBezTo>
                    <a:pt x="1632745" y="56960"/>
                    <a:pt x="1611939" y="24003"/>
                    <a:pt x="1611939" y="24003"/>
                  </a:cubicBezTo>
                  <a:lnTo>
                    <a:pt x="1522257" y="12764"/>
                  </a:lnTo>
                  <a:lnTo>
                    <a:pt x="1433145" y="24194"/>
                  </a:lnTo>
                  <a:lnTo>
                    <a:pt x="1303561" y="0"/>
                  </a:lnTo>
                  <a:lnTo>
                    <a:pt x="1223664" y="36385"/>
                  </a:lnTo>
                  <a:cubicBezTo>
                    <a:pt x="1223664" y="36385"/>
                    <a:pt x="1166187" y="67532"/>
                    <a:pt x="1158397" y="64961"/>
                  </a:cubicBezTo>
                  <a:cubicBezTo>
                    <a:pt x="1142874" y="63646"/>
                    <a:pt x="1127274" y="63646"/>
                    <a:pt x="1111751" y="64961"/>
                  </a:cubicBezTo>
                  <a:cubicBezTo>
                    <a:pt x="1111751" y="64961"/>
                    <a:pt x="1140252" y="90869"/>
                    <a:pt x="1153172" y="93536"/>
                  </a:cubicBezTo>
                  <a:cubicBezTo>
                    <a:pt x="1162615" y="94992"/>
                    <a:pt x="1172229" y="94992"/>
                    <a:pt x="1181673" y="93536"/>
                  </a:cubicBezTo>
                  <a:cubicBezTo>
                    <a:pt x="1181673" y="93536"/>
                    <a:pt x="1181673" y="118872"/>
                    <a:pt x="1186898" y="124682"/>
                  </a:cubicBezTo>
                  <a:cubicBezTo>
                    <a:pt x="1205043" y="145542"/>
                    <a:pt x="1167897" y="161068"/>
                    <a:pt x="1167897" y="161068"/>
                  </a:cubicBezTo>
                  <a:lnTo>
                    <a:pt x="1167897" y="185642"/>
                  </a:lnTo>
                  <a:cubicBezTo>
                    <a:pt x="1167897" y="185642"/>
                    <a:pt x="1171982" y="232029"/>
                    <a:pt x="1179678" y="229933"/>
                  </a:cubicBezTo>
                  <a:cubicBezTo>
                    <a:pt x="1187373" y="227838"/>
                    <a:pt x="1200008" y="254603"/>
                    <a:pt x="1200008" y="254603"/>
                  </a:cubicBezTo>
                  <a:lnTo>
                    <a:pt x="1223854" y="280606"/>
                  </a:lnTo>
                  <a:lnTo>
                    <a:pt x="1267460" y="280606"/>
                  </a:lnTo>
                  <a:lnTo>
                    <a:pt x="1321897" y="215646"/>
                  </a:lnTo>
                  <a:lnTo>
                    <a:pt x="1375478" y="192310"/>
                  </a:lnTo>
                  <a:lnTo>
                    <a:pt x="1396854" y="171926"/>
                  </a:lnTo>
                  <a:close/>
                  <a:moveTo>
                    <a:pt x="2516459" y="1725835"/>
                  </a:moveTo>
                  <a:lnTo>
                    <a:pt x="2509429" y="1706785"/>
                  </a:lnTo>
                  <a:lnTo>
                    <a:pt x="2501354" y="1714786"/>
                  </a:lnTo>
                  <a:lnTo>
                    <a:pt x="2494324" y="1730978"/>
                  </a:lnTo>
                  <a:lnTo>
                    <a:pt x="2478268" y="1740503"/>
                  </a:lnTo>
                  <a:lnTo>
                    <a:pt x="2471238" y="1761744"/>
                  </a:lnTo>
                  <a:lnTo>
                    <a:pt x="2461168" y="1786890"/>
                  </a:lnTo>
                  <a:lnTo>
                    <a:pt x="2421932" y="1798987"/>
                  </a:lnTo>
                  <a:lnTo>
                    <a:pt x="2404831" y="1828229"/>
                  </a:lnTo>
                  <a:lnTo>
                    <a:pt x="2400841" y="1876616"/>
                  </a:lnTo>
                  <a:lnTo>
                    <a:pt x="2386781" y="1900619"/>
                  </a:lnTo>
                  <a:lnTo>
                    <a:pt x="2370725" y="1917764"/>
                  </a:lnTo>
                  <a:lnTo>
                    <a:pt x="2376710" y="1946339"/>
                  </a:lnTo>
                  <a:lnTo>
                    <a:pt x="2387826" y="1959483"/>
                  </a:lnTo>
                  <a:lnTo>
                    <a:pt x="2376710" y="1974533"/>
                  </a:lnTo>
                  <a:lnTo>
                    <a:pt x="2387826" y="1984058"/>
                  </a:lnTo>
                  <a:lnTo>
                    <a:pt x="2424972" y="1984058"/>
                  </a:lnTo>
                  <a:lnTo>
                    <a:pt x="2446062" y="1952816"/>
                  </a:lnTo>
                  <a:cubicBezTo>
                    <a:pt x="2446062" y="1952816"/>
                    <a:pt x="2463163" y="1916525"/>
                    <a:pt x="2463163" y="1913477"/>
                  </a:cubicBezTo>
                  <a:cubicBezTo>
                    <a:pt x="2463163" y="1910429"/>
                    <a:pt x="2471238" y="1877187"/>
                    <a:pt x="2471238" y="1877187"/>
                  </a:cubicBezTo>
                  <a:lnTo>
                    <a:pt x="2500309" y="1839087"/>
                  </a:lnTo>
                  <a:lnTo>
                    <a:pt x="2500309" y="1786319"/>
                  </a:lnTo>
                  <a:lnTo>
                    <a:pt x="2520449" y="1786319"/>
                  </a:lnTo>
                  <a:lnTo>
                    <a:pt x="2514464" y="1748981"/>
                  </a:lnTo>
                  <a:lnTo>
                    <a:pt x="2516459" y="1725835"/>
                  </a:lnTo>
                  <a:close/>
                  <a:moveTo>
                    <a:pt x="487109" y="952881"/>
                  </a:moveTo>
                  <a:lnTo>
                    <a:pt x="443027" y="937832"/>
                  </a:lnTo>
                  <a:cubicBezTo>
                    <a:pt x="443027" y="937832"/>
                    <a:pt x="430772" y="939546"/>
                    <a:pt x="416427" y="942975"/>
                  </a:cubicBezTo>
                  <a:cubicBezTo>
                    <a:pt x="405872" y="945099"/>
                    <a:pt x="395564" y="948290"/>
                    <a:pt x="385646" y="952500"/>
                  </a:cubicBezTo>
                  <a:lnTo>
                    <a:pt x="448158" y="973836"/>
                  </a:lnTo>
                  <a:lnTo>
                    <a:pt x="473428" y="973836"/>
                  </a:lnTo>
                  <a:lnTo>
                    <a:pt x="515609" y="1010221"/>
                  </a:lnTo>
                  <a:lnTo>
                    <a:pt x="544110" y="1010221"/>
                  </a:lnTo>
                  <a:cubicBezTo>
                    <a:pt x="544110" y="1010221"/>
                    <a:pt x="567386" y="999839"/>
                    <a:pt x="559596" y="981646"/>
                  </a:cubicBezTo>
                  <a:lnTo>
                    <a:pt x="523400" y="968597"/>
                  </a:lnTo>
                  <a:lnTo>
                    <a:pt x="487109" y="952881"/>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7" name="Google Shape;607;p17"/>
            <p:cNvSpPr/>
            <p:nvPr/>
          </p:nvSpPr>
          <p:spPr>
            <a:xfrm>
              <a:off x="2963026" y="773963"/>
              <a:ext cx="2815611" cy="2175092"/>
            </a:xfrm>
            <a:custGeom>
              <a:avLst/>
              <a:gdLst/>
              <a:ahLst/>
              <a:cxnLst/>
              <a:rect l="l" t="t" r="r" b="b"/>
              <a:pathLst>
                <a:path w="2815611" h="2175092" extrusionOk="0">
                  <a:moveTo>
                    <a:pt x="1577728" y="1854137"/>
                  </a:moveTo>
                  <a:cubicBezTo>
                    <a:pt x="783307" y="1853603"/>
                    <a:pt x="139725" y="1207484"/>
                    <a:pt x="140258" y="410994"/>
                  </a:cubicBezTo>
                  <a:cubicBezTo>
                    <a:pt x="140350" y="271815"/>
                    <a:pt x="160537" y="133380"/>
                    <a:pt x="200190" y="0"/>
                  </a:cubicBezTo>
                  <a:cubicBezTo>
                    <a:pt x="-203778" y="685400"/>
                    <a:pt x="22925" y="1569358"/>
                    <a:pt x="706545" y="1974380"/>
                  </a:cubicBezTo>
                  <a:cubicBezTo>
                    <a:pt x="1390164" y="2379402"/>
                    <a:pt x="2271836" y="2152107"/>
                    <a:pt x="2675797" y="1466707"/>
                  </a:cubicBezTo>
                  <a:cubicBezTo>
                    <a:pt x="2735230" y="1365885"/>
                    <a:pt x="2782181" y="1258167"/>
                    <a:pt x="2815612" y="1145953"/>
                  </a:cubicBezTo>
                  <a:cubicBezTo>
                    <a:pt x="2557081" y="1585036"/>
                    <a:pt x="2086286" y="1854375"/>
                    <a:pt x="1577728" y="1854137"/>
                  </a:cubicBezTo>
                  <a:close/>
                </a:path>
              </a:pathLst>
            </a:custGeom>
            <a:solidFill>
              <a:srgbClr val="000000">
                <a:alpha val="47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8" name="Google Shape;608;p17"/>
            <p:cNvSpPr/>
            <p:nvPr/>
          </p:nvSpPr>
          <p:spPr>
            <a:xfrm>
              <a:off x="2183550" y="4458424"/>
              <a:ext cx="644687" cy="369950"/>
            </a:xfrm>
            <a:custGeom>
              <a:avLst/>
              <a:gdLst/>
              <a:ahLst/>
              <a:cxnLst/>
              <a:rect l="l" t="t" r="r" b="b"/>
              <a:pathLst>
                <a:path w="644687" h="369950" extrusionOk="0">
                  <a:moveTo>
                    <a:pt x="258217" y="369951"/>
                  </a:moveTo>
                  <a:lnTo>
                    <a:pt x="0" y="221837"/>
                  </a:lnTo>
                  <a:lnTo>
                    <a:pt x="386471" y="0"/>
                  </a:lnTo>
                  <a:lnTo>
                    <a:pt x="644688" y="148114"/>
                  </a:lnTo>
                  <a:lnTo>
                    <a:pt x="258217" y="369951"/>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9" name="Google Shape;609;p17"/>
            <p:cNvSpPr/>
            <p:nvPr/>
          </p:nvSpPr>
          <p:spPr>
            <a:xfrm>
              <a:off x="2233331" y="4282211"/>
              <a:ext cx="427701" cy="247554"/>
            </a:xfrm>
            <a:custGeom>
              <a:avLst/>
              <a:gdLst/>
              <a:ahLst/>
              <a:cxnLst/>
              <a:rect l="l" t="t" r="r" b="b"/>
              <a:pathLst>
                <a:path w="427701" h="247554" extrusionOk="0">
                  <a:moveTo>
                    <a:pt x="213851" y="247555"/>
                  </a:moveTo>
                  <a:lnTo>
                    <a:pt x="0" y="123730"/>
                  </a:lnTo>
                  <a:lnTo>
                    <a:pt x="213851" y="0"/>
                  </a:lnTo>
                  <a:lnTo>
                    <a:pt x="427702" y="123730"/>
                  </a:lnTo>
                  <a:lnTo>
                    <a:pt x="213851" y="247555"/>
                  </a:lnTo>
                  <a:close/>
                </a:path>
              </a:pathLst>
            </a:custGeom>
            <a:solidFill>
              <a:srgbClr val="E9EA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0" name="Google Shape;610;p17"/>
            <p:cNvSpPr/>
            <p:nvPr/>
          </p:nvSpPr>
          <p:spPr>
            <a:xfrm>
              <a:off x="2233331" y="4405941"/>
              <a:ext cx="213850" cy="371379"/>
            </a:xfrm>
            <a:custGeom>
              <a:avLst/>
              <a:gdLst/>
              <a:ahLst/>
              <a:cxnLst/>
              <a:rect l="l" t="t" r="r" b="b"/>
              <a:pathLst>
                <a:path w="213850" h="371379" extrusionOk="0">
                  <a:moveTo>
                    <a:pt x="213851" y="371380"/>
                  </a:moveTo>
                  <a:lnTo>
                    <a:pt x="0" y="247555"/>
                  </a:lnTo>
                  <a:lnTo>
                    <a:pt x="0" y="0"/>
                  </a:lnTo>
                  <a:lnTo>
                    <a:pt x="213851" y="123825"/>
                  </a:lnTo>
                  <a:lnTo>
                    <a:pt x="213851" y="371380"/>
                  </a:lnTo>
                  <a:close/>
                </a:path>
              </a:pathLst>
            </a:custGeom>
            <a:solidFill>
              <a:srgbClr val="C5C7D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1" name="Google Shape;611;p17"/>
            <p:cNvSpPr/>
            <p:nvPr/>
          </p:nvSpPr>
          <p:spPr>
            <a:xfrm>
              <a:off x="2447182" y="4405941"/>
              <a:ext cx="213850" cy="371379"/>
            </a:xfrm>
            <a:custGeom>
              <a:avLst/>
              <a:gdLst/>
              <a:ahLst/>
              <a:cxnLst/>
              <a:rect l="l" t="t" r="r" b="b"/>
              <a:pathLst>
                <a:path w="213850" h="371379" extrusionOk="0">
                  <a:moveTo>
                    <a:pt x="213851" y="247555"/>
                  </a:moveTo>
                  <a:lnTo>
                    <a:pt x="0" y="371380"/>
                  </a:lnTo>
                  <a:lnTo>
                    <a:pt x="0" y="123825"/>
                  </a:lnTo>
                  <a:lnTo>
                    <a:pt x="213851" y="0"/>
                  </a:lnTo>
                  <a:lnTo>
                    <a:pt x="213851" y="247555"/>
                  </a:lnTo>
                  <a:close/>
                </a:path>
              </a:pathLst>
            </a:custGeom>
            <a:solidFill>
              <a:srgbClr val="D5D6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2" name="Google Shape;612;p17"/>
            <p:cNvSpPr/>
            <p:nvPr/>
          </p:nvSpPr>
          <p:spPr>
            <a:xfrm>
              <a:off x="2726476" y="4553957"/>
              <a:ext cx="159649" cy="89989"/>
            </a:xfrm>
            <a:custGeom>
              <a:avLst/>
              <a:gdLst/>
              <a:ahLst/>
              <a:cxnLst/>
              <a:rect l="l" t="t" r="r" b="b"/>
              <a:pathLst>
                <a:path w="159649" h="89989" extrusionOk="0">
                  <a:moveTo>
                    <a:pt x="8089" y="21720"/>
                  </a:moveTo>
                  <a:cubicBezTo>
                    <a:pt x="26619" y="26806"/>
                    <a:pt x="46400" y="24415"/>
                    <a:pt x="63190" y="15052"/>
                  </a:cubicBezTo>
                  <a:cubicBezTo>
                    <a:pt x="76395" y="15052"/>
                    <a:pt x="148692" y="-15523"/>
                    <a:pt x="158193" y="10480"/>
                  </a:cubicBezTo>
                  <a:cubicBezTo>
                    <a:pt x="166743" y="33150"/>
                    <a:pt x="135582" y="54200"/>
                    <a:pt x="118862" y="58105"/>
                  </a:cubicBezTo>
                  <a:cubicBezTo>
                    <a:pt x="82476" y="66963"/>
                    <a:pt x="55590" y="85156"/>
                    <a:pt x="40959" y="88204"/>
                  </a:cubicBezTo>
                  <a:cubicBezTo>
                    <a:pt x="30034" y="90490"/>
                    <a:pt x="15974" y="92014"/>
                    <a:pt x="7329" y="83442"/>
                  </a:cubicBezTo>
                  <a:cubicBezTo>
                    <a:pt x="-3027" y="73345"/>
                    <a:pt x="-2077" y="35245"/>
                    <a:pt x="8089" y="21720"/>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3" name="Google Shape;613;p17"/>
            <p:cNvSpPr/>
            <p:nvPr/>
          </p:nvSpPr>
          <p:spPr>
            <a:xfrm>
              <a:off x="2729149" y="4569009"/>
              <a:ext cx="157010" cy="75128"/>
            </a:xfrm>
            <a:custGeom>
              <a:avLst/>
              <a:gdLst/>
              <a:ahLst/>
              <a:cxnLst/>
              <a:rect l="l" t="t" r="r" b="b"/>
              <a:pathLst>
                <a:path w="157010" h="75128" extrusionOk="0">
                  <a:moveTo>
                    <a:pt x="38381" y="67056"/>
                  </a:moveTo>
                  <a:cubicBezTo>
                    <a:pt x="53011" y="63913"/>
                    <a:pt x="79897" y="45815"/>
                    <a:pt x="116283" y="36957"/>
                  </a:cubicBezTo>
                  <a:cubicBezTo>
                    <a:pt x="130249" y="33528"/>
                    <a:pt x="154284" y="17907"/>
                    <a:pt x="156754" y="0"/>
                  </a:cubicBezTo>
                  <a:cubicBezTo>
                    <a:pt x="159984" y="20860"/>
                    <a:pt x="131864" y="39434"/>
                    <a:pt x="116283" y="43244"/>
                  </a:cubicBezTo>
                  <a:cubicBezTo>
                    <a:pt x="79897" y="52102"/>
                    <a:pt x="53011" y="70295"/>
                    <a:pt x="38381" y="73343"/>
                  </a:cubicBezTo>
                  <a:cubicBezTo>
                    <a:pt x="27456" y="75629"/>
                    <a:pt x="13395" y="77153"/>
                    <a:pt x="4750" y="68580"/>
                  </a:cubicBezTo>
                  <a:cubicBezTo>
                    <a:pt x="2496" y="66075"/>
                    <a:pt x="867" y="63075"/>
                    <a:pt x="0" y="59817"/>
                  </a:cubicBezTo>
                  <a:cubicBezTo>
                    <a:pt x="10928" y="68189"/>
                    <a:pt x="25166" y="70876"/>
                    <a:pt x="38381" y="67056"/>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4" name="Google Shape;614;p17"/>
            <p:cNvSpPr/>
            <p:nvPr/>
          </p:nvSpPr>
          <p:spPr>
            <a:xfrm>
              <a:off x="2596621" y="4484615"/>
              <a:ext cx="159662" cy="89989"/>
            </a:xfrm>
            <a:custGeom>
              <a:avLst/>
              <a:gdLst/>
              <a:ahLst/>
              <a:cxnLst/>
              <a:rect l="l" t="t" r="r" b="b"/>
              <a:pathLst>
                <a:path w="159662" h="89989" extrusionOk="0">
                  <a:moveTo>
                    <a:pt x="8075" y="21720"/>
                  </a:moveTo>
                  <a:cubicBezTo>
                    <a:pt x="26602" y="26863"/>
                    <a:pt x="46403" y="24463"/>
                    <a:pt x="63177" y="15052"/>
                  </a:cubicBezTo>
                  <a:cubicBezTo>
                    <a:pt x="76382" y="15052"/>
                    <a:pt x="148679" y="-15523"/>
                    <a:pt x="158179" y="10480"/>
                  </a:cubicBezTo>
                  <a:cubicBezTo>
                    <a:pt x="166825" y="33245"/>
                    <a:pt x="135569" y="54295"/>
                    <a:pt x="118943" y="58105"/>
                  </a:cubicBezTo>
                  <a:cubicBezTo>
                    <a:pt x="82557" y="66963"/>
                    <a:pt x="55672" y="85156"/>
                    <a:pt x="41041" y="88204"/>
                  </a:cubicBezTo>
                  <a:cubicBezTo>
                    <a:pt x="30116" y="90490"/>
                    <a:pt x="16055" y="92014"/>
                    <a:pt x="7410" y="83442"/>
                  </a:cubicBezTo>
                  <a:cubicBezTo>
                    <a:pt x="-3040" y="73345"/>
                    <a:pt x="-2090" y="35245"/>
                    <a:pt x="8075" y="21720"/>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5" name="Google Shape;615;p17"/>
            <p:cNvSpPr/>
            <p:nvPr/>
          </p:nvSpPr>
          <p:spPr>
            <a:xfrm>
              <a:off x="2599186" y="4499667"/>
              <a:ext cx="157105" cy="75128"/>
            </a:xfrm>
            <a:custGeom>
              <a:avLst/>
              <a:gdLst/>
              <a:ahLst/>
              <a:cxnLst/>
              <a:rect l="l" t="t" r="r" b="b"/>
              <a:pathLst>
                <a:path w="157105" h="75128" extrusionOk="0">
                  <a:moveTo>
                    <a:pt x="38476" y="67056"/>
                  </a:moveTo>
                  <a:cubicBezTo>
                    <a:pt x="53106" y="64008"/>
                    <a:pt x="79992" y="45815"/>
                    <a:pt x="116378" y="36957"/>
                  </a:cubicBezTo>
                  <a:cubicBezTo>
                    <a:pt x="130344" y="33528"/>
                    <a:pt x="154379" y="17907"/>
                    <a:pt x="156849" y="0"/>
                  </a:cubicBezTo>
                  <a:cubicBezTo>
                    <a:pt x="160079" y="20955"/>
                    <a:pt x="131959" y="39434"/>
                    <a:pt x="116378" y="43244"/>
                  </a:cubicBezTo>
                  <a:cubicBezTo>
                    <a:pt x="79992" y="52102"/>
                    <a:pt x="53106" y="70295"/>
                    <a:pt x="38476" y="73343"/>
                  </a:cubicBezTo>
                  <a:cubicBezTo>
                    <a:pt x="27551" y="75629"/>
                    <a:pt x="13490" y="77153"/>
                    <a:pt x="4845" y="68580"/>
                  </a:cubicBezTo>
                  <a:cubicBezTo>
                    <a:pt x="2578" y="66113"/>
                    <a:pt x="919" y="63141"/>
                    <a:pt x="0" y="59912"/>
                  </a:cubicBezTo>
                  <a:cubicBezTo>
                    <a:pt x="10998" y="68209"/>
                    <a:pt x="25243" y="70856"/>
                    <a:pt x="38476" y="67056"/>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6" name="Google Shape;616;p17"/>
            <p:cNvSpPr/>
            <p:nvPr/>
          </p:nvSpPr>
          <p:spPr>
            <a:xfrm>
              <a:off x="2302147" y="4142110"/>
              <a:ext cx="514696" cy="443940"/>
            </a:xfrm>
            <a:custGeom>
              <a:avLst/>
              <a:gdLst/>
              <a:ahLst/>
              <a:cxnLst/>
              <a:rect l="l" t="t" r="r" b="b"/>
              <a:pathLst>
                <a:path w="514696" h="443940" extrusionOk="0">
                  <a:moveTo>
                    <a:pt x="99908" y="274309"/>
                  </a:moveTo>
                  <a:cubicBezTo>
                    <a:pt x="156055" y="299074"/>
                    <a:pt x="209066" y="302884"/>
                    <a:pt x="252388" y="279643"/>
                  </a:cubicBezTo>
                  <a:lnTo>
                    <a:pt x="297134" y="253735"/>
                  </a:lnTo>
                  <a:cubicBezTo>
                    <a:pt x="299794" y="311647"/>
                    <a:pt x="302359" y="367273"/>
                    <a:pt x="302359" y="367273"/>
                  </a:cubicBezTo>
                  <a:cubicBezTo>
                    <a:pt x="302359" y="367273"/>
                    <a:pt x="336655" y="393371"/>
                    <a:pt x="363351" y="370130"/>
                  </a:cubicBezTo>
                  <a:cubicBezTo>
                    <a:pt x="363351" y="370130"/>
                    <a:pt x="368956" y="288787"/>
                    <a:pt x="374656" y="208872"/>
                  </a:cubicBezTo>
                  <a:lnTo>
                    <a:pt x="421872" y="181440"/>
                  </a:lnTo>
                  <a:cubicBezTo>
                    <a:pt x="420813" y="185707"/>
                    <a:pt x="420239" y="190089"/>
                    <a:pt x="420162" y="194489"/>
                  </a:cubicBezTo>
                  <a:cubicBezTo>
                    <a:pt x="420162" y="209729"/>
                    <a:pt x="430992" y="435472"/>
                    <a:pt x="430992" y="435472"/>
                  </a:cubicBezTo>
                  <a:cubicBezTo>
                    <a:pt x="430992" y="435472"/>
                    <a:pt x="465573" y="456141"/>
                    <a:pt x="492269" y="432900"/>
                  </a:cubicBezTo>
                  <a:cubicBezTo>
                    <a:pt x="492269" y="432900"/>
                    <a:pt x="510225" y="171248"/>
                    <a:pt x="514405" y="129434"/>
                  </a:cubicBezTo>
                  <a:cubicBezTo>
                    <a:pt x="519060" y="82475"/>
                    <a:pt x="466903" y="59329"/>
                    <a:pt x="434033" y="71331"/>
                  </a:cubicBezTo>
                  <a:lnTo>
                    <a:pt x="383681" y="90381"/>
                  </a:lnTo>
                  <a:cubicBezTo>
                    <a:pt x="384726" y="77236"/>
                    <a:pt x="385581" y="67045"/>
                    <a:pt x="386151" y="61330"/>
                  </a:cubicBezTo>
                  <a:cubicBezTo>
                    <a:pt x="390806" y="14276"/>
                    <a:pt x="338650" y="-8870"/>
                    <a:pt x="305874" y="3132"/>
                  </a:cubicBezTo>
                  <a:cubicBezTo>
                    <a:pt x="275853" y="14086"/>
                    <a:pt x="73213" y="90286"/>
                    <a:pt x="73213" y="90286"/>
                  </a:cubicBezTo>
                  <a:cubicBezTo>
                    <a:pt x="74494" y="109831"/>
                    <a:pt x="76873" y="129300"/>
                    <a:pt x="80338" y="148579"/>
                  </a:cubicBezTo>
                  <a:lnTo>
                    <a:pt x="346" y="141816"/>
                  </a:lnTo>
                  <a:cubicBezTo>
                    <a:pt x="-4594" y="217254"/>
                    <a:pt x="44142" y="249544"/>
                    <a:pt x="99908" y="274309"/>
                  </a:cubicBezTo>
                  <a:close/>
                  <a:moveTo>
                    <a:pt x="240132" y="144293"/>
                  </a:moveTo>
                  <a:lnTo>
                    <a:pt x="293714" y="113241"/>
                  </a:lnTo>
                  <a:cubicBezTo>
                    <a:pt x="292795" y="117022"/>
                    <a:pt x="292191" y="120880"/>
                    <a:pt x="291909" y="124766"/>
                  </a:cubicBezTo>
                  <a:close/>
                </a:path>
              </a:pathLst>
            </a:custGeom>
            <a:solidFill>
              <a:srgbClr val="616E8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7" name="Google Shape;617;p17"/>
            <p:cNvSpPr/>
            <p:nvPr/>
          </p:nvSpPr>
          <p:spPr>
            <a:xfrm>
              <a:off x="2258507" y="4054849"/>
              <a:ext cx="110678" cy="194691"/>
            </a:xfrm>
            <a:custGeom>
              <a:avLst/>
              <a:gdLst/>
              <a:ahLst/>
              <a:cxnLst/>
              <a:rect l="l" t="t" r="r" b="b"/>
              <a:pathLst>
                <a:path w="110678" h="194691" extrusionOk="0">
                  <a:moveTo>
                    <a:pt x="0" y="0"/>
                  </a:moveTo>
                  <a:cubicBezTo>
                    <a:pt x="0" y="0"/>
                    <a:pt x="6555" y="99917"/>
                    <a:pt x="19666" y="114300"/>
                  </a:cubicBezTo>
                  <a:cubicBezTo>
                    <a:pt x="32776" y="128683"/>
                    <a:pt x="76667" y="138493"/>
                    <a:pt x="76667" y="138493"/>
                  </a:cubicBezTo>
                  <a:lnTo>
                    <a:pt x="110678" y="194691"/>
                  </a:lnTo>
                  <a:cubicBezTo>
                    <a:pt x="110678" y="194691"/>
                    <a:pt x="79612" y="16192"/>
                    <a:pt x="72677" y="11906"/>
                  </a:cubicBezTo>
                  <a:cubicBezTo>
                    <a:pt x="65742" y="7620"/>
                    <a:pt x="0" y="0"/>
                    <a:pt x="0"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8" name="Google Shape;618;p17"/>
            <p:cNvSpPr/>
            <p:nvPr/>
          </p:nvSpPr>
          <p:spPr>
            <a:xfrm>
              <a:off x="2250051" y="3940511"/>
              <a:ext cx="73912" cy="142900"/>
            </a:xfrm>
            <a:custGeom>
              <a:avLst/>
              <a:gdLst/>
              <a:ahLst/>
              <a:cxnLst/>
              <a:rect l="l" t="t" r="r" b="b"/>
              <a:pathLst>
                <a:path w="73912" h="142900" extrusionOk="0">
                  <a:moveTo>
                    <a:pt x="73912" y="3467"/>
                  </a:moveTo>
                  <a:cubicBezTo>
                    <a:pt x="56731" y="-4505"/>
                    <a:pt x="36318" y="1677"/>
                    <a:pt x="26411" y="17850"/>
                  </a:cubicBezTo>
                  <a:cubicBezTo>
                    <a:pt x="13965" y="38614"/>
                    <a:pt x="950" y="109957"/>
                    <a:pt x="0" y="122149"/>
                  </a:cubicBezTo>
                  <a:cubicBezTo>
                    <a:pt x="0" y="122149"/>
                    <a:pt x="17575" y="146533"/>
                    <a:pt x="43891" y="14243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9" name="Google Shape;619;p17"/>
            <p:cNvSpPr/>
            <p:nvPr/>
          </p:nvSpPr>
          <p:spPr>
            <a:xfrm>
              <a:off x="2326123" y="3751123"/>
              <a:ext cx="169201" cy="272154"/>
            </a:xfrm>
            <a:custGeom>
              <a:avLst/>
              <a:gdLst/>
              <a:ahLst/>
              <a:cxnLst/>
              <a:rect l="l" t="t" r="r" b="b"/>
              <a:pathLst>
                <a:path w="169201" h="272154" extrusionOk="0">
                  <a:moveTo>
                    <a:pt x="9431" y="194093"/>
                  </a:moveTo>
                  <a:cubicBezTo>
                    <a:pt x="26626" y="194951"/>
                    <a:pt x="39452" y="199427"/>
                    <a:pt x="41542" y="194093"/>
                  </a:cubicBezTo>
                  <a:cubicBezTo>
                    <a:pt x="43431" y="185197"/>
                    <a:pt x="44764" y="176196"/>
                    <a:pt x="45532" y="167138"/>
                  </a:cubicBezTo>
                  <a:cubicBezTo>
                    <a:pt x="43537" y="162185"/>
                    <a:pt x="41827" y="156755"/>
                    <a:pt x="41827" y="156755"/>
                  </a:cubicBezTo>
                  <a:cubicBezTo>
                    <a:pt x="20166" y="143420"/>
                    <a:pt x="13326" y="119989"/>
                    <a:pt x="10571" y="92748"/>
                  </a:cubicBezTo>
                  <a:cubicBezTo>
                    <a:pt x="5726" y="46170"/>
                    <a:pt x="30806" y="5308"/>
                    <a:pt x="77073" y="450"/>
                  </a:cubicBezTo>
                  <a:cubicBezTo>
                    <a:pt x="120774" y="-4122"/>
                    <a:pt x="153075" y="26644"/>
                    <a:pt x="161530" y="68935"/>
                  </a:cubicBezTo>
                  <a:cubicBezTo>
                    <a:pt x="166185" y="89890"/>
                    <a:pt x="175400" y="129324"/>
                    <a:pt x="162955" y="163613"/>
                  </a:cubicBezTo>
                  <a:cubicBezTo>
                    <a:pt x="156020" y="182663"/>
                    <a:pt x="146995" y="198094"/>
                    <a:pt x="138064" y="201047"/>
                  </a:cubicBezTo>
                  <a:cubicBezTo>
                    <a:pt x="129411" y="200818"/>
                    <a:pt x="120781" y="200056"/>
                    <a:pt x="112224" y="198761"/>
                  </a:cubicBezTo>
                  <a:lnTo>
                    <a:pt x="112224" y="198761"/>
                  </a:lnTo>
                  <a:cubicBezTo>
                    <a:pt x="112224" y="198761"/>
                    <a:pt x="109943" y="211715"/>
                    <a:pt x="108328" y="220097"/>
                  </a:cubicBezTo>
                  <a:cubicBezTo>
                    <a:pt x="106713" y="228479"/>
                    <a:pt x="107378" y="232765"/>
                    <a:pt x="123814" y="242957"/>
                  </a:cubicBezTo>
                  <a:cubicBezTo>
                    <a:pt x="140249" y="253149"/>
                    <a:pt x="98923" y="274103"/>
                    <a:pt x="71847" y="272008"/>
                  </a:cubicBezTo>
                  <a:cubicBezTo>
                    <a:pt x="44772" y="269912"/>
                    <a:pt x="14276" y="253625"/>
                    <a:pt x="5916" y="236003"/>
                  </a:cubicBezTo>
                  <a:cubicBezTo>
                    <a:pt x="-2825" y="216668"/>
                    <a:pt x="-2065" y="193522"/>
                    <a:pt x="9431" y="194093"/>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620" name="Google Shape;620;p17"/>
            <p:cNvGrpSpPr/>
            <p:nvPr/>
          </p:nvGrpSpPr>
          <p:grpSpPr>
            <a:xfrm>
              <a:off x="2428704" y="3970322"/>
              <a:ext cx="350131" cy="370523"/>
              <a:chOff x="4512354" y="4952197"/>
              <a:chExt cx="350131" cy="370523"/>
            </a:xfrm>
          </p:grpSpPr>
          <p:grpSp>
            <p:nvGrpSpPr>
              <p:cNvPr id="621" name="Google Shape;621;p17"/>
              <p:cNvGrpSpPr/>
              <p:nvPr/>
            </p:nvGrpSpPr>
            <p:grpSpPr>
              <a:xfrm>
                <a:off x="4512354" y="5116449"/>
                <a:ext cx="343196" cy="206271"/>
                <a:chOff x="4512354" y="5116449"/>
                <a:chExt cx="343196" cy="206271"/>
              </a:xfrm>
            </p:grpSpPr>
            <p:sp>
              <p:nvSpPr>
                <p:cNvPr id="622" name="Google Shape;622;p17"/>
                <p:cNvSpPr/>
                <p:nvPr/>
              </p:nvSpPr>
              <p:spPr>
                <a:xfrm>
                  <a:off x="4512496" y="5200650"/>
                  <a:ext cx="343054" cy="122070"/>
                </a:xfrm>
                <a:custGeom>
                  <a:avLst/>
                  <a:gdLst/>
                  <a:ahLst/>
                  <a:cxnLst/>
                  <a:rect l="l" t="t" r="r" b="b"/>
                  <a:pathLst>
                    <a:path w="343054" h="122070" extrusionOk="0">
                      <a:moveTo>
                        <a:pt x="343054" y="31909"/>
                      </a:moveTo>
                      <a:lnTo>
                        <a:pt x="343054" y="31909"/>
                      </a:lnTo>
                      <a:cubicBezTo>
                        <a:pt x="343053" y="36890"/>
                        <a:pt x="340413" y="41500"/>
                        <a:pt x="336119" y="44005"/>
                      </a:cubicBezTo>
                      <a:lnTo>
                        <a:pt x="204921" y="120205"/>
                      </a:lnTo>
                      <a:cubicBezTo>
                        <a:pt x="200594" y="122692"/>
                        <a:pt x="195282" y="122692"/>
                        <a:pt x="190955" y="120205"/>
                      </a:cubicBezTo>
                      <a:lnTo>
                        <a:pt x="7030" y="13526"/>
                      </a:lnTo>
                      <a:cubicBezTo>
                        <a:pt x="2686" y="11059"/>
                        <a:pt x="0" y="6439"/>
                        <a:pt x="0" y="1429"/>
                      </a:cubicBezTo>
                      <a:lnTo>
                        <a:pt x="0" y="0"/>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3" name="Google Shape;623;p17"/>
                <p:cNvSpPr/>
                <p:nvPr/>
              </p:nvSpPr>
              <p:spPr>
                <a:xfrm>
                  <a:off x="4710387" y="5232749"/>
                  <a:ext cx="145163" cy="89916"/>
                </a:xfrm>
                <a:custGeom>
                  <a:avLst/>
                  <a:gdLst/>
                  <a:ahLst/>
                  <a:cxnLst/>
                  <a:rect l="l" t="t" r="r" b="b"/>
                  <a:pathLst>
                    <a:path w="145163" h="89916" extrusionOk="0">
                      <a:moveTo>
                        <a:pt x="138229" y="11906"/>
                      </a:moveTo>
                      <a:lnTo>
                        <a:pt x="7030" y="88106"/>
                      </a:lnTo>
                      <a:cubicBezTo>
                        <a:pt x="4885" y="89316"/>
                        <a:pt x="2461" y="89945"/>
                        <a:pt x="0" y="89916"/>
                      </a:cubicBezTo>
                      <a:lnTo>
                        <a:pt x="0" y="0"/>
                      </a:lnTo>
                      <a:lnTo>
                        <a:pt x="145164" y="0"/>
                      </a:lnTo>
                      <a:cubicBezTo>
                        <a:pt x="145097" y="4915"/>
                        <a:pt x="142464" y="9430"/>
                        <a:pt x="138229" y="11906"/>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4" name="Google Shape;624;p17"/>
                <p:cNvSpPr/>
                <p:nvPr/>
              </p:nvSpPr>
              <p:spPr>
                <a:xfrm>
                  <a:off x="4512354" y="5116449"/>
                  <a:ext cx="343006" cy="198541"/>
                </a:xfrm>
                <a:custGeom>
                  <a:avLst/>
                  <a:gdLst/>
                  <a:ahLst/>
                  <a:cxnLst/>
                  <a:rect l="l" t="t" r="r" b="b"/>
                  <a:pathLst>
                    <a:path w="343006" h="198541" extrusionOk="0">
                      <a:moveTo>
                        <a:pt x="202973" y="197263"/>
                      </a:moveTo>
                      <a:cubicBezTo>
                        <a:pt x="200034" y="198968"/>
                        <a:pt x="196412" y="198968"/>
                        <a:pt x="193473" y="197263"/>
                      </a:cubicBezTo>
                      <a:lnTo>
                        <a:pt x="1853" y="86582"/>
                      </a:lnTo>
                      <a:cubicBezTo>
                        <a:pt x="-618" y="85249"/>
                        <a:pt x="-618" y="82963"/>
                        <a:pt x="1853" y="81534"/>
                      </a:cubicBezTo>
                      <a:lnTo>
                        <a:pt x="142551" y="0"/>
                      </a:lnTo>
                      <a:lnTo>
                        <a:pt x="343007" y="116110"/>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625" name="Google Shape;625;p17"/>
                <p:cNvGrpSpPr/>
                <p:nvPr/>
              </p:nvGrpSpPr>
              <p:grpSpPr>
                <a:xfrm>
                  <a:off x="4592868" y="5212556"/>
                  <a:ext cx="96807" cy="56007"/>
                  <a:chOff x="4592868" y="5212556"/>
                  <a:chExt cx="96807" cy="56007"/>
                </a:xfrm>
              </p:grpSpPr>
              <p:sp>
                <p:nvSpPr>
                  <p:cNvPr id="626" name="Google Shape;626;p17"/>
                  <p:cNvSpPr/>
                  <p:nvPr/>
                </p:nvSpPr>
                <p:spPr>
                  <a:xfrm>
                    <a:off x="4592868" y="5212556"/>
                    <a:ext cx="96807" cy="56007"/>
                  </a:xfrm>
                  <a:custGeom>
                    <a:avLst/>
                    <a:gdLst/>
                    <a:ahLst/>
                    <a:cxnLst/>
                    <a:rect l="l" t="t" r="r" b="b"/>
                    <a:pathLst>
                      <a:path w="96807" h="56007" extrusionOk="0">
                        <a:moveTo>
                          <a:pt x="0" y="20003"/>
                        </a:moveTo>
                        <a:lnTo>
                          <a:pt x="950" y="20479"/>
                        </a:lnTo>
                        <a:lnTo>
                          <a:pt x="62227" y="56007"/>
                        </a:lnTo>
                        <a:lnTo>
                          <a:pt x="95858" y="36481"/>
                        </a:lnTo>
                        <a:lnTo>
                          <a:pt x="96808" y="36004"/>
                        </a:lnTo>
                        <a:lnTo>
                          <a:pt x="34581" y="0"/>
                        </a:lnTo>
                        <a:lnTo>
                          <a:pt x="0" y="20003"/>
                        </a:lnTo>
                        <a:close/>
                      </a:path>
                    </a:pathLst>
                  </a:custGeom>
                  <a:solidFill>
                    <a:srgbClr val="BFBFB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7" name="Google Shape;627;p17"/>
                  <p:cNvSpPr/>
                  <p:nvPr/>
                </p:nvSpPr>
                <p:spPr>
                  <a:xfrm>
                    <a:off x="4593818" y="5213603"/>
                    <a:ext cx="94907" cy="54959"/>
                  </a:xfrm>
                  <a:custGeom>
                    <a:avLst/>
                    <a:gdLst/>
                    <a:ahLst/>
                    <a:cxnLst/>
                    <a:rect l="l" t="t" r="r" b="b"/>
                    <a:pathLst>
                      <a:path w="94907" h="54959" extrusionOk="0">
                        <a:moveTo>
                          <a:pt x="0" y="19431"/>
                        </a:moveTo>
                        <a:lnTo>
                          <a:pt x="61277" y="54959"/>
                        </a:lnTo>
                        <a:lnTo>
                          <a:pt x="94908" y="35433"/>
                        </a:lnTo>
                        <a:lnTo>
                          <a:pt x="33631" y="0"/>
                        </a:lnTo>
                        <a:lnTo>
                          <a:pt x="0" y="19431"/>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628" name="Google Shape;628;p17"/>
                <p:cNvSpPr/>
                <p:nvPr/>
              </p:nvSpPr>
              <p:spPr>
                <a:xfrm>
                  <a:off x="4803130" y="5231915"/>
                  <a:ext cx="21235" cy="12299"/>
                </a:xfrm>
                <a:custGeom>
                  <a:avLst/>
                  <a:gdLst/>
                  <a:ahLst/>
                  <a:cxnLst/>
                  <a:rect l="l" t="t" r="r" b="b"/>
                  <a:pathLst>
                    <a:path w="21235" h="12299" extrusionOk="0">
                      <a:moveTo>
                        <a:pt x="454" y="6834"/>
                      </a:moveTo>
                      <a:lnTo>
                        <a:pt x="9289" y="11978"/>
                      </a:lnTo>
                      <a:cubicBezTo>
                        <a:pt x="10191" y="12406"/>
                        <a:pt x="11238" y="12406"/>
                        <a:pt x="12139" y="11978"/>
                      </a:cubicBezTo>
                      <a:lnTo>
                        <a:pt x="20594" y="7120"/>
                      </a:lnTo>
                      <a:cubicBezTo>
                        <a:pt x="21449" y="7120"/>
                        <a:pt x="21449" y="5882"/>
                        <a:pt x="20594" y="5501"/>
                      </a:cubicBezTo>
                      <a:lnTo>
                        <a:pt x="11759" y="357"/>
                      </a:lnTo>
                      <a:cubicBezTo>
                        <a:pt x="10868" y="-119"/>
                        <a:pt x="9800" y="-119"/>
                        <a:pt x="8909" y="357"/>
                      </a:cubicBezTo>
                      <a:lnTo>
                        <a:pt x="549" y="5215"/>
                      </a:lnTo>
                      <a:cubicBezTo>
                        <a:pt x="-116" y="5215"/>
                        <a:pt x="-211" y="5882"/>
                        <a:pt x="45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9" name="Google Shape;629;p17"/>
                <p:cNvSpPr/>
                <p:nvPr/>
              </p:nvSpPr>
              <p:spPr>
                <a:xfrm>
                  <a:off x="4790604" y="5224200"/>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0" name="Google Shape;630;p17"/>
                <p:cNvSpPr/>
                <p:nvPr/>
              </p:nvSpPr>
              <p:spPr>
                <a:xfrm>
                  <a:off x="4778123" y="5216961"/>
                  <a:ext cx="21197" cy="12299"/>
                </a:xfrm>
                <a:custGeom>
                  <a:avLst/>
                  <a:gdLst/>
                  <a:ahLst/>
                  <a:cxnLst/>
                  <a:rect l="l" t="t" r="r" b="b"/>
                  <a:pathLst>
                    <a:path w="21197" h="12299" extrusionOk="0">
                      <a:moveTo>
                        <a:pt x="475" y="6834"/>
                      </a:moveTo>
                      <a:lnTo>
                        <a:pt x="9310" y="11978"/>
                      </a:lnTo>
                      <a:cubicBezTo>
                        <a:pt x="10212" y="12406"/>
                        <a:pt x="11259" y="12406"/>
                        <a:pt x="12160" y="11978"/>
                      </a:cubicBezTo>
                      <a:lnTo>
                        <a:pt x="20521" y="7120"/>
                      </a:lnTo>
                      <a:cubicBezTo>
                        <a:pt x="21376" y="6644"/>
                        <a:pt x="21471" y="5881"/>
                        <a:pt x="20521" y="5501"/>
                      </a:cubicBezTo>
                      <a:lnTo>
                        <a:pt x="11685" y="357"/>
                      </a:lnTo>
                      <a:cubicBezTo>
                        <a:pt x="10794" y="-119"/>
                        <a:pt x="9726" y="-119"/>
                        <a:pt x="8835" y="357"/>
                      </a:cubicBezTo>
                      <a:lnTo>
                        <a:pt x="380" y="5215"/>
                      </a:lnTo>
                      <a:cubicBezTo>
                        <a:pt x="-95" y="5691"/>
                        <a:pt x="-190" y="6358"/>
                        <a:pt x="47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1" name="Google Shape;631;p17"/>
                <p:cNvSpPr/>
                <p:nvPr/>
              </p:nvSpPr>
              <p:spPr>
                <a:xfrm>
                  <a:off x="4765618" y="5209722"/>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644"/>
                        <a:pt x="21531" y="5882"/>
                        <a:pt x="20581" y="5501"/>
                      </a:cubicBezTo>
                      <a:lnTo>
                        <a:pt x="11745" y="357"/>
                      </a:lnTo>
                      <a:cubicBezTo>
                        <a:pt x="10854" y="-119"/>
                        <a:pt x="9786" y="-119"/>
                        <a:pt x="8895"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2" name="Google Shape;632;p17"/>
                <p:cNvSpPr/>
                <p:nvPr/>
              </p:nvSpPr>
              <p:spPr>
                <a:xfrm>
                  <a:off x="4753078" y="5202483"/>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3" name="Google Shape;633;p17"/>
                <p:cNvSpPr/>
                <p:nvPr/>
              </p:nvSpPr>
              <p:spPr>
                <a:xfrm>
                  <a:off x="4740609" y="5195244"/>
                  <a:ext cx="21210" cy="12298"/>
                </a:xfrm>
                <a:custGeom>
                  <a:avLst/>
                  <a:gdLst/>
                  <a:ahLst/>
                  <a:cxnLst/>
                  <a:rect l="l" t="t" r="r" b="b"/>
                  <a:pathLst>
                    <a:path w="21210" h="12298" extrusionOk="0">
                      <a:moveTo>
                        <a:pt x="464" y="6834"/>
                      </a:moveTo>
                      <a:lnTo>
                        <a:pt x="9299" y="11978"/>
                      </a:lnTo>
                      <a:cubicBezTo>
                        <a:pt x="10201" y="12406"/>
                        <a:pt x="11248" y="12406"/>
                        <a:pt x="12149" y="11978"/>
                      </a:cubicBezTo>
                      <a:lnTo>
                        <a:pt x="20604" y="7120"/>
                      </a:lnTo>
                      <a:cubicBezTo>
                        <a:pt x="21364" y="6644"/>
                        <a:pt x="21459" y="5881"/>
                        <a:pt x="20604" y="5501"/>
                      </a:cubicBezTo>
                      <a:lnTo>
                        <a:pt x="11769" y="357"/>
                      </a:lnTo>
                      <a:cubicBezTo>
                        <a:pt x="10878" y="-119"/>
                        <a:pt x="9810" y="-119"/>
                        <a:pt x="8919" y="357"/>
                      </a:cubicBezTo>
                      <a:lnTo>
                        <a:pt x="464" y="5215"/>
                      </a:lnTo>
                      <a:cubicBezTo>
                        <a:pt x="-106" y="5405"/>
                        <a:pt x="-201" y="6358"/>
                        <a:pt x="46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4" name="Google Shape;634;p17"/>
                <p:cNvSpPr/>
                <p:nvPr/>
              </p:nvSpPr>
              <p:spPr>
                <a:xfrm>
                  <a:off x="4728092" y="5188005"/>
                  <a:ext cx="21257" cy="12299"/>
                </a:xfrm>
                <a:custGeom>
                  <a:avLst/>
                  <a:gdLst/>
                  <a:ahLst/>
                  <a:cxnLst/>
                  <a:rect l="l" t="t" r="r" b="b"/>
                  <a:pathLst>
                    <a:path w="21257" h="12299" extrusionOk="0">
                      <a:moveTo>
                        <a:pt x="535" y="6834"/>
                      </a:moveTo>
                      <a:lnTo>
                        <a:pt x="9370" y="11978"/>
                      </a:lnTo>
                      <a:cubicBezTo>
                        <a:pt x="10239" y="12406"/>
                        <a:pt x="11256" y="12406"/>
                        <a:pt x="12125" y="11978"/>
                      </a:cubicBezTo>
                      <a:lnTo>
                        <a:pt x="20581" y="7120"/>
                      </a:lnTo>
                      <a:cubicBezTo>
                        <a:pt x="21436" y="7120"/>
                        <a:pt x="21531" y="5882"/>
                        <a:pt x="20581" y="5501"/>
                      </a:cubicBezTo>
                      <a:lnTo>
                        <a:pt x="11745" y="357"/>
                      </a:lnTo>
                      <a:cubicBezTo>
                        <a:pt x="10854" y="-119"/>
                        <a:pt x="9786" y="-119"/>
                        <a:pt x="8895"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5" name="Google Shape;635;p17"/>
                <p:cNvSpPr/>
                <p:nvPr/>
              </p:nvSpPr>
              <p:spPr>
                <a:xfrm>
                  <a:off x="4715552" y="5180766"/>
                  <a:ext cx="21257" cy="12299"/>
                </a:xfrm>
                <a:custGeom>
                  <a:avLst/>
                  <a:gdLst/>
                  <a:ahLst/>
                  <a:cxnLst/>
                  <a:rect l="l" t="t" r="r" b="b"/>
                  <a:pathLst>
                    <a:path w="21257" h="12299" extrusionOk="0">
                      <a:moveTo>
                        <a:pt x="535" y="6834"/>
                      </a:moveTo>
                      <a:lnTo>
                        <a:pt x="9370" y="11978"/>
                      </a:lnTo>
                      <a:cubicBezTo>
                        <a:pt x="10272" y="12406"/>
                        <a:pt x="11319" y="12406"/>
                        <a:pt x="12220"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6" name="Google Shape;636;p17"/>
                <p:cNvSpPr/>
                <p:nvPr/>
              </p:nvSpPr>
              <p:spPr>
                <a:xfrm>
                  <a:off x="4703083" y="5173527"/>
                  <a:ext cx="21210" cy="12298"/>
                </a:xfrm>
                <a:custGeom>
                  <a:avLst/>
                  <a:gdLst/>
                  <a:ahLst/>
                  <a:cxnLst/>
                  <a:rect l="l" t="t" r="r" b="b"/>
                  <a:pathLst>
                    <a:path w="21210" h="12298" extrusionOk="0">
                      <a:moveTo>
                        <a:pt x="464" y="6834"/>
                      </a:moveTo>
                      <a:lnTo>
                        <a:pt x="9299" y="11978"/>
                      </a:lnTo>
                      <a:cubicBezTo>
                        <a:pt x="10201" y="12406"/>
                        <a:pt x="11248" y="12406"/>
                        <a:pt x="12149" y="11978"/>
                      </a:cubicBezTo>
                      <a:lnTo>
                        <a:pt x="20604" y="7120"/>
                      </a:lnTo>
                      <a:cubicBezTo>
                        <a:pt x="21364" y="6644"/>
                        <a:pt x="21459" y="5881"/>
                        <a:pt x="20604" y="5501"/>
                      </a:cubicBezTo>
                      <a:lnTo>
                        <a:pt x="11769" y="357"/>
                      </a:lnTo>
                      <a:cubicBezTo>
                        <a:pt x="10878" y="-119"/>
                        <a:pt x="9810" y="-119"/>
                        <a:pt x="8919" y="357"/>
                      </a:cubicBezTo>
                      <a:lnTo>
                        <a:pt x="464" y="5215"/>
                      </a:lnTo>
                      <a:cubicBezTo>
                        <a:pt x="-106" y="5691"/>
                        <a:pt x="-201" y="6358"/>
                        <a:pt x="46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7" name="Google Shape;637;p17"/>
                <p:cNvSpPr/>
                <p:nvPr/>
              </p:nvSpPr>
              <p:spPr>
                <a:xfrm>
                  <a:off x="4690566" y="5166324"/>
                  <a:ext cx="21257" cy="12263"/>
                </a:xfrm>
                <a:custGeom>
                  <a:avLst/>
                  <a:gdLst/>
                  <a:ahLst/>
                  <a:cxnLst/>
                  <a:rect l="l" t="t" r="r" b="b"/>
                  <a:pathLst>
                    <a:path w="21257" h="12263" extrusionOk="0">
                      <a:moveTo>
                        <a:pt x="535" y="6798"/>
                      </a:moveTo>
                      <a:lnTo>
                        <a:pt x="9370" y="11942"/>
                      </a:lnTo>
                      <a:cubicBezTo>
                        <a:pt x="10239" y="12371"/>
                        <a:pt x="11256" y="12371"/>
                        <a:pt x="12125" y="11942"/>
                      </a:cubicBezTo>
                      <a:lnTo>
                        <a:pt x="20581" y="7084"/>
                      </a:lnTo>
                      <a:cubicBezTo>
                        <a:pt x="21436" y="6608"/>
                        <a:pt x="21531" y="5846"/>
                        <a:pt x="20581" y="5465"/>
                      </a:cubicBezTo>
                      <a:lnTo>
                        <a:pt x="11745" y="321"/>
                      </a:lnTo>
                      <a:cubicBezTo>
                        <a:pt x="10876" y="-107"/>
                        <a:pt x="9860" y="-107"/>
                        <a:pt x="8990" y="321"/>
                      </a:cubicBezTo>
                      <a:lnTo>
                        <a:pt x="535" y="5275"/>
                      </a:lnTo>
                      <a:cubicBezTo>
                        <a:pt x="-130" y="5751"/>
                        <a:pt x="-225" y="6322"/>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8" name="Google Shape;638;p17"/>
                <p:cNvSpPr/>
                <p:nvPr/>
              </p:nvSpPr>
              <p:spPr>
                <a:xfrm>
                  <a:off x="4678026" y="5159085"/>
                  <a:ext cx="21257" cy="12263"/>
                </a:xfrm>
                <a:custGeom>
                  <a:avLst/>
                  <a:gdLst/>
                  <a:ahLst/>
                  <a:cxnLst/>
                  <a:rect l="l" t="t" r="r" b="b"/>
                  <a:pathLst>
                    <a:path w="21257" h="12263" extrusionOk="0">
                      <a:moveTo>
                        <a:pt x="535" y="6798"/>
                      </a:moveTo>
                      <a:lnTo>
                        <a:pt x="9370" y="11942"/>
                      </a:lnTo>
                      <a:cubicBezTo>
                        <a:pt x="10272" y="12371"/>
                        <a:pt x="11319" y="12371"/>
                        <a:pt x="12220" y="11942"/>
                      </a:cubicBezTo>
                      <a:lnTo>
                        <a:pt x="20581" y="7084"/>
                      </a:lnTo>
                      <a:cubicBezTo>
                        <a:pt x="21436" y="6608"/>
                        <a:pt x="21531" y="5846"/>
                        <a:pt x="20581" y="5465"/>
                      </a:cubicBezTo>
                      <a:lnTo>
                        <a:pt x="11745" y="322"/>
                      </a:lnTo>
                      <a:cubicBezTo>
                        <a:pt x="10876" y="-107"/>
                        <a:pt x="9860" y="-107"/>
                        <a:pt x="8990" y="322"/>
                      </a:cubicBezTo>
                      <a:lnTo>
                        <a:pt x="535" y="5274"/>
                      </a:lnTo>
                      <a:cubicBezTo>
                        <a:pt x="-130" y="5656"/>
                        <a:pt x="-225" y="6322"/>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9" name="Google Shape;639;p17"/>
                <p:cNvSpPr/>
                <p:nvPr/>
              </p:nvSpPr>
              <p:spPr>
                <a:xfrm>
                  <a:off x="4665615" y="5151846"/>
                  <a:ext cx="21342" cy="12263"/>
                </a:xfrm>
                <a:custGeom>
                  <a:avLst/>
                  <a:gdLst/>
                  <a:ahLst/>
                  <a:cxnLst/>
                  <a:rect l="l" t="t" r="r" b="b"/>
                  <a:pathLst>
                    <a:path w="21342" h="12263" extrusionOk="0">
                      <a:moveTo>
                        <a:pt x="596" y="6798"/>
                      </a:moveTo>
                      <a:lnTo>
                        <a:pt x="9431" y="11942"/>
                      </a:lnTo>
                      <a:cubicBezTo>
                        <a:pt x="10333" y="12371"/>
                        <a:pt x="11380" y="12371"/>
                        <a:pt x="12281" y="11942"/>
                      </a:cubicBezTo>
                      <a:lnTo>
                        <a:pt x="20736" y="7084"/>
                      </a:lnTo>
                      <a:cubicBezTo>
                        <a:pt x="21496" y="6608"/>
                        <a:pt x="21591" y="5846"/>
                        <a:pt x="20736" y="5465"/>
                      </a:cubicBezTo>
                      <a:lnTo>
                        <a:pt x="11901" y="322"/>
                      </a:lnTo>
                      <a:cubicBezTo>
                        <a:pt x="10999" y="-107"/>
                        <a:pt x="9953" y="-107"/>
                        <a:pt x="9051" y="322"/>
                      </a:cubicBezTo>
                      <a:lnTo>
                        <a:pt x="691" y="5274"/>
                      </a:lnTo>
                      <a:cubicBezTo>
                        <a:pt x="-164" y="5656"/>
                        <a:pt x="-259" y="6322"/>
                        <a:pt x="596"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0" name="Google Shape;640;p17"/>
                <p:cNvSpPr/>
                <p:nvPr/>
              </p:nvSpPr>
              <p:spPr>
                <a:xfrm>
                  <a:off x="4653040" y="5144512"/>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7084"/>
                        <a:pt x="21531" y="5846"/>
                        <a:pt x="20581" y="5465"/>
                      </a:cubicBezTo>
                      <a:lnTo>
                        <a:pt x="11745" y="322"/>
                      </a:lnTo>
                      <a:cubicBezTo>
                        <a:pt x="10876" y="-107"/>
                        <a:pt x="9860" y="-107"/>
                        <a:pt x="8990" y="322"/>
                      </a:cubicBezTo>
                      <a:lnTo>
                        <a:pt x="535" y="5274"/>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1" name="Google Shape;641;p17"/>
                <p:cNvSpPr/>
                <p:nvPr/>
              </p:nvSpPr>
              <p:spPr>
                <a:xfrm>
                  <a:off x="4634503" y="5133808"/>
                  <a:ext cx="27254" cy="15763"/>
                </a:xfrm>
                <a:custGeom>
                  <a:avLst/>
                  <a:gdLst/>
                  <a:ahLst/>
                  <a:cxnLst/>
                  <a:rect l="l" t="t" r="r" b="b"/>
                  <a:pathLst>
                    <a:path w="27254" h="15763" extrusionOk="0">
                      <a:moveTo>
                        <a:pt x="546" y="6834"/>
                      </a:moveTo>
                      <a:lnTo>
                        <a:pt x="15367" y="15407"/>
                      </a:lnTo>
                      <a:cubicBezTo>
                        <a:pt x="16258" y="15883"/>
                        <a:pt x="17326" y="15883"/>
                        <a:pt x="18217" y="15407"/>
                      </a:cubicBezTo>
                      <a:lnTo>
                        <a:pt x="26577" y="10549"/>
                      </a:lnTo>
                      <a:cubicBezTo>
                        <a:pt x="27432" y="10073"/>
                        <a:pt x="27527" y="9311"/>
                        <a:pt x="26577" y="8930"/>
                      </a:cubicBezTo>
                      <a:lnTo>
                        <a:pt x="11662" y="357"/>
                      </a:lnTo>
                      <a:cubicBezTo>
                        <a:pt x="10805" y="-119"/>
                        <a:pt x="9763" y="-119"/>
                        <a:pt x="8906" y="357"/>
                      </a:cubicBezTo>
                      <a:lnTo>
                        <a:pt x="451" y="5215"/>
                      </a:lnTo>
                      <a:cubicBezTo>
                        <a:pt x="-119" y="5691"/>
                        <a:pt x="-214" y="6453"/>
                        <a:pt x="546"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2" name="Google Shape;642;p17"/>
                <p:cNvSpPr/>
                <p:nvPr/>
              </p:nvSpPr>
              <p:spPr>
                <a:xfrm>
                  <a:off x="4772458" y="5227665"/>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44" y="-107"/>
                        <a:pt x="9797" y="-107"/>
                        <a:pt x="8895" y="321"/>
                      </a:cubicBezTo>
                      <a:lnTo>
                        <a:pt x="535" y="5275"/>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3" name="Google Shape;643;p17"/>
                <p:cNvSpPr/>
                <p:nvPr/>
              </p:nvSpPr>
              <p:spPr>
                <a:xfrm>
                  <a:off x="4759918" y="5220426"/>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76" y="-107"/>
                        <a:pt x="9860" y="-107"/>
                        <a:pt x="8990" y="321"/>
                      </a:cubicBezTo>
                      <a:lnTo>
                        <a:pt x="535" y="5275"/>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4" name="Google Shape;644;p17"/>
                <p:cNvSpPr/>
                <p:nvPr/>
              </p:nvSpPr>
              <p:spPr>
                <a:xfrm>
                  <a:off x="4747378" y="5212806"/>
                  <a:ext cx="21257" cy="12298"/>
                </a:xfrm>
                <a:custGeom>
                  <a:avLst/>
                  <a:gdLst/>
                  <a:ahLst/>
                  <a:cxnLst/>
                  <a:rect l="l" t="t" r="r" b="b"/>
                  <a:pathLst>
                    <a:path w="21257" h="12298" extrusionOk="0">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76" y="-107"/>
                        <a:pt x="9860" y="-107"/>
                        <a:pt x="8990" y="321"/>
                      </a:cubicBezTo>
                      <a:lnTo>
                        <a:pt x="535" y="5179"/>
                      </a:lnTo>
                      <a:cubicBezTo>
                        <a:pt x="-130" y="6036"/>
                        <a:pt x="-225" y="6894"/>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5" name="Google Shape;645;p17"/>
                <p:cNvSpPr/>
                <p:nvPr/>
              </p:nvSpPr>
              <p:spPr>
                <a:xfrm>
                  <a:off x="4734837" y="5205912"/>
                  <a:ext cx="21257" cy="12299"/>
                </a:xfrm>
                <a:custGeom>
                  <a:avLst/>
                  <a:gdLst/>
                  <a:ahLst/>
                  <a:cxnLst/>
                  <a:rect l="l" t="t" r="r" b="b"/>
                  <a:pathLst>
                    <a:path w="21257" h="12299" extrusionOk="0">
                      <a:moveTo>
                        <a:pt x="535" y="6834"/>
                      </a:moveTo>
                      <a:lnTo>
                        <a:pt x="9370" y="11978"/>
                      </a:lnTo>
                      <a:cubicBezTo>
                        <a:pt x="10272" y="12406"/>
                        <a:pt x="11319" y="12406"/>
                        <a:pt x="12220"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6" name="Google Shape;646;p17"/>
                <p:cNvSpPr/>
                <p:nvPr/>
              </p:nvSpPr>
              <p:spPr>
                <a:xfrm>
                  <a:off x="4722523" y="5198768"/>
                  <a:ext cx="21411" cy="12299"/>
                </a:xfrm>
                <a:custGeom>
                  <a:avLst/>
                  <a:gdLst/>
                  <a:ahLst/>
                  <a:cxnLst/>
                  <a:rect l="l" t="t" r="r" b="b"/>
                  <a:pathLst>
                    <a:path w="21411" h="12299" extrusionOk="0">
                      <a:moveTo>
                        <a:pt x="689" y="6834"/>
                      </a:moveTo>
                      <a:lnTo>
                        <a:pt x="9524" y="11978"/>
                      </a:lnTo>
                      <a:cubicBezTo>
                        <a:pt x="10426" y="12406"/>
                        <a:pt x="11473" y="12406"/>
                        <a:pt x="12374" y="11978"/>
                      </a:cubicBezTo>
                      <a:lnTo>
                        <a:pt x="20734" y="7120"/>
                      </a:lnTo>
                      <a:cubicBezTo>
                        <a:pt x="21589" y="7120"/>
                        <a:pt x="21684" y="5882"/>
                        <a:pt x="20734" y="5501"/>
                      </a:cubicBezTo>
                      <a:lnTo>
                        <a:pt x="11899" y="357"/>
                      </a:lnTo>
                      <a:cubicBezTo>
                        <a:pt x="11008" y="-119"/>
                        <a:pt x="9940" y="-119"/>
                        <a:pt x="9049" y="357"/>
                      </a:cubicBezTo>
                      <a:lnTo>
                        <a:pt x="594" y="5215"/>
                      </a:lnTo>
                      <a:cubicBezTo>
                        <a:pt x="-166" y="5691"/>
                        <a:pt x="-261" y="6358"/>
                        <a:pt x="689"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7" name="Google Shape;647;p17"/>
                <p:cNvSpPr/>
                <p:nvPr/>
              </p:nvSpPr>
              <p:spPr>
                <a:xfrm>
                  <a:off x="4709923" y="5191470"/>
                  <a:ext cx="21210" cy="12299"/>
                </a:xfrm>
                <a:custGeom>
                  <a:avLst/>
                  <a:gdLst/>
                  <a:ahLst/>
                  <a:cxnLst/>
                  <a:rect l="l" t="t" r="r" b="b"/>
                  <a:pathLst>
                    <a:path w="21210" h="12299" extrusionOk="0">
                      <a:moveTo>
                        <a:pt x="464" y="6894"/>
                      </a:moveTo>
                      <a:lnTo>
                        <a:pt x="9299" y="11942"/>
                      </a:lnTo>
                      <a:cubicBezTo>
                        <a:pt x="10190" y="12418"/>
                        <a:pt x="11258" y="12418"/>
                        <a:pt x="12149" y="11942"/>
                      </a:cubicBezTo>
                      <a:lnTo>
                        <a:pt x="20604" y="7084"/>
                      </a:lnTo>
                      <a:cubicBezTo>
                        <a:pt x="21364" y="7084"/>
                        <a:pt x="21459" y="5846"/>
                        <a:pt x="20604" y="5465"/>
                      </a:cubicBezTo>
                      <a:lnTo>
                        <a:pt x="11769" y="322"/>
                      </a:lnTo>
                      <a:cubicBezTo>
                        <a:pt x="10868" y="-107"/>
                        <a:pt x="9821" y="-107"/>
                        <a:pt x="8919" y="322"/>
                      </a:cubicBezTo>
                      <a:lnTo>
                        <a:pt x="464" y="5274"/>
                      </a:lnTo>
                      <a:cubicBezTo>
                        <a:pt x="-106" y="5751"/>
                        <a:pt x="-201" y="6417"/>
                        <a:pt x="46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8" name="Google Shape;648;p17"/>
                <p:cNvSpPr/>
                <p:nvPr/>
              </p:nvSpPr>
              <p:spPr>
                <a:xfrm>
                  <a:off x="4697392" y="5184231"/>
                  <a:ext cx="21235" cy="12298"/>
                </a:xfrm>
                <a:custGeom>
                  <a:avLst/>
                  <a:gdLst/>
                  <a:ahLst/>
                  <a:cxnLst/>
                  <a:rect l="l" t="t" r="r" b="b"/>
                  <a:pathLst>
                    <a:path w="21235" h="12298" extrusionOk="0">
                      <a:moveTo>
                        <a:pt x="454" y="6894"/>
                      </a:moveTo>
                      <a:lnTo>
                        <a:pt x="9289" y="11942"/>
                      </a:lnTo>
                      <a:cubicBezTo>
                        <a:pt x="10180" y="12418"/>
                        <a:pt x="11248" y="12418"/>
                        <a:pt x="12139" y="11942"/>
                      </a:cubicBezTo>
                      <a:lnTo>
                        <a:pt x="20594" y="7084"/>
                      </a:lnTo>
                      <a:cubicBezTo>
                        <a:pt x="21449" y="6608"/>
                        <a:pt x="21449" y="5846"/>
                        <a:pt x="20594" y="5465"/>
                      </a:cubicBezTo>
                      <a:lnTo>
                        <a:pt x="11759" y="321"/>
                      </a:lnTo>
                      <a:cubicBezTo>
                        <a:pt x="10858" y="-107"/>
                        <a:pt x="9811" y="-107"/>
                        <a:pt x="8909" y="321"/>
                      </a:cubicBezTo>
                      <a:lnTo>
                        <a:pt x="549" y="5179"/>
                      </a:lnTo>
                      <a:cubicBezTo>
                        <a:pt x="-116" y="5751"/>
                        <a:pt x="-211" y="6894"/>
                        <a:pt x="45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9" name="Google Shape;649;p17"/>
                <p:cNvSpPr/>
                <p:nvPr/>
              </p:nvSpPr>
              <p:spPr>
                <a:xfrm>
                  <a:off x="4684958" y="5176992"/>
                  <a:ext cx="20976" cy="12299"/>
                </a:xfrm>
                <a:custGeom>
                  <a:avLst/>
                  <a:gdLst/>
                  <a:ahLst/>
                  <a:cxnLst/>
                  <a:rect l="l" t="t" r="r" b="b"/>
                  <a:pathLst>
                    <a:path w="20976" h="12299" extrusionOk="0">
                      <a:moveTo>
                        <a:pt x="253" y="6799"/>
                      </a:moveTo>
                      <a:lnTo>
                        <a:pt x="9089" y="11942"/>
                      </a:lnTo>
                      <a:cubicBezTo>
                        <a:pt x="9946" y="12418"/>
                        <a:pt x="10987" y="12418"/>
                        <a:pt x="11844" y="11942"/>
                      </a:cubicBezTo>
                      <a:lnTo>
                        <a:pt x="20299" y="7084"/>
                      </a:lnTo>
                      <a:cubicBezTo>
                        <a:pt x="21154" y="6608"/>
                        <a:pt x="21249" y="5846"/>
                        <a:pt x="20299" y="5465"/>
                      </a:cubicBezTo>
                      <a:lnTo>
                        <a:pt x="11464" y="321"/>
                      </a:lnTo>
                      <a:cubicBezTo>
                        <a:pt x="10562" y="-107"/>
                        <a:pt x="9515" y="-107"/>
                        <a:pt x="8614" y="321"/>
                      </a:cubicBezTo>
                      <a:lnTo>
                        <a:pt x="253" y="5179"/>
                      </a:lnTo>
                      <a:cubicBezTo>
                        <a:pt x="253" y="5655"/>
                        <a:pt x="-317" y="6417"/>
                        <a:pt x="253" y="6799"/>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0" name="Google Shape;650;p17"/>
                <p:cNvSpPr/>
                <p:nvPr/>
              </p:nvSpPr>
              <p:spPr>
                <a:xfrm>
                  <a:off x="4672326" y="5169717"/>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549"/>
                        <a:pt x="21531" y="5882"/>
                        <a:pt x="20581" y="5406"/>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1" name="Google Shape;651;p17"/>
                <p:cNvSpPr/>
                <p:nvPr/>
              </p:nvSpPr>
              <p:spPr>
                <a:xfrm>
                  <a:off x="4659785" y="5162478"/>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025"/>
                      </a:lnTo>
                      <a:cubicBezTo>
                        <a:pt x="21436" y="6548"/>
                        <a:pt x="21531" y="5881"/>
                        <a:pt x="20581" y="5405"/>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2" name="Google Shape;652;p17"/>
                <p:cNvSpPr/>
                <p:nvPr/>
              </p:nvSpPr>
              <p:spPr>
                <a:xfrm>
                  <a:off x="4647352" y="5155656"/>
                  <a:ext cx="21150" cy="12358"/>
                </a:xfrm>
                <a:custGeom>
                  <a:avLst/>
                  <a:gdLst/>
                  <a:ahLst/>
                  <a:cxnLst/>
                  <a:rect l="l" t="t" r="r" b="b"/>
                  <a:pathLst>
                    <a:path w="21150" h="12358" extrusionOk="0">
                      <a:moveTo>
                        <a:pt x="428" y="6894"/>
                      </a:moveTo>
                      <a:lnTo>
                        <a:pt x="9263" y="12037"/>
                      </a:lnTo>
                      <a:cubicBezTo>
                        <a:pt x="10164" y="12466"/>
                        <a:pt x="11211" y="12466"/>
                        <a:pt x="12113" y="12037"/>
                      </a:cubicBezTo>
                      <a:lnTo>
                        <a:pt x="20473" y="7084"/>
                      </a:lnTo>
                      <a:cubicBezTo>
                        <a:pt x="21328" y="7084"/>
                        <a:pt x="21423" y="5941"/>
                        <a:pt x="20473" y="5465"/>
                      </a:cubicBezTo>
                      <a:lnTo>
                        <a:pt x="11638" y="321"/>
                      </a:lnTo>
                      <a:cubicBezTo>
                        <a:pt x="10769" y="-107"/>
                        <a:pt x="9752" y="-107"/>
                        <a:pt x="8883" y="321"/>
                      </a:cubicBezTo>
                      <a:lnTo>
                        <a:pt x="428" y="5179"/>
                      </a:lnTo>
                      <a:cubicBezTo>
                        <a:pt x="-143" y="5274"/>
                        <a:pt x="-143" y="6036"/>
                        <a:pt x="428"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3" name="Google Shape;653;p17"/>
                <p:cNvSpPr/>
                <p:nvPr/>
              </p:nvSpPr>
              <p:spPr>
                <a:xfrm>
                  <a:off x="4634693" y="5148036"/>
                  <a:ext cx="21269" cy="12263"/>
                </a:xfrm>
                <a:custGeom>
                  <a:avLst/>
                  <a:gdLst/>
                  <a:ahLst/>
                  <a:cxnLst/>
                  <a:rect l="l" t="t" r="r" b="b"/>
                  <a:pathLst>
                    <a:path w="21269" h="12263" extrusionOk="0">
                      <a:moveTo>
                        <a:pt x="546" y="6798"/>
                      </a:moveTo>
                      <a:lnTo>
                        <a:pt x="9381" y="11942"/>
                      </a:lnTo>
                      <a:cubicBezTo>
                        <a:pt x="10283" y="12371"/>
                        <a:pt x="11330" y="12371"/>
                        <a:pt x="12232" y="11942"/>
                      </a:cubicBezTo>
                      <a:lnTo>
                        <a:pt x="20592" y="7084"/>
                      </a:lnTo>
                      <a:cubicBezTo>
                        <a:pt x="21447" y="6608"/>
                        <a:pt x="21542" y="5846"/>
                        <a:pt x="20592" y="5465"/>
                      </a:cubicBezTo>
                      <a:lnTo>
                        <a:pt x="11757" y="322"/>
                      </a:lnTo>
                      <a:cubicBezTo>
                        <a:pt x="10855" y="-107"/>
                        <a:pt x="9808" y="-107"/>
                        <a:pt x="8906" y="322"/>
                      </a:cubicBezTo>
                      <a:lnTo>
                        <a:pt x="451" y="5179"/>
                      </a:lnTo>
                      <a:cubicBezTo>
                        <a:pt x="-119" y="5656"/>
                        <a:pt x="-214" y="6417"/>
                        <a:pt x="546"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4" name="Google Shape;654;p17"/>
                <p:cNvSpPr/>
                <p:nvPr/>
              </p:nvSpPr>
              <p:spPr>
                <a:xfrm>
                  <a:off x="4784985" y="5234904"/>
                  <a:ext cx="27256" cy="15823"/>
                </a:xfrm>
                <a:custGeom>
                  <a:avLst/>
                  <a:gdLst/>
                  <a:ahLst/>
                  <a:cxnLst/>
                  <a:rect l="l" t="t" r="r" b="b"/>
                  <a:pathLst>
                    <a:path w="27256" h="15823" extrusionOk="0">
                      <a:moveTo>
                        <a:pt x="454" y="6894"/>
                      </a:moveTo>
                      <a:lnTo>
                        <a:pt x="15369" y="15466"/>
                      </a:lnTo>
                      <a:cubicBezTo>
                        <a:pt x="16226" y="15942"/>
                        <a:pt x="17267" y="15942"/>
                        <a:pt x="18124" y="15466"/>
                      </a:cubicBezTo>
                      <a:lnTo>
                        <a:pt x="26580" y="10608"/>
                      </a:lnTo>
                      <a:cubicBezTo>
                        <a:pt x="27435" y="10132"/>
                        <a:pt x="27530" y="9370"/>
                        <a:pt x="26580" y="8989"/>
                      </a:cubicBezTo>
                      <a:lnTo>
                        <a:pt x="11759" y="322"/>
                      </a:lnTo>
                      <a:cubicBezTo>
                        <a:pt x="10858" y="-107"/>
                        <a:pt x="9811" y="-107"/>
                        <a:pt x="8909" y="322"/>
                      </a:cubicBezTo>
                      <a:lnTo>
                        <a:pt x="549" y="5179"/>
                      </a:lnTo>
                      <a:cubicBezTo>
                        <a:pt x="-116" y="5751"/>
                        <a:pt x="-211" y="6513"/>
                        <a:pt x="45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5" name="Google Shape;655;p17"/>
                <p:cNvSpPr/>
                <p:nvPr/>
              </p:nvSpPr>
              <p:spPr>
                <a:xfrm>
                  <a:off x="4610064" y="5140680"/>
                  <a:ext cx="33535" cy="17487"/>
                </a:xfrm>
                <a:custGeom>
                  <a:avLst/>
                  <a:gdLst/>
                  <a:ahLst/>
                  <a:cxnLst/>
                  <a:rect l="l" t="t" r="r" b="b"/>
                  <a:pathLst>
                    <a:path w="33535" h="17487" extrusionOk="0">
                      <a:moveTo>
                        <a:pt x="24131" y="343"/>
                      </a:moveTo>
                      <a:lnTo>
                        <a:pt x="32966" y="5487"/>
                      </a:lnTo>
                      <a:cubicBezTo>
                        <a:pt x="33726" y="5487"/>
                        <a:pt x="33726" y="6534"/>
                        <a:pt x="32966" y="6915"/>
                      </a:cubicBezTo>
                      <a:lnTo>
                        <a:pt x="24036" y="12154"/>
                      </a:lnTo>
                      <a:cubicBezTo>
                        <a:pt x="23222" y="12535"/>
                        <a:pt x="22284" y="12535"/>
                        <a:pt x="21471" y="12154"/>
                      </a:cubicBezTo>
                      <a:lnTo>
                        <a:pt x="20711" y="11678"/>
                      </a:lnTo>
                      <a:cubicBezTo>
                        <a:pt x="19963" y="11306"/>
                        <a:pt x="19083" y="11306"/>
                        <a:pt x="18336" y="11678"/>
                      </a:cubicBezTo>
                      <a:lnTo>
                        <a:pt x="8835" y="17202"/>
                      </a:lnTo>
                      <a:cubicBezTo>
                        <a:pt x="7990" y="17583"/>
                        <a:pt x="7021" y="17583"/>
                        <a:pt x="6175" y="17202"/>
                      </a:cubicBezTo>
                      <a:lnTo>
                        <a:pt x="570" y="13964"/>
                      </a:lnTo>
                      <a:cubicBezTo>
                        <a:pt x="-190" y="13487"/>
                        <a:pt x="-190" y="12821"/>
                        <a:pt x="570" y="12440"/>
                      </a:cubicBezTo>
                      <a:lnTo>
                        <a:pt x="9405" y="7296"/>
                      </a:lnTo>
                      <a:lnTo>
                        <a:pt x="11210" y="6248"/>
                      </a:lnTo>
                      <a:lnTo>
                        <a:pt x="12540" y="5487"/>
                      </a:lnTo>
                      <a:lnTo>
                        <a:pt x="13870" y="4725"/>
                      </a:lnTo>
                      <a:lnTo>
                        <a:pt x="21471" y="343"/>
                      </a:lnTo>
                      <a:cubicBezTo>
                        <a:pt x="22298" y="-114"/>
                        <a:pt x="23302" y="-114"/>
                        <a:pt x="24131" y="343"/>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6" name="Google Shape;656;p17"/>
                <p:cNvSpPr/>
                <p:nvPr/>
              </p:nvSpPr>
              <p:spPr>
                <a:xfrm>
                  <a:off x="4754598" y="5259443"/>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025"/>
                      </a:lnTo>
                      <a:cubicBezTo>
                        <a:pt x="21436" y="7025"/>
                        <a:pt x="21531" y="5882"/>
                        <a:pt x="20581" y="5405"/>
                      </a:cubicBezTo>
                      <a:lnTo>
                        <a:pt x="11745" y="357"/>
                      </a:lnTo>
                      <a:cubicBezTo>
                        <a:pt x="10854" y="-119"/>
                        <a:pt x="9786" y="-119"/>
                        <a:pt x="8895"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7" name="Google Shape;657;p17"/>
                <p:cNvSpPr/>
                <p:nvPr/>
              </p:nvSpPr>
              <p:spPr>
                <a:xfrm>
                  <a:off x="4742212" y="5252239"/>
                  <a:ext cx="20746" cy="12299"/>
                </a:xfrm>
                <a:custGeom>
                  <a:avLst/>
                  <a:gdLst/>
                  <a:ahLst/>
                  <a:cxnLst/>
                  <a:rect l="l" t="t" r="r" b="b"/>
                  <a:pathLst>
                    <a:path w="20746" h="12299" extrusionOk="0">
                      <a:moveTo>
                        <a:pt x="0" y="6798"/>
                      </a:moveTo>
                      <a:lnTo>
                        <a:pt x="8835" y="11942"/>
                      </a:lnTo>
                      <a:cubicBezTo>
                        <a:pt x="9726" y="12418"/>
                        <a:pt x="10794" y="12418"/>
                        <a:pt x="11685" y="11942"/>
                      </a:cubicBezTo>
                      <a:lnTo>
                        <a:pt x="20141" y="7084"/>
                      </a:lnTo>
                      <a:cubicBezTo>
                        <a:pt x="20901" y="7084"/>
                        <a:pt x="20996" y="5846"/>
                        <a:pt x="20141" y="5465"/>
                      </a:cubicBezTo>
                      <a:lnTo>
                        <a:pt x="11305" y="322"/>
                      </a:lnTo>
                      <a:cubicBezTo>
                        <a:pt x="10404" y="-107"/>
                        <a:pt x="9357" y="-107"/>
                        <a:pt x="8455" y="322"/>
                      </a:cubicBezTo>
                      <a:lnTo>
                        <a:pt x="0" y="5179"/>
                      </a:lnTo>
                      <a:cubicBezTo>
                        <a:pt x="0" y="5560"/>
                        <a:pt x="0" y="6417"/>
                        <a:pt x="0"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8" name="Google Shape;658;p17"/>
                <p:cNvSpPr/>
                <p:nvPr/>
              </p:nvSpPr>
              <p:spPr>
                <a:xfrm>
                  <a:off x="4729612" y="5245000"/>
                  <a:ext cx="21257" cy="12299"/>
                </a:xfrm>
                <a:custGeom>
                  <a:avLst/>
                  <a:gdLst/>
                  <a:ahLst/>
                  <a:cxnLst/>
                  <a:rect l="l" t="t" r="r" b="b"/>
                  <a:pathLst>
                    <a:path w="21257" h="12299" extrusionOk="0">
                      <a:moveTo>
                        <a:pt x="535" y="6894"/>
                      </a:moveTo>
                      <a:lnTo>
                        <a:pt x="9370" y="11942"/>
                      </a:lnTo>
                      <a:cubicBezTo>
                        <a:pt x="10261" y="12418"/>
                        <a:pt x="11329" y="12418"/>
                        <a:pt x="12220" y="11942"/>
                      </a:cubicBezTo>
                      <a:lnTo>
                        <a:pt x="20581" y="7084"/>
                      </a:lnTo>
                      <a:cubicBezTo>
                        <a:pt x="21436" y="6608"/>
                        <a:pt x="21531" y="5846"/>
                        <a:pt x="20581" y="5465"/>
                      </a:cubicBezTo>
                      <a:lnTo>
                        <a:pt x="11745" y="322"/>
                      </a:lnTo>
                      <a:cubicBezTo>
                        <a:pt x="10876" y="-107"/>
                        <a:pt x="9859" y="-107"/>
                        <a:pt x="8990" y="322"/>
                      </a:cubicBezTo>
                      <a:lnTo>
                        <a:pt x="535" y="5274"/>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9" name="Google Shape;659;p17"/>
                <p:cNvSpPr/>
                <p:nvPr/>
              </p:nvSpPr>
              <p:spPr>
                <a:xfrm>
                  <a:off x="4623423" y="5183528"/>
                  <a:ext cx="21234" cy="12299"/>
                </a:xfrm>
                <a:custGeom>
                  <a:avLst/>
                  <a:gdLst/>
                  <a:ahLst/>
                  <a:cxnLst/>
                  <a:rect l="l" t="t" r="r" b="b"/>
                  <a:pathLst>
                    <a:path w="21234" h="12299" extrusionOk="0">
                      <a:moveTo>
                        <a:pt x="511" y="6834"/>
                      </a:moveTo>
                      <a:lnTo>
                        <a:pt x="9347" y="11978"/>
                      </a:lnTo>
                      <a:cubicBezTo>
                        <a:pt x="10248" y="12406"/>
                        <a:pt x="11295" y="12406"/>
                        <a:pt x="12197" y="11978"/>
                      </a:cubicBezTo>
                      <a:lnTo>
                        <a:pt x="20557" y="7025"/>
                      </a:lnTo>
                      <a:cubicBezTo>
                        <a:pt x="21412" y="6549"/>
                        <a:pt x="21507" y="5882"/>
                        <a:pt x="20557" y="5405"/>
                      </a:cubicBezTo>
                      <a:lnTo>
                        <a:pt x="11722" y="357"/>
                      </a:lnTo>
                      <a:cubicBezTo>
                        <a:pt x="10831" y="-119"/>
                        <a:pt x="9763" y="-119"/>
                        <a:pt x="8872" y="357"/>
                      </a:cubicBezTo>
                      <a:lnTo>
                        <a:pt x="416" y="5215"/>
                      </a:lnTo>
                      <a:cubicBezTo>
                        <a:pt x="-154" y="5691"/>
                        <a:pt x="-154" y="6453"/>
                        <a:pt x="511"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0" name="Google Shape;660;p17"/>
                <p:cNvSpPr/>
                <p:nvPr/>
              </p:nvSpPr>
              <p:spPr>
                <a:xfrm>
                  <a:off x="4610954" y="5176325"/>
                  <a:ext cx="21257" cy="12299"/>
                </a:xfrm>
                <a:custGeom>
                  <a:avLst/>
                  <a:gdLst/>
                  <a:ahLst/>
                  <a:cxnLst/>
                  <a:rect l="l" t="t" r="r" b="b"/>
                  <a:pathLst>
                    <a:path w="21257" h="12299" extrusionOk="0">
                      <a:moveTo>
                        <a:pt x="535" y="6798"/>
                      </a:moveTo>
                      <a:lnTo>
                        <a:pt x="9370" y="11942"/>
                      </a:lnTo>
                      <a:cubicBezTo>
                        <a:pt x="10227" y="12418"/>
                        <a:pt x="11268" y="12418"/>
                        <a:pt x="12125" y="11942"/>
                      </a:cubicBezTo>
                      <a:lnTo>
                        <a:pt x="20581" y="7084"/>
                      </a:lnTo>
                      <a:cubicBezTo>
                        <a:pt x="21436" y="6608"/>
                        <a:pt x="21531" y="5846"/>
                        <a:pt x="20581" y="5465"/>
                      </a:cubicBezTo>
                      <a:lnTo>
                        <a:pt x="11745" y="322"/>
                      </a:lnTo>
                      <a:cubicBezTo>
                        <a:pt x="10876" y="-107"/>
                        <a:pt x="9859" y="-107"/>
                        <a:pt x="8990" y="322"/>
                      </a:cubicBezTo>
                      <a:lnTo>
                        <a:pt x="535" y="5179"/>
                      </a:lnTo>
                      <a:cubicBezTo>
                        <a:pt x="-130" y="5274"/>
                        <a:pt x="-225" y="6417"/>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1" name="Google Shape;661;p17"/>
                <p:cNvSpPr/>
                <p:nvPr/>
              </p:nvSpPr>
              <p:spPr>
                <a:xfrm>
                  <a:off x="4598509" y="5169086"/>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6608"/>
                        <a:pt x="21531" y="5846"/>
                        <a:pt x="20581" y="5465"/>
                      </a:cubicBezTo>
                      <a:lnTo>
                        <a:pt x="11745" y="322"/>
                      </a:lnTo>
                      <a:cubicBezTo>
                        <a:pt x="10844" y="-107"/>
                        <a:pt x="9797" y="-107"/>
                        <a:pt x="8895" y="322"/>
                      </a:cubicBezTo>
                      <a:lnTo>
                        <a:pt x="535" y="5274"/>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2" name="Google Shape;662;p17"/>
                <p:cNvSpPr/>
                <p:nvPr/>
              </p:nvSpPr>
              <p:spPr>
                <a:xfrm>
                  <a:off x="4586039" y="5161907"/>
                  <a:ext cx="21210" cy="12298"/>
                </a:xfrm>
                <a:custGeom>
                  <a:avLst/>
                  <a:gdLst/>
                  <a:ahLst/>
                  <a:cxnLst/>
                  <a:rect l="l" t="t" r="r" b="b"/>
                  <a:pathLst>
                    <a:path w="21210" h="12298" extrusionOk="0">
                      <a:moveTo>
                        <a:pt x="464" y="6834"/>
                      </a:moveTo>
                      <a:lnTo>
                        <a:pt x="9299" y="11978"/>
                      </a:lnTo>
                      <a:cubicBezTo>
                        <a:pt x="10201" y="12406"/>
                        <a:pt x="11248" y="12406"/>
                        <a:pt x="12149" y="11978"/>
                      </a:cubicBezTo>
                      <a:lnTo>
                        <a:pt x="20604" y="7120"/>
                      </a:lnTo>
                      <a:cubicBezTo>
                        <a:pt x="21364" y="6644"/>
                        <a:pt x="21459" y="5881"/>
                        <a:pt x="20604" y="5501"/>
                      </a:cubicBezTo>
                      <a:lnTo>
                        <a:pt x="11769" y="357"/>
                      </a:lnTo>
                      <a:cubicBezTo>
                        <a:pt x="10878" y="-119"/>
                        <a:pt x="9810" y="-119"/>
                        <a:pt x="8919" y="357"/>
                      </a:cubicBezTo>
                      <a:lnTo>
                        <a:pt x="464" y="5215"/>
                      </a:lnTo>
                      <a:cubicBezTo>
                        <a:pt x="-106" y="5691"/>
                        <a:pt x="-201" y="6358"/>
                        <a:pt x="46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3" name="Google Shape;663;p17"/>
                <p:cNvSpPr/>
                <p:nvPr/>
              </p:nvSpPr>
              <p:spPr>
                <a:xfrm>
                  <a:off x="4713902" y="5236011"/>
                  <a:ext cx="24523" cy="14108"/>
                </a:xfrm>
                <a:custGeom>
                  <a:avLst/>
                  <a:gdLst/>
                  <a:ahLst/>
                  <a:cxnLst/>
                  <a:rect l="l" t="t" r="r" b="b"/>
                  <a:pathLst>
                    <a:path w="24523" h="14108" extrusionOk="0">
                      <a:moveTo>
                        <a:pt x="570" y="6739"/>
                      </a:moveTo>
                      <a:lnTo>
                        <a:pt x="12635" y="13787"/>
                      </a:lnTo>
                      <a:cubicBezTo>
                        <a:pt x="13505" y="14216"/>
                        <a:pt x="14521" y="14216"/>
                        <a:pt x="15390" y="13787"/>
                      </a:cubicBezTo>
                      <a:lnTo>
                        <a:pt x="23846" y="8930"/>
                      </a:lnTo>
                      <a:cubicBezTo>
                        <a:pt x="24701" y="8453"/>
                        <a:pt x="24796" y="7691"/>
                        <a:pt x="23846" y="7310"/>
                      </a:cubicBezTo>
                      <a:lnTo>
                        <a:pt x="11780" y="357"/>
                      </a:lnTo>
                      <a:cubicBezTo>
                        <a:pt x="10923" y="-119"/>
                        <a:pt x="9882" y="-119"/>
                        <a:pt x="9025" y="357"/>
                      </a:cubicBezTo>
                      <a:lnTo>
                        <a:pt x="570" y="5215"/>
                      </a:lnTo>
                      <a:cubicBezTo>
                        <a:pt x="-190" y="5596"/>
                        <a:pt x="-190" y="6358"/>
                        <a:pt x="570" y="6739"/>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4" name="Google Shape;664;p17"/>
                <p:cNvSpPr/>
                <p:nvPr/>
              </p:nvSpPr>
              <p:spPr>
                <a:xfrm>
                  <a:off x="4635943" y="5190803"/>
                  <a:ext cx="24413" cy="14108"/>
                </a:xfrm>
                <a:custGeom>
                  <a:avLst/>
                  <a:gdLst/>
                  <a:ahLst/>
                  <a:cxnLst/>
                  <a:rect l="l" t="t" r="r" b="b"/>
                  <a:pathLst>
                    <a:path w="24413" h="14108" extrusionOk="0">
                      <a:moveTo>
                        <a:pt x="436" y="6798"/>
                      </a:moveTo>
                      <a:lnTo>
                        <a:pt x="12502" y="13752"/>
                      </a:lnTo>
                      <a:cubicBezTo>
                        <a:pt x="13393" y="14228"/>
                        <a:pt x="14461" y="14228"/>
                        <a:pt x="15352" y="13752"/>
                      </a:cubicBezTo>
                      <a:lnTo>
                        <a:pt x="23807" y="8894"/>
                      </a:lnTo>
                      <a:cubicBezTo>
                        <a:pt x="24567" y="8418"/>
                        <a:pt x="24662" y="7656"/>
                        <a:pt x="23807" y="7275"/>
                      </a:cubicBezTo>
                      <a:lnTo>
                        <a:pt x="11932" y="322"/>
                      </a:lnTo>
                      <a:cubicBezTo>
                        <a:pt x="11030" y="-107"/>
                        <a:pt x="9983" y="-107"/>
                        <a:pt x="9082" y="322"/>
                      </a:cubicBezTo>
                      <a:lnTo>
                        <a:pt x="721" y="5179"/>
                      </a:lnTo>
                      <a:cubicBezTo>
                        <a:pt x="-134" y="5656"/>
                        <a:pt x="-229" y="6418"/>
                        <a:pt x="436"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5" name="Google Shape;665;p17"/>
                <p:cNvSpPr/>
                <p:nvPr/>
              </p:nvSpPr>
              <p:spPr>
                <a:xfrm>
                  <a:off x="4651601" y="5199816"/>
                  <a:ext cx="71148" cy="41195"/>
                </a:xfrm>
                <a:custGeom>
                  <a:avLst/>
                  <a:gdLst/>
                  <a:ahLst/>
                  <a:cxnLst/>
                  <a:rect l="l" t="t" r="r" b="b"/>
                  <a:pathLst>
                    <a:path w="71148" h="41195" extrusionOk="0">
                      <a:moveTo>
                        <a:pt x="454" y="6834"/>
                      </a:moveTo>
                      <a:lnTo>
                        <a:pt x="59260" y="40839"/>
                      </a:lnTo>
                      <a:cubicBezTo>
                        <a:pt x="60117" y="41315"/>
                        <a:pt x="61159" y="41315"/>
                        <a:pt x="62016" y="40839"/>
                      </a:cubicBezTo>
                      <a:lnTo>
                        <a:pt x="70471" y="35981"/>
                      </a:lnTo>
                      <a:cubicBezTo>
                        <a:pt x="71326" y="35505"/>
                        <a:pt x="71421" y="34742"/>
                        <a:pt x="70471" y="34361"/>
                      </a:cubicBezTo>
                      <a:lnTo>
                        <a:pt x="11759" y="357"/>
                      </a:lnTo>
                      <a:cubicBezTo>
                        <a:pt x="10868" y="-119"/>
                        <a:pt x="9800" y="-119"/>
                        <a:pt x="8909" y="357"/>
                      </a:cubicBezTo>
                      <a:lnTo>
                        <a:pt x="549" y="5215"/>
                      </a:lnTo>
                      <a:cubicBezTo>
                        <a:pt x="-116" y="5691"/>
                        <a:pt x="-211" y="6453"/>
                        <a:pt x="45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6" name="Google Shape;666;p17"/>
                <p:cNvSpPr/>
                <p:nvPr/>
              </p:nvSpPr>
              <p:spPr>
                <a:xfrm>
                  <a:off x="4756949" y="5232713"/>
                  <a:ext cx="21210" cy="12299"/>
                </a:xfrm>
                <a:custGeom>
                  <a:avLst/>
                  <a:gdLst/>
                  <a:ahLst/>
                  <a:cxnLst/>
                  <a:rect l="l" t="t" r="r" b="b"/>
                  <a:pathLst>
                    <a:path w="21210" h="12299" extrusionOk="0">
                      <a:moveTo>
                        <a:pt x="464" y="6894"/>
                      </a:moveTo>
                      <a:lnTo>
                        <a:pt x="9299" y="11942"/>
                      </a:lnTo>
                      <a:cubicBezTo>
                        <a:pt x="10190" y="12418"/>
                        <a:pt x="11258" y="12418"/>
                        <a:pt x="12149" y="11942"/>
                      </a:cubicBezTo>
                      <a:lnTo>
                        <a:pt x="20604" y="7084"/>
                      </a:lnTo>
                      <a:cubicBezTo>
                        <a:pt x="21364" y="6608"/>
                        <a:pt x="21459" y="5846"/>
                        <a:pt x="20604" y="5465"/>
                      </a:cubicBezTo>
                      <a:lnTo>
                        <a:pt x="11769" y="321"/>
                      </a:lnTo>
                      <a:cubicBezTo>
                        <a:pt x="10868" y="-107"/>
                        <a:pt x="9821" y="-107"/>
                        <a:pt x="8919" y="321"/>
                      </a:cubicBezTo>
                      <a:lnTo>
                        <a:pt x="464" y="5275"/>
                      </a:lnTo>
                      <a:cubicBezTo>
                        <a:pt x="-106" y="6036"/>
                        <a:pt x="-201" y="6036"/>
                        <a:pt x="46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7" name="Google Shape;667;p17"/>
                <p:cNvSpPr/>
                <p:nvPr/>
              </p:nvSpPr>
              <p:spPr>
                <a:xfrm>
                  <a:off x="4744433" y="5225534"/>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7120"/>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8" name="Google Shape;668;p17"/>
                <p:cNvSpPr/>
                <p:nvPr/>
              </p:nvSpPr>
              <p:spPr>
                <a:xfrm>
                  <a:off x="4732035" y="5218330"/>
                  <a:ext cx="21424" cy="12263"/>
                </a:xfrm>
                <a:custGeom>
                  <a:avLst/>
                  <a:gdLst/>
                  <a:ahLst/>
                  <a:cxnLst/>
                  <a:rect l="l" t="t" r="r" b="b"/>
                  <a:pathLst>
                    <a:path w="21424" h="12263" extrusionOk="0">
                      <a:moveTo>
                        <a:pt x="677" y="6798"/>
                      </a:moveTo>
                      <a:lnTo>
                        <a:pt x="9513" y="11942"/>
                      </a:lnTo>
                      <a:cubicBezTo>
                        <a:pt x="10414" y="12371"/>
                        <a:pt x="11461" y="12371"/>
                        <a:pt x="12363" y="11942"/>
                      </a:cubicBezTo>
                      <a:lnTo>
                        <a:pt x="20818" y="7084"/>
                      </a:lnTo>
                      <a:cubicBezTo>
                        <a:pt x="21578" y="6608"/>
                        <a:pt x="21673" y="5846"/>
                        <a:pt x="20818" y="5465"/>
                      </a:cubicBezTo>
                      <a:lnTo>
                        <a:pt x="11983" y="322"/>
                      </a:lnTo>
                      <a:cubicBezTo>
                        <a:pt x="11081" y="-107"/>
                        <a:pt x="10034" y="-107"/>
                        <a:pt x="9133" y="322"/>
                      </a:cubicBezTo>
                      <a:lnTo>
                        <a:pt x="677" y="5179"/>
                      </a:lnTo>
                      <a:cubicBezTo>
                        <a:pt x="-178" y="5656"/>
                        <a:pt x="-273" y="6417"/>
                        <a:pt x="677"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9" name="Google Shape;669;p17"/>
                <p:cNvSpPr/>
                <p:nvPr/>
              </p:nvSpPr>
              <p:spPr>
                <a:xfrm>
                  <a:off x="4719447" y="5211091"/>
                  <a:ext cx="21257" cy="12299"/>
                </a:xfrm>
                <a:custGeom>
                  <a:avLst/>
                  <a:gdLst/>
                  <a:ahLst/>
                  <a:cxnLst/>
                  <a:rect l="l" t="t" r="r" b="b"/>
                  <a:pathLst>
                    <a:path w="21257" h="12299" extrusionOk="0">
                      <a:moveTo>
                        <a:pt x="535" y="6798"/>
                      </a:moveTo>
                      <a:lnTo>
                        <a:pt x="9370" y="11942"/>
                      </a:lnTo>
                      <a:cubicBezTo>
                        <a:pt x="10227" y="12418"/>
                        <a:pt x="11268" y="12418"/>
                        <a:pt x="12125" y="11942"/>
                      </a:cubicBezTo>
                      <a:lnTo>
                        <a:pt x="20581" y="7084"/>
                      </a:lnTo>
                      <a:cubicBezTo>
                        <a:pt x="21436" y="6608"/>
                        <a:pt x="21531" y="5941"/>
                        <a:pt x="20581" y="5465"/>
                      </a:cubicBezTo>
                      <a:lnTo>
                        <a:pt x="11745" y="322"/>
                      </a:lnTo>
                      <a:cubicBezTo>
                        <a:pt x="10876" y="-107"/>
                        <a:pt x="9859" y="-107"/>
                        <a:pt x="8990" y="322"/>
                      </a:cubicBezTo>
                      <a:lnTo>
                        <a:pt x="535" y="5179"/>
                      </a:lnTo>
                      <a:cubicBezTo>
                        <a:pt x="-130" y="5656"/>
                        <a:pt x="-225" y="6417"/>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0" name="Google Shape;670;p17"/>
                <p:cNvSpPr/>
                <p:nvPr/>
              </p:nvSpPr>
              <p:spPr>
                <a:xfrm>
                  <a:off x="4706978" y="5203817"/>
                  <a:ext cx="21210" cy="12299"/>
                </a:xfrm>
                <a:custGeom>
                  <a:avLst/>
                  <a:gdLst/>
                  <a:ahLst/>
                  <a:cxnLst/>
                  <a:rect l="l" t="t" r="r" b="b"/>
                  <a:pathLst>
                    <a:path w="21210" h="12299" extrusionOk="0">
                      <a:moveTo>
                        <a:pt x="464" y="6834"/>
                      </a:moveTo>
                      <a:lnTo>
                        <a:pt x="9299" y="11978"/>
                      </a:lnTo>
                      <a:cubicBezTo>
                        <a:pt x="10201" y="12406"/>
                        <a:pt x="11248" y="12406"/>
                        <a:pt x="12149" y="11978"/>
                      </a:cubicBezTo>
                      <a:lnTo>
                        <a:pt x="20604" y="7025"/>
                      </a:lnTo>
                      <a:cubicBezTo>
                        <a:pt x="21364" y="6548"/>
                        <a:pt x="21459" y="5882"/>
                        <a:pt x="20604" y="5405"/>
                      </a:cubicBezTo>
                      <a:lnTo>
                        <a:pt x="11769" y="357"/>
                      </a:lnTo>
                      <a:cubicBezTo>
                        <a:pt x="10878" y="-119"/>
                        <a:pt x="9810" y="-119"/>
                        <a:pt x="8919" y="357"/>
                      </a:cubicBezTo>
                      <a:lnTo>
                        <a:pt x="464" y="5215"/>
                      </a:lnTo>
                      <a:cubicBezTo>
                        <a:pt x="-106" y="5691"/>
                        <a:pt x="-201" y="6358"/>
                        <a:pt x="46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1" name="Google Shape;671;p17"/>
                <p:cNvSpPr/>
                <p:nvPr/>
              </p:nvSpPr>
              <p:spPr>
                <a:xfrm>
                  <a:off x="4694711" y="5196578"/>
                  <a:ext cx="20722" cy="12299"/>
                </a:xfrm>
                <a:custGeom>
                  <a:avLst/>
                  <a:gdLst/>
                  <a:ahLst/>
                  <a:cxnLst/>
                  <a:rect l="l" t="t" r="r" b="b"/>
                  <a:pathLst>
                    <a:path w="20722" h="12299" extrusionOk="0">
                      <a:moveTo>
                        <a:pt x="0" y="6834"/>
                      </a:moveTo>
                      <a:lnTo>
                        <a:pt x="8835" y="11978"/>
                      </a:lnTo>
                      <a:cubicBezTo>
                        <a:pt x="9705" y="12406"/>
                        <a:pt x="10721" y="12406"/>
                        <a:pt x="11590" y="11978"/>
                      </a:cubicBezTo>
                      <a:lnTo>
                        <a:pt x="20046" y="7025"/>
                      </a:lnTo>
                      <a:cubicBezTo>
                        <a:pt x="20901" y="6549"/>
                        <a:pt x="20996" y="5882"/>
                        <a:pt x="20046" y="5406"/>
                      </a:cubicBezTo>
                      <a:lnTo>
                        <a:pt x="11210" y="357"/>
                      </a:lnTo>
                      <a:cubicBezTo>
                        <a:pt x="10353" y="-119"/>
                        <a:pt x="9312" y="-119"/>
                        <a:pt x="8455" y="357"/>
                      </a:cubicBezTo>
                      <a:lnTo>
                        <a:pt x="0" y="5215"/>
                      </a:lnTo>
                      <a:cubicBezTo>
                        <a:pt x="0" y="5691"/>
                        <a:pt x="0" y="6453"/>
                        <a:pt x="0"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2" name="Google Shape;672;p17"/>
                <p:cNvSpPr/>
                <p:nvPr/>
              </p:nvSpPr>
              <p:spPr>
                <a:xfrm>
                  <a:off x="4681992" y="5189338"/>
                  <a:ext cx="21210" cy="12299"/>
                </a:xfrm>
                <a:custGeom>
                  <a:avLst/>
                  <a:gdLst/>
                  <a:ahLst/>
                  <a:cxnLst/>
                  <a:rect l="l" t="t" r="r" b="b"/>
                  <a:pathLst>
                    <a:path w="21210" h="12299" extrusionOk="0">
                      <a:moveTo>
                        <a:pt x="464" y="6834"/>
                      </a:moveTo>
                      <a:lnTo>
                        <a:pt x="9299" y="11978"/>
                      </a:lnTo>
                      <a:cubicBezTo>
                        <a:pt x="10201" y="12406"/>
                        <a:pt x="11248" y="12406"/>
                        <a:pt x="12149" y="11978"/>
                      </a:cubicBezTo>
                      <a:lnTo>
                        <a:pt x="20604" y="7025"/>
                      </a:lnTo>
                      <a:cubicBezTo>
                        <a:pt x="21364" y="6549"/>
                        <a:pt x="21459" y="5882"/>
                        <a:pt x="20604" y="5406"/>
                      </a:cubicBezTo>
                      <a:lnTo>
                        <a:pt x="11769" y="357"/>
                      </a:lnTo>
                      <a:cubicBezTo>
                        <a:pt x="10878" y="-119"/>
                        <a:pt x="9810" y="-119"/>
                        <a:pt x="8919" y="357"/>
                      </a:cubicBezTo>
                      <a:lnTo>
                        <a:pt x="464" y="5215"/>
                      </a:lnTo>
                      <a:cubicBezTo>
                        <a:pt x="-106" y="5691"/>
                        <a:pt x="-201" y="6453"/>
                        <a:pt x="46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3" name="Google Shape;673;p17"/>
                <p:cNvSpPr/>
                <p:nvPr/>
              </p:nvSpPr>
              <p:spPr>
                <a:xfrm>
                  <a:off x="4669476" y="5182100"/>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644"/>
                        <a:pt x="21531" y="5882"/>
                        <a:pt x="20581" y="5405"/>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4" name="Google Shape;674;p17"/>
                <p:cNvSpPr/>
                <p:nvPr/>
              </p:nvSpPr>
              <p:spPr>
                <a:xfrm>
                  <a:off x="4656900" y="5174765"/>
                  <a:ext cx="21316" cy="12299"/>
                </a:xfrm>
                <a:custGeom>
                  <a:avLst/>
                  <a:gdLst/>
                  <a:ahLst/>
                  <a:cxnLst/>
                  <a:rect l="l" t="t" r="r" b="b"/>
                  <a:pathLst>
                    <a:path w="21316" h="12299" extrusionOk="0">
                      <a:moveTo>
                        <a:pt x="570" y="6834"/>
                      </a:moveTo>
                      <a:lnTo>
                        <a:pt x="9405" y="11978"/>
                      </a:lnTo>
                      <a:cubicBezTo>
                        <a:pt x="10307" y="12406"/>
                        <a:pt x="11354" y="12406"/>
                        <a:pt x="12255" y="11978"/>
                      </a:cubicBezTo>
                      <a:lnTo>
                        <a:pt x="20711" y="7120"/>
                      </a:lnTo>
                      <a:cubicBezTo>
                        <a:pt x="21471" y="7120"/>
                        <a:pt x="21566" y="5882"/>
                        <a:pt x="20711" y="5501"/>
                      </a:cubicBezTo>
                      <a:lnTo>
                        <a:pt x="11875" y="357"/>
                      </a:lnTo>
                      <a:cubicBezTo>
                        <a:pt x="10984" y="-119"/>
                        <a:pt x="9916" y="-119"/>
                        <a:pt x="9025" y="357"/>
                      </a:cubicBezTo>
                      <a:lnTo>
                        <a:pt x="570" y="5215"/>
                      </a:lnTo>
                      <a:cubicBezTo>
                        <a:pt x="-190" y="5787"/>
                        <a:pt x="-190" y="6834"/>
                        <a:pt x="570"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5" name="Google Shape;675;p17"/>
                <p:cNvSpPr/>
                <p:nvPr/>
              </p:nvSpPr>
              <p:spPr>
                <a:xfrm>
                  <a:off x="4644490" y="5167657"/>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7084"/>
                        <a:pt x="21531" y="5846"/>
                        <a:pt x="20581" y="5465"/>
                      </a:cubicBezTo>
                      <a:lnTo>
                        <a:pt x="11745" y="322"/>
                      </a:lnTo>
                      <a:cubicBezTo>
                        <a:pt x="10876" y="-107"/>
                        <a:pt x="9859" y="-107"/>
                        <a:pt x="8990" y="322"/>
                      </a:cubicBezTo>
                      <a:lnTo>
                        <a:pt x="535" y="5179"/>
                      </a:lnTo>
                      <a:cubicBezTo>
                        <a:pt x="-130" y="5656"/>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6" name="Google Shape;676;p17"/>
                <p:cNvSpPr/>
                <p:nvPr/>
              </p:nvSpPr>
              <p:spPr>
                <a:xfrm>
                  <a:off x="4632021" y="5160418"/>
                  <a:ext cx="21210" cy="12298"/>
                </a:xfrm>
                <a:custGeom>
                  <a:avLst/>
                  <a:gdLst/>
                  <a:ahLst/>
                  <a:cxnLst/>
                  <a:rect l="l" t="t" r="r" b="b"/>
                  <a:pathLst>
                    <a:path w="21210" h="12298" extrusionOk="0">
                      <a:moveTo>
                        <a:pt x="464" y="6894"/>
                      </a:moveTo>
                      <a:lnTo>
                        <a:pt x="9299" y="11942"/>
                      </a:lnTo>
                      <a:cubicBezTo>
                        <a:pt x="10190" y="12418"/>
                        <a:pt x="11258" y="12418"/>
                        <a:pt x="12149" y="11942"/>
                      </a:cubicBezTo>
                      <a:lnTo>
                        <a:pt x="20604" y="7084"/>
                      </a:lnTo>
                      <a:cubicBezTo>
                        <a:pt x="21364" y="6608"/>
                        <a:pt x="21459" y="5846"/>
                        <a:pt x="20604" y="5465"/>
                      </a:cubicBezTo>
                      <a:lnTo>
                        <a:pt x="11769" y="321"/>
                      </a:lnTo>
                      <a:cubicBezTo>
                        <a:pt x="10868" y="-107"/>
                        <a:pt x="9821" y="-107"/>
                        <a:pt x="8919" y="321"/>
                      </a:cubicBezTo>
                      <a:lnTo>
                        <a:pt x="464" y="5179"/>
                      </a:lnTo>
                      <a:cubicBezTo>
                        <a:pt x="-106" y="5751"/>
                        <a:pt x="-201" y="6417"/>
                        <a:pt x="46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7" name="Google Shape;677;p17"/>
                <p:cNvSpPr/>
                <p:nvPr/>
              </p:nvSpPr>
              <p:spPr>
                <a:xfrm>
                  <a:off x="4619504" y="5153179"/>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76" y="-107"/>
                        <a:pt x="9859" y="-107"/>
                        <a:pt x="8990" y="321"/>
                      </a:cubicBezTo>
                      <a:lnTo>
                        <a:pt x="535" y="5275"/>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8" name="Google Shape;678;p17"/>
                <p:cNvSpPr/>
                <p:nvPr/>
              </p:nvSpPr>
              <p:spPr>
                <a:xfrm>
                  <a:off x="4769418" y="5240428"/>
                  <a:ext cx="30663" cy="17728"/>
                </a:xfrm>
                <a:custGeom>
                  <a:avLst/>
                  <a:gdLst/>
                  <a:ahLst/>
                  <a:cxnLst/>
                  <a:rect l="l" t="t" r="r" b="b"/>
                  <a:pathLst>
                    <a:path w="30663" h="17728" extrusionOk="0">
                      <a:moveTo>
                        <a:pt x="535" y="6417"/>
                      </a:moveTo>
                      <a:lnTo>
                        <a:pt x="18775" y="17371"/>
                      </a:lnTo>
                      <a:cubicBezTo>
                        <a:pt x="19667" y="17847"/>
                        <a:pt x="20734" y="17847"/>
                        <a:pt x="21626" y="17371"/>
                      </a:cubicBezTo>
                      <a:lnTo>
                        <a:pt x="29986" y="12513"/>
                      </a:lnTo>
                      <a:cubicBezTo>
                        <a:pt x="30841" y="12037"/>
                        <a:pt x="30936" y="11370"/>
                        <a:pt x="29986" y="10894"/>
                      </a:cubicBezTo>
                      <a:lnTo>
                        <a:pt x="11745" y="321"/>
                      </a:lnTo>
                      <a:cubicBezTo>
                        <a:pt x="10876" y="-107"/>
                        <a:pt x="9860" y="-107"/>
                        <a:pt x="8990" y="321"/>
                      </a:cubicBezTo>
                      <a:lnTo>
                        <a:pt x="535" y="5275"/>
                      </a:lnTo>
                      <a:cubicBezTo>
                        <a:pt x="-130" y="5275"/>
                        <a:pt x="-225" y="5941"/>
                        <a:pt x="535" y="6417"/>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9" name="Google Shape;679;p17"/>
                <p:cNvSpPr/>
                <p:nvPr/>
              </p:nvSpPr>
              <p:spPr>
                <a:xfrm>
                  <a:off x="4751035" y="5243345"/>
                  <a:ext cx="21400" cy="12299"/>
                </a:xfrm>
                <a:custGeom>
                  <a:avLst/>
                  <a:gdLst/>
                  <a:ahLst/>
                  <a:cxnLst/>
                  <a:rect l="l" t="t" r="r" b="b"/>
                  <a:pathLst>
                    <a:path w="21400" h="12299" extrusionOk="0">
                      <a:moveTo>
                        <a:pt x="677" y="6834"/>
                      </a:moveTo>
                      <a:lnTo>
                        <a:pt x="9513" y="11978"/>
                      </a:lnTo>
                      <a:cubicBezTo>
                        <a:pt x="10382" y="12406"/>
                        <a:pt x="11398" y="12406"/>
                        <a:pt x="12268" y="11978"/>
                      </a:cubicBezTo>
                      <a:lnTo>
                        <a:pt x="20723" y="7025"/>
                      </a:lnTo>
                      <a:cubicBezTo>
                        <a:pt x="21578" y="7025"/>
                        <a:pt x="21673" y="5882"/>
                        <a:pt x="20723" y="5405"/>
                      </a:cubicBezTo>
                      <a:lnTo>
                        <a:pt x="11888" y="357"/>
                      </a:lnTo>
                      <a:cubicBezTo>
                        <a:pt x="11031" y="-119"/>
                        <a:pt x="9990" y="-119"/>
                        <a:pt x="9133" y="357"/>
                      </a:cubicBezTo>
                      <a:lnTo>
                        <a:pt x="677" y="4929"/>
                      </a:lnTo>
                      <a:cubicBezTo>
                        <a:pt x="-178" y="5691"/>
                        <a:pt x="-273" y="6453"/>
                        <a:pt x="677"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0" name="Google Shape;680;p17"/>
                <p:cNvSpPr/>
                <p:nvPr/>
              </p:nvSpPr>
              <p:spPr>
                <a:xfrm>
                  <a:off x="4738529" y="5236106"/>
                  <a:ext cx="21200" cy="12299"/>
                </a:xfrm>
                <a:custGeom>
                  <a:avLst/>
                  <a:gdLst/>
                  <a:ahLst/>
                  <a:cxnLst/>
                  <a:rect l="l" t="t" r="r" b="b"/>
                  <a:pathLst>
                    <a:path w="21200" h="12299" extrusionOk="0">
                      <a:moveTo>
                        <a:pt x="454" y="6834"/>
                      </a:moveTo>
                      <a:lnTo>
                        <a:pt x="9289" y="11978"/>
                      </a:lnTo>
                      <a:cubicBezTo>
                        <a:pt x="10191" y="12406"/>
                        <a:pt x="11238" y="12406"/>
                        <a:pt x="12139" y="11978"/>
                      </a:cubicBezTo>
                      <a:lnTo>
                        <a:pt x="20594" y="7025"/>
                      </a:lnTo>
                      <a:cubicBezTo>
                        <a:pt x="21354" y="6549"/>
                        <a:pt x="21449" y="5882"/>
                        <a:pt x="20594" y="5406"/>
                      </a:cubicBezTo>
                      <a:lnTo>
                        <a:pt x="11759" y="357"/>
                      </a:lnTo>
                      <a:cubicBezTo>
                        <a:pt x="10868" y="-119"/>
                        <a:pt x="9800" y="-119"/>
                        <a:pt x="8909" y="357"/>
                      </a:cubicBezTo>
                      <a:lnTo>
                        <a:pt x="549" y="5215"/>
                      </a:lnTo>
                      <a:cubicBezTo>
                        <a:pt x="-116" y="5691"/>
                        <a:pt x="-211" y="6453"/>
                        <a:pt x="45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1" name="Google Shape;681;p17"/>
                <p:cNvSpPr/>
                <p:nvPr/>
              </p:nvSpPr>
              <p:spPr>
                <a:xfrm>
                  <a:off x="4726002" y="5228867"/>
                  <a:ext cx="21257" cy="12299"/>
                </a:xfrm>
                <a:custGeom>
                  <a:avLst/>
                  <a:gdLst/>
                  <a:ahLst/>
                  <a:cxnLst/>
                  <a:rect l="l" t="t" r="r" b="b"/>
                  <a:pathLst>
                    <a:path w="21257" h="12299" extrusionOk="0">
                      <a:moveTo>
                        <a:pt x="535" y="6834"/>
                      </a:moveTo>
                      <a:lnTo>
                        <a:pt x="9370" y="11978"/>
                      </a:lnTo>
                      <a:cubicBezTo>
                        <a:pt x="10239" y="12406"/>
                        <a:pt x="11256" y="12406"/>
                        <a:pt x="12125" y="11978"/>
                      </a:cubicBezTo>
                      <a:lnTo>
                        <a:pt x="20581" y="7120"/>
                      </a:lnTo>
                      <a:cubicBezTo>
                        <a:pt x="21436" y="6548"/>
                        <a:pt x="21531" y="5881"/>
                        <a:pt x="20581" y="5405"/>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2" name="Google Shape;682;p17"/>
                <p:cNvSpPr/>
                <p:nvPr/>
              </p:nvSpPr>
              <p:spPr>
                <a:xfrm>
                  <a:off x="4713712" y="5221628"/>
                  <a:ext cx="20781" cy="12299"/>
                </a:xfrm>
                <a:custGeom>
                  <a:avLst/>
                  <a:gdLst/>
                  <a:ahLst/>
                  <a:cxnLst/>
                  <a:rect l="l" t="t" r="r" b="b"/>
                  <a:pathLst>
                    <a:path w="20781" h="12299" extrusionOk="0">
                      <a:moveTo>
                        <a:pt x="0" y="6834"/>
                      </a:moveTo>
                      <a:lnTo>
                        <a:pt x="8835" y="11978"/>
                      </a:lnTo>
                      <a:cubicBezTo>
                        <a:pt x="9737" y="12406"/>
                        <a:pt x="10784" y="12406"/>
                        <a:pt x="11685" y="11978"/>
                      </a:cubicBezTo>
                      <a:lnTo>
                        <a:pt x="20141" y="7120"/>
                      </a:lnTo>
                      <a:cubicBezTo>
                        <a:pt x="20996" y="6644"/>
                        <a:pt x="20996" y="5882"/>
                        <a:pt x="20141" y="5501"/>
                      </a:cubicBezTo>
                      <a:lnTo>
                        <a:pt x="11305" y="357"/>
                      </a:lnTo>
                      <a:cubicBezTo>
                        <a:pt x="10414" y="-119"/>
                        <a:pt x="9346" y="-119"/>
                        <a:pt x="8455" y="357"/>
                      </a:cubicBezTo>
                      <a:lnTo>
                        <a:pt x="95" y="5215"/>
                      </a:lnTo>
                      <a:cubicBezTo>
                        <a:pt x="0" y="5691"/>
                        <a:pt x="0" y="6453"/>
                        <a:pt x="0"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3" name="Google Shape;683;p17"/>
                <p:cNvSpPr/>
                <p:nvPr/>
              </p:nvSpPr>
              <p:spPr>
                <a:xfrm>
                  <a:off x="4701016" y="5214425"/>
                  <a:ext cx="21257" cy="12299"/>
                </a:xfrm>
                <a:custGeom>
                  <a:avLst/>
                  <a:gdLst/>
                  <a:ahLst/>
                  <a:cxnLst/>
                  <a:rect l="l" t="t" r="r" b="b"/>
                  <a:pathLst>
                    <a:path w="21257" h="12299" extrusionOk="0">
                      <a:moveTo>
                        <a:pt x="535" y="6798"/>
                      </a:moveTo>
                      <a:lnTo>
                        <a:pt x="9370" y="11942"/>
                      </a:lnTo>
                      <a:cubicBezTo>
                        <a:pt x="10261" y="12418"/>
                        <a:pt x="11329" y="12418"/>
                        <a:pt x="12220" y="11942"/>
                      </a:cubicBezTo>
                      <a:lnTo>
                        <a:pt x="20581" y="7084"/>
                      </a:lnTo>
                      <a:cubicBezTo>
                        <a:pt x="21436" y="6608"/>
                        <a:pt x="21531" y="5846"/>
                        <a:pt x="20581" y="5465"/>
                      </a:cubicBezTo>
                      <a:lnTo>
                        <a:pt x="11745" y="322"/>
                      </a:lnTo>
                      <a:cubicBezTo>
                        <a:pt x="10876" y="-107"/>
                        <a:pt x="9859" y="-107"/>
                        <a:pt x="8990" y="322"/>
                      </a:cubicBezTo>
                      <a:lnTo>
                        <a:pt x="535" y="5179"/>
                      </a:lnTo>
                      <a:cubicBezTo>
                        <a:pt x="-130" y="5274"/>
                        <a:pt x="-225" y="6417"/>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4" name="Google Shape;684;p17"/>
                <p:cNvSpPr/>
                <p:nvPr/>
              </p:nvSpPr>
              <p:spPr>
                <a:xfrm>
                  <a:off x="4688557" y="5207186"/>
                  <a:ext cx="21271" cy="12299"/>
                </a:xfrm>
                <a:custGeom>
                  <a:avLst/>
                  <a:gdLst/>
                  <a:ahLst/>
                  <a:cxnLst/>
                  <a:rect l="l" t="t" r="r" b="b"/>
                  <a:pathLst>
                    <a:path w="21271" h="12299" extrusionOk="0">
                      <a:moveTo>
                        <a:pt x="454" y="6894"/>
                      </a:moveTo>
                      <a:lnTo>
                        <a:pt x="9289" y="11942"/>
                      </a:lnTo>
                      <a:cubicBezTo>
                        <a:pt x="10180" y="12418"/>
                        <a:pt x="11248" y="12418"/>
                        <a:pt x="12139" y="11942"/>
                      </a:cubicBezTo>
                      <a:lnTo>
                        <a:pt x="20594" y="7084"/>
                      </a:lnTo>
                      <a:cubicBezTo>
                        <a:pt x="21449" y="6608"/>
                        <a:pt x="21544" y="5846"/>
                        <a:pt x="20594" y="5465"/>
                      </a:cubicBezTo>
                      <a:lnTo>
                        <a:pt x="11759" y="322"/>
                      </a:lnTo>
                      <a:cubicBezTo>
                        <a:pt x="10858" y="-107"/>
                        <a:pt x="9811" y="-107"/>
                        <a:pt x="8909" y="322"/>
                      </a:cubicBezTo>
                      <a:lnTo>
                        <a:pt x="549" y="5274"/>
                      </a:lnTo>
                      <a:cubicBezTo>
                        <a:pt x="-116" y="5751"/>
                        <a:pt x="-211" y="6417"/>
                        <a:pt x="45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5" name="Google Shape;685;p17"/>
                <p:cNvSpPr/>
                <p:nvPr/>
              </p:nvSpPr>
              <p:spPr>
                <a:xfrm>
                  <a:off x="4675924" y="5199947"/>
                  <a:ext cx="21364" cy="12299"/>
                </a:xfrm>
                <a:custGeom>
                  <a:avLst/>
                  <a:gdLst/>
                  <a:ahLst/>
                  <a:cxnLst/>
                  <a:rect l="l" t="t" r="r" b="b"/>
                  <a:pathLst>
                    <a:path w="21364" h="12299" extrusionOk="0">
                      <a:moveTo>
                        <a:pt x="641" y="6894"/>
                      </a:moveTo>
                      <a:lnTo>
                        <a:pt x="9477" y="11942"/>
                      </a:lnTo>
                      <a:cubicBezTo>
                        <a:pt x="10368" y="12418"/>
                        <a:pt x="11435" y="12418"/>
                        <a:pt x="12327" y="11942"/>
                      </a:cubicBezTo>
                      <a:lnTo>
                        <a:pt x="20687" y="7084"/>
                      </a:lnTo>
                      <a:cubicBezTo>
                        <a:pt x="21542" y="6608"/>
                        <a:pt x="21637" y="5846"/>
                        <a:pt x="20687" y="5465"/>
                      </a:cubicBezTo>
                      <a:lnTo>
                        <a:pt x="11852" y="321"/>
                      </a:lnTo>
                      <a:cubicBezTo>
                        <a:pt x="10982" y="-107"/>
                        <a:pt x="9966" y="-107"/>
                        <a:pt x="9096" y="321"/>
                      </a:cubicBezTo>
                      <a:lnTo>
                        <a:pt x="641" y="5275"/>
                      </a:lnTo>
                      <a:cubicBezTo>
                        <a:pt x="-214" y="5751"/>
                        <a:pt x="-214" y="6417"/>
                        <a:pt x="641"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6" name="Google Shape;686;p17"/>
                <p:cNvSpPr/>
                <p:nvPr/>
              </p:nvSpPr>
              <p:spPr>
                <a:xfrm>
                  <a:off x="4663585" y="5192708"/>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7084"/>
                        <a:pt x="21531" y="5846"/>
                        <a:pt x="20581" y="5465"/>
                      </a:cubicBezTo>
                      <a:lnTo>
                        <a:pt x="11745" y="322"/>
                      </a:lnTo>
                      <a:cubicBezTo>
                        <a:pt x="10844" y="-107"/>
                        <a:pt x="9797" y="-107"/>
                        <a:pt x="8895" y="322"/>
                      </a:cubicBezTo>
                      <a:lnTo>
                        <a:pt x="535" y="5274"/>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7" name="Google Shape;687;p17"/>
                <p:cNvSpPr/>
                <p:nvPr/>
              </p:nvSpPr>
              <p:spPr>
                <a:xfrm>
                  <a:off x="4651034" y="5185529"/>
                  <a:ext cx="21269" cy="12299"/>
                </a:xfrm>
                <a:custGeom>
                  <a:avLst/>
                  <a:gdLst/>
                  <a:ahLst/>
                  <a:cxnLst/>
                  <a:rect l="l" t="t" r="r" b="b"/>
                  <a:pathLst>
                    <a:path w="21269" h="12299" extrusionOk="0">
                      <a:moveTo>
                        <a:pt x="546" y="6834"/>
                      </a:moveTo>
                      <a:lnTo>
                        <a:pt x="9381" y="11978"/>
                      </a:lnTo>
                      <a:cubicBezTo>
                        <a:pt x="10283" y="12406"/>
                        <a:pt x="11330" y="12406"/>
                        <a:pt x="12232" y="11978"/>
                      </a:cubicBezTo>
                      <a:lnTo>
                        <a:pt x="20592" y="7120"/>
                      </a:lnTo>
                      <a:cubicBezTo>
                        <a:pt x="21447" y="6644"/>
                        <a:pt x="21542" y="5882"/>
                        <a:pt x="20592" y="5501"/>
                      </a:cubicBezTo>
                      <a:lnTo>
                        <a:pt x="11757" y="357"/>
                      </a:lnTo>
                      <a:cubicBezTo>
                        <a:pt x="10865" y="-119"/>
                        <a:pt x="9798" y="-119"/>
                        <a:pt x="8906" y="357"/>
                      </a:cubicBezTo>
                      <a:lnTo>
                        <a:pt x="451" y="5215"/>
                      </a:lnTo>
                      <a:cubicBezTo>
                        <a:pt x="-119" y="5596"/>
                        <a:pt x="-214" y="6358"/>
                        <a:pt x="546"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8" name="Google Shape;688;p17"/>
                <p:cNvSpPr/>
                <p:nvPr/>
              </p:nvSpPr>
              <p:spPr>
                <a:xfrm>
                  <a:off x="4638600" y="5178325"/>
                  <a:ext cx="21257" cy="12263"/>
                </a:xfrm>
                <a:custGeom>
                  <a:avLst/>
                  <a:gdLst/>
                  <a:ahLst/>
                  <a:cxnLst/>
                  <a:rect l="l" t="t" r="r" b="b"/>
                  <a:pathLst>
                    <a:path w="21257" h="12263" extrusionOk="0">
                      <a:moveTo>
                        <a:pt x="535" y="6798"/>
                      </a:moveTo>
                      <a:lnTo>
                        <a:pt x="9370" y="11942"/>
                      </a:lnTo>
                      <a:cubicBezTo>
                        <a:pt x="10240" y="12371"/>
                        <a:pt x="11256" y="12371"/>
                        <a:pt x="12125" y="11942"/>
                      </a:cubicBezTo>
                      <a:lnTo>
                        <a:pt x="20581" y="7084"/>
                      </a:lnTo>
                      <a:cubicBezTo>
                        <a:pt x="21436" y="6608"/>
                        <a:pt x="21531" y="5846"/>
                        <a:pt x="20581" y="5465"/>
                      </a:cubicBezTo>
                      <a:lnTo>
                        <a:pt x="11745" y="322"/>
                      </a:lnTo>
                      <a:cubicBezTo>
                        <a:pt x="10844" y="-107"/>
                        <a:pt x="9797" y="-107"/>
                        <a:pt x="8895" y="322"/>
                      </a:cubicBezTo>
                      <a:lnTo>
                        <a:pt x="535" y="5179"/>
                      </a:lnTo>
                      <a:cubicBezTo>
                        <a:pt x="-130" y="5656"/>
                        <a:pt x="-225" y="6417"/>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9" name="Google Shape;689;p17"/>
                <p:cNvSpPr/>
                <p:nvPr/>
              </p:nvSpPr>
              <p:spPr>
                <a:xfrm>
                  <a:off x="4626083" y="5171051"/>
                  <a:ext cx="21234" cy="12299"/>
                </a:xfrm>
                <a:custGeom>
                  <a:avLst/>
                  <a:gdLst/>
                  <a:ahLst/>
                  <a:cxnLst/>
                  <a:rect l="l" t="t" r="r" b="b"/>
                  <a:pathLst>
                    <a:path w="21234" h="12299" extrusionOk="0">
                      <a:moveTo>
                        <a:pt x="511" y="6834"/>
                      </a:moveTo>
                      <a:lnTo>
                        <a:pt x="9347" y="11978"/>
                      </a:lnTo>
                      <a:cubicBezTo>
                        <a:pt x="10248" y="12406"/>
                        <a:pt x="11295" y="12406"/>
                        <a:pt x="12197" y="11978"/>
                      </a:cubicBezTo>
                      <a:lnTo>
                        <a:pt x="20557" y="7025"/>
                      </a:lnTo>
                      <a:cubicBezTo>
                        <a:pt x="21412" y="6548"/>
                        <a:pt x="21507" y="5882"/>
                        <a:pt x="20557" y="5405"/>
                      </a:cubicBezTo>
                      <a:lnTo>
                        <a:pt x="11722" y="357"/>
                      </a:lnTo>
                      <a:cubicBezTo>
                        <a:pt x="10831" y="-119"/>
                        <a:pt x="9763" y="-119"/>
                        <a:pt x="8872" y="357"/>
                      </a:cubicBezTo>
                      <a:lnTo>
                        <a:pt x="416" y="5215"/>
                      </a:lnTo>
                      <a:cubicBezTo>
                        <a:pt x="-154" y="5691"/>
                        <a:pt x="-154" y="6453"/>
                        <a:pt x="511"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0" name="Google Shape;690;p17"/>
                <p:cNvSpPr/>
                <p:nvPr/>
              </p:nvSpPr>
              <p:spPr>
                <a:xfrm>
                  <a:off x="4598129" y="5154858"/>
                  <a:ext cx="36743" cy="21252"/>
                </a:xfrm>
                <a:custGeom>
                  <a:avLst/>
                  <a:gdLst/>
                  <a:ahLst/>
                  <a:cxnLst/>
                  <a:rect l="l" t="t" r="r" b="b"/>
                  <a:pathLst>
                    <a:path w="36743" h="21252" extrusionOk="0">
                      <a:moveTo>
                        <a:pt x="535" y="6834"/>
                      </a:moveTo>
                      <a:lnTo>
                        <a:pt x="24856" y="20931"/>
                      </a:lnTo>
                      <a:cubicBezTo>
                        <a:pt x="25725" y="21360"/>
                        <a:pt x="26741" y="21360"/>
                        <a:pt x="27611" y="20931"/>
                      </a:cubicBezTo>
                      <a:lnTo>
                        <a:pt x="36066" y="15978"/>
                      </a:lnTo>
                      <a:cubicBezTo>
                        <a:pt x="36921" y="15502"/>
                        <a:pt x="37016" y="14835"/>
                        <a:pt x="36066" y="14359"/>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1" name="Google Shape;691;p17"/>
                <p:cNvSpPr/>
                <p:nvPr/>
              </p:nvSpPr>
              <p:spPr>
                <a:xfrm>
                  <a:off x="4763493" y="5250906"/>
                  <a:ext cx="24428" cy="14204"/>
                </a:xfrm>
                <a:custGeom>
                  <a:avLst/>
                  <a:gdLst/>
                  <a:ahLst/>
                  <a:cxnLst/>
                  <a:rect l="l" t="t" r="r" b="b"/>
                  <a:pathLst>
                    <a:path w="24428" h="14204" extrusionOk="0">
                      <a:moveTo>
                        <a:pt x="475" y="6894"/>
                      </a:moveTo>
                      <a:lnTo>
                        <a:pt x="12540" y="13847"/>
                      </a:lnTo>
                      <a:cubicBezTo>
                        <a:pt x="13431" y="14323"/>
                        <a:pt x="14499" y="14323"/>
                        <a:pt x="15390" y="13847"/>
                      </a:cubicBezTo>
                      <a:lnTo>
                        <a:pt x="23751" y="8989"/>
                      </a:lnTo>
                      <a:cubicBezTo>
                        <a:pt x="24606" y="8513"/>
                        <a:pt x="24701" y="7751"/>
                        <a:pt x="23751" y="7370"/>
                      </a:cubicBezTo>
                      <a:lnTo>
                        <a:pt x="11685" y="321"/>
                      </a:lnTo>
                      <a:cubicBezTo>
                        <a:pt x="10784" y="-107"/>
                        <a:pt x="9737" y="-107"/>
                        <a:pt x="8835" y="321"/>
                      </a:cubicBezTo>
                      <a:lnTo>
                        <a:pt x="380" y="5179"/>
                      </a:lnTo>
                      <a:cubicBezTo>
                        <a:pt x="-95" y="5370"/>
                        <a:pt x="-190" y="6132"/>
                        <a:pt x="47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692" name="Google Shape;692;p17"/>
              <p:cNvGrpSpPr/>
              <p:nvPr/>
            </p:nvGrpSpPr>
            <p:grpSpPr>
              <a:xfrm>
                <a:off x="4655095" y="4952197"/>
                <a:ext cx="207390" cy="280361"/>
                <a:chOff x="4655095" y="4952197"/>
                <a:chExt cx="207390" cy="280361"/>
              </a:xfrm>
            </p:grpSpPr>
            <p:grpSp>
              <p:nvGrpSpPr>
                <p:cNvPr id="693" name="Google Shape;693;p17"/>
                <p:cNvGrpSpPr/>
                <p:nvPr/>
              </p:nvGrpSpPr>
              <p:grpSpPr>
                <a:xfrm>
                  <a:off x="4655095" y="4952197"/>
                  <a:ext cx="207390" cy="280361"/>
                  <a:chOff x="4655095" y="4952197"/>
                  <a:chExt cx="207390" cy="280361"/>
                </a:xfrm>
              </p:grpSpPr>
              <p:sp>
                <p:nvSpPr>
                  <p:cNvPr id="694" name="Google Shape;694;p17"/>
                  <p:cNvSpPr/>
                  <p:nvPr/>
                </p:nvSpPr>
                <p:spPr>
                  <a:xfrm>
                    <a:off x="4655095" y="4952197"/>
                    <a:ext cx="207390" cy="280361"/>
                  </a:xfrm>
                  <a:custGeom>
                    <a:avLst/>
                    <a:gdLst/>
                    <a:ahLst/>
                    <a:cxnLst/>
                    <a:rect l="l" t="t" r="r" b="b"/>
                    <a:pathLst>
                      <a:path w="207390" h="280361" extrusionOk="0">
                        <a:moveTo>
                          <a:pt x="200455" y="280361"/>
                        </a:moveTo>
                        <a:lnTo>
                          <a:pt x="200455" y="280361"/>
                        </a:lnTo>
                        <a:lnTo>
                          <a:pt x="0" y="164251"/>
                        </a:lnTo>
                        <a:lnTo>
                          <a:pt x="0" y="6232"/>
                        </a:lnTo>
                        <a:lnTo>
                          <a:pt x="1520" y="2612"/>
                        </a:lnTo>
                        <a:lnTo>
                          <a:pt x="3230" y="1850"/>
                        </a:lnTo>
                        <a:lnTo>
                          <a:pt x="3230" y="1850"/>
                        </a:lnTo>
                        <a:cubicBezTo>
                          <a:pt x="7492" y="-617"/>
                          <a:pt x="12744" y="-617"/>
                          <a:pt x="17005" y="1850"/>
                        </a:cubicBezTo>
                        <a:lnTo>
                          <a:pt x="200455" y="108054"/>
                        </a:lnTo>
                        <a:cubicBezTo>
                          <a:pt x="204734" y="110530"/>
                          <a:pt x="207375" y="115102"/>
                          <a:pt x="207391" y="120055"/>
                        </a:cubicBezTo>
                        <a:lnTo>
                          <a:pt x="207391" y="268360"/>
                        </a:lnTo>
                        <a:cubicBezTo>
                          <a:pt x="206156" y="275980"/>
                          <a:pt x="204731" y="277885"/>
                          <a:pt x="200455" y="280361"/>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5" name="Google Shape;695;p17"/>
                  <p:cNvSpPr/>
                  <p:nvPr/>
                </p:nvSpPr>
                <p:spPr>
                  <a:xfrm>
                    <a:off x="4655095" y="4952197"/>
                    <a:ext cx="205775" cy="127104"/>
                  </a:xfrm>
                  <a:custGeom>
                    <a:avLst/>
                    <a:gdLst/>
                    <a:ahLst/>
                    <a:cxnLst/>
                    <a:rect l="l" t="t" r="r" b="b"/>
                    <a:pathLst>
                      <a:path w="205775" h="127104" extrusionOk="0">
                        <a:moveTo>
                          <a:pt x="182120" y="127104"/>
                        </a:moveTo>
                        <a:lnTo>
                          <a:pt x="0" y="11470"/>
                        </a:lnTo>
                        <a:lnTo>
                          <a:pt x="0" y="6232"/>
                        </a:lnTo>
                        <a:lnTo>
                          <a:pt x="1520" y="2612"/>
                        </a:lnTo>
                        <a:lnTo>
                          <a:pt x="3230" y="1850"/>
                        </a:lnTo>
                        <a:cubicBezTo>
                          <a:pt x="7492" y="-617"/>
                          <a:pt x="12744" y="-617"/>
                          <a:pt x="17005" y="1850"/>
                        </a:cubicBezTo>
                        <a:lnTo>
                          <a:pt x="200455" y="108054"/>
                        </a:lnTo>
                        <a:cubicBezTo>
                          <a:pt x="202698" y="109330"/>
                          <a:pt x="204541" y="111216"/>
                          <a:pt x="205776" y="11348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6" name="Google Shape;696;p17"/>
                  <p:cNvSpPr/>
                  <p:nvPr/>
                </p:nvSpPr>
                <p:spPr>
                  <a:xfrm>
                    <a:off x="4655095" y="4954417"/>
                    <a:ext cx="200455" cy="278140"/>
                  </a:xfrm>
                  <a:custGeom>
                    <a:avLst/>
                    <a:gdLst/>
                    <a:ahLst/>
                    <a:cxnLst/>
                    <a:rect l="l" t="t" r="r" b="b"/>
                    <a:pathLst>
                      <a:path w="200455" h="278140" extrusionOk="0">
                        <a:moveTo>
                          <a:pt x="4655" y="392"/>
                        </a:moveTo>
                        <a:lnTo>
                          <a:pt x="197130" y="111834"/>
                        </a:lnTo>
                        <a:cubicBezTo>
                          <a:pt x="199185" y="113044"/>
                          <a:pt x="200449" y="115254"/>
                          <a:pt x="200455" y="117645"/>
                        </a:cubicBezTo>
                        <a:lnTo>
                          <a:pt x="200455" y="278141"/>
                        </a:lnTo>
                        <a:lnTo>
                          <a:pt x="0" y="162031"/>
                        </a:lnTo>
                        <a:lnTo>
                          <a:pt x="0" y="3059"/>
                        </a:lnTo>
                        <a:cubicBezTo>
                          <a:pt x="45" y="1325"/>
                          <a:pt x="1485" y="-46"/>
                          <a:pt x="3215" y="1"/>
                        </a:cubicBezTo>
                        <a:cubicBezTo>
                          <a:pt x="3720" y="11"/>
                          <a:pt x="4213" y="144"/>
                          <a:pt x="4655" y="392"/>
                        </a:cubicBezTo>
                        <a:close/>
                      </a:path>
                    </a:pathLst>
                  </a:custGeom>
                  <a:solidFill>
                    <a:srgbClr val="DCEE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7" name="Google Shape;697;p17"/>
                  <p:cNvSpPr/>
                  <p:nvPr/>
                </p:nvSpPr>
                <p:spPr>
                  <a:xfrm>
                    <a:off x="4655095" y="4954417"/>
                    <a:ext cx="200455" cy="278140"/>
                  </a:xfrm>
                  <a:custGeom>
                    <a:avLst/>
                    <a:gdLst/>
                    <a:ahLst/>
                    <a:cxnLst/>
                    <a:rect l="l" t="t" r="r" b="b"/>
                    <a:pathLst>
                      <a:path w="200455" h="278140" extrusionOk="0">
                        <a:moveTo>
                          <a:pt x="4655" y="392"/>
                        </a:moveTo>
                        <a:lnTo>
                          <a:pt x="197130" y="111834"/>
                        </a:lnTo>
                        <a:cubicBezTo>
                          <a:pt x="199185" y="113044"/>
                          <a:pt x="200449" y="115254"/>
                          <a:pt x="200455" y="117645"/>
                        </a:cubicBezTo>
                        <a:lnTo>
                          <a:pt x="200455" y="278141"/>
                        </a:lnTo>
                        <a:lnTo>
                          <a:pt x="0" y="162031"/>
                        </a:lnTo>
                        <a:lnTo>
                          <a:pt x="0" y="3059"/>
                        </a:lnTo>
                        <a:cubicBezTo>
                          <a:pt x="45" y="1325"/>
                          <a:pt x="1485" y="-46"/>
                          <a:pt x="3215" y="1"/>
                        </a:cubicBezTo>
                        <a:cubicBezTo>
                          <a:pt x="3720" y="11"/>
                          <a:pt x="4213" y="144"/>
                          <a:pt x="4655" y="39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8" name="Google Shape;698;p17"/>
                  <p:cNvSpPr/>
                  <p:nvPr/>
                </p:nvSpPr>
                <p:spPr>
                  <a:xfrm>
                    <a:off x="4655095" y="5110733"/>
                    <a:ext cx="200455" cy="121824"/>
                  </a:xfrm>
                  <a:custGeom>
                    <a:avLst/>
                    <a:gdLst/>
                    <a:ahLst/>
                    <a:cxnLst/>
                    <a:rect l="l" t="t" r="r" b="b"/>
                    <a:pathLst>
                      <a:path w="200455" h="121824" extrusionOk="0">
                        <a:moveTo>
                          <a:pt x="200455" y="121825"/>
                        </a:moveTo>
                        <a:lnTo>
                          <a:pt x="200455" y="116014"/>
                        </a:lnTo>
                        <a:lnTo>
                          <a:pt x="0" y="0"/>
                        </a:lnTo>
                        <a:lnTo>
                          <a:pt x="0" y="5715"/>
                        </a:lnTo>
                        <a:lnTo>
                          <a:pt x="200455" y="121825"/>
                        </a:lnTo>
                        <a:close/>
                      </a:path>
                    </a:pathLst>
                  </a:custGeom>
                  <a:solidFill>
                    <a:srgbClr val="DBDBD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699" name="Google Shape;699;p17"/>
                <p:cNvSpPr/>
                <p:nvPr/>
              </p:nvSpPr>
              <p:spPr>
                <a:xfrm>
                  <a:off x="4660320" y="4963096"/>
                  <a:ext cx="2375" cy="144970"/>
                </a:xfrm>
                <a:custGeom>
                  <a:avLst/>
                  <a:gdLst/>
                  <a:ahLst/>
                  <a:cxnLst/>
                  <a:rect l="l" t="t" r="r" b="b"/>
                  <a:pathLst>
                    <a:path w="2375" h="144970" extrusionOk="0">
                      <a:moveTo>
                        <a:pt x="0" y="144971"/>
                      </a:moveTo>
                      <a:lnTo>
                        <a:pt x="0" y="0"/>
                      </a:lnTo>
                      <a:lnTo>
                        <a:pt x="2375" y="1429"/>
                      </a:lnTo>
                      <a:lnTo>
                        <a:pt x="2375" y="143732"/>
                      </a:lnTo>
                      <a:lnTo>
                        <a:pt x="0" y="144971"/>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0" name="Google Shape;700;p17"/>
                <p:cNvSpPr/>
                <p:nvPr/>
              </p:nvSpPr>
              <p:spPr>
                <a:xfrm>
                  <a:off x="4662695" y="4964525"/>
                  <a:ext cx="186490" cy="249936"/>
                </a:xfrm>
                <a:custGeom>
                  <a:avLst/>
                  <a:gdLst/>
                  <a:ahLst/>
                  <a:cxnLst/>
                  <a:rect l="l" t="t" r="r" b="b"/>
                  <a:pathLst>
                    <a:path w="186490" h="249936" extrusionOk="0">
                      <a:moveTo>
                        <a:pt x="0" y="0"/>
                      </a:moveTo>
                      <a:lnTo>
                        <a:pt x="0" y="142304"/>
                      </a:lnTo>
                      <a:lnTo>
                        <a:pt x="186490" y="249936"/>
                      </a:lnTo>
                      <a:lnTo>
                        <a:pt x="186490" y="107918"/>
                      </a:lnTo>
                      <a:lnTo>
                        <a:pt x="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1" name="Google Shape;701;p17"/>
                <p:cNvSpPr/>
                <p:nvPr/>
              </p:nvSpPr>
              <p:spPr>
                <a:xfrm>
                  <a:off x="4660320" y="5106828"/>
                  <a:ext cx="188865" cy="110490"/>
                </a:xfrm>
                <a:custGeom>
                  <a:avLst/>
                  <a:gdLst/>
                  <a:ahLst/>
                  <a:cxnLst/>
                  <a:rect l="l" t="t" r="r" b="b"/>
                  <a:pathLst>
                    <a:path w="188865" h="110490" extrusionOk="0">
                      <a:moveTo>
                        <a:pt x="0" y="1238"/>
                      </a:moveTo>
                      <a:lnTo>
                        <a:pt x="188865" y="110490"/>
                      </a:lnTo>
                      <a:lnTo>
                        <a:pt x="188865" y="107633"/>
                      </a:lnTo>
                      <a:lnTo>
                        <a:pt x="2375" y="0"/>
                      </a:lnTo>
                      <a:lnTo>
                        <a:pt x="0" y="123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702" name="Google Shape;702;p17"/>
            <p:cNvSpPr/>
            <p:nvPr/>
          </p:nvSpPr>
          <p:spPr>
            <a:xfrm>
              <a:off x="2270876" y="3943763"/>
              <a:ext cx="260754" cy="432930"/>
            </a:xfrm>
            <a:custGeom>
              <a:avLst/>
              <a:gdLst/>
              <a:ahLst/>
              <a:cxnLst/>
              <a:rect l="l" t="t" r="r" b="b"/>
              <a:pathLst>
                <a:path w="260754" h="432930" extrusionOk="0">
                  <a:moveTo>
                    <a:pt x="89949" y="4025"/>
                  </a:moveTo>
                  <a:cubicBezTo>
                    <a:pt x="85198" y="15931"/>
                    <a:pt x="97264" y="30504"/>
                    <a:pt x="129565" y="40696"/>
                  </a:cubicBezTo>
                  <a:cubicBezTo>
                    <a:pt x="161866" y="50888"/>
                    <a:pt x="164811" y="37839"/>
                    <a:pt x="164811" y="37839"/>
                  </a:cubicBezTo>
                  <a:cubicBezTo>
                    <a:pt x="186348" y="47478"/>
                    <a:pt x="207342" y="58289"/>
                    <a:pt x="227702" y="70224"/>
                  </a:cubicBezTo>
                  <a:cubicBezTo>
                    <a:pt x="246703" y="83844"/>
                    <a:pt x="255633" y="123183"/>
                    <a:pt x="258293" y="189667"/>
                  </a:cubicBezTo>
                  <a:cubicBezTo>
                    <a:pt x="261333" y="266534"/>
                    <a:pt x="261523" y="380167"/>
                    <a:pt x="259053" y="400265"/>
                  </a:cubicBezTo>
                  <a:cubicBezTo>
                    <a:pt x="259053" y="400265"/>
                    <a:pt x="222762" y="436460"/>
                    <a:pt x="176401" y="432650"/>
                  </a:cubicBezTo>
                  <a:cubicBezTo>
                    <a:pt x="130040" y="428840"/>
                    <a:pt x="51948" y="387692"/>
                    <a:pt x="32947" y="355878"/>
                  </a:cubicBezTo>
                  <a:cubicBezTo>
                    <a:pt x="33517" y="288441"/>
                    <a:pt x="41307" y="277488"/>
                    <a:pt x="30477" y="238626"/>
                  </a:cubicBezTo>
                  <a:cubicBezTo>
                    <a:pt x="5586" y="149757"/>
                    <a:pt x="-7524" y="113372"/>
                    <a:pt x="4541" y="54317"/>
                  </a:cubicBezTo>
                  <a:cubicBezTo>
                    <a:pt x="14517" y="5644"/>
                    <a:pt x="28482" y="-452"/>
                    <a:pt x="47672" y="24"/>
                  </a:cubicBezTo>
                  <a:cubicBezTo>
                    <a:pt x="61825" y="605"/>
                    <a:pt x="75937" y="1939"/>
                    <a:pt x="89949" y="4025"/>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3" name="Google Shape;703;p17"/>
            <p:cNvSpPr/>
            <p:nvPr/>
          </p:nvSpPr>
          <p:spPr>
            <a:xfrm>
              <a:off x="2458935" y="4016678"/>
              <a:ext cx="330765" cy="258321"/>
            </a:xfrm>
            <a:custGeom>
              <a:avLst/>
              <a:gdLst/>
              <a:ahLst/>
              <a:cxnLst/>
              <a:rect l="l" t="t" r="r" b="b"/>
              <a:pathLst>
                <a:path w="330765" h="258321" extrusionOk="0">
                  <a:moveTo>
                    <a:pt x="146521" y="199144"/>
                  </a:moveTo>
                  <a:cubicBezTo>
                    <a:pt x="108520" y="208669"/>
                    <a:pt x="99495" y="184666"/>
                    <a:pt x="94460" y="164759"/>
                  </a:cubicBezTo>
                  <a:cubicBezTo>
                    <a:pt x="82394" y="116467"/>
                    <a:pt x="75459" y="72938"/>
                    <a:pt x="66814" y="45506"/>
                  </a:cubicBezTo>
                  <a:cubicBezTo>
                    <a:pt x="56174" y="13216"/>
                    <a:pt x="45058" y="8073"/>
                    <a:pt x="29383" y="1786"/>
                  </a:cubicBezTo>
                  <a:cubicBezTo>
                    <a:pt x="11047" y="-5643"/>
                    <a:pt x="-4818" y="9977"/>
                    <a:pt x="1357" y="51031"/>
                  </a:cubicBezTo>
                  <a:cubicBezTo>
                    <a:pt x="8834" y="98770"/>
                    <a:pt x="20501" y="145747"/>
                    <a:pt x="36223" y="191429"/>
                  </a:cubicBezTo>
                  <a:cubicBezTo>
                    <a:pt x="40973" y="206478"/>
                    <a:pt x="51614" y="233148"/>
                    <a:pt x="67479" y="246102"/>
                  </a:cubicBezTo>
                  <a:cubicBezTo>
                    <a:pt x="87144" y="262009"/>
                    <a:pt x="116690" y="261342"/>
                    <a:pt x="161437" y="250103"/>
                  </a:cubicBezTo>
                  <a:cubicBezTo>
                    <a:pt x="180437" y="245340"/>
                    <a:pt x="201528" y="233910"/>
                    <a:pt x="237439" y="217051"/>
                  </a:cubicBezTo>
                  <a:cubicBezTo>
                    <a:pt x="246939" y="212479"/>
                    <a:pt x="254634" y="209526"/>
                    <a:pt x="273255" y="200763"/>
                  </a:cubicBezTo>
                  <a:cubicBezTo>
                    <a:pt x="291856" y="192334"/>
                    <a:pt x="308153" y="179523"/>
                    <a:pt x="320756" y="163425"/>
                  </a:cubicBezTo>
                  <a:cubicBezTo>
                    <a:pt x="330256" y="149328"/>
                    <a:pt x="331776" y="142661"/>
                    <a:pt x="330256" y="139423"/>
                  </a:cubicBezTo>
                  <a:cubicBezTo>
                    <a:pt x="328736" y="136184"/>
                    <a:pt x="323321" y="136279"/>
                    <a:pt x="318096" y="142185"/>
                  </a:cubicBezTo>
                  <a:cubicBezTo>
                    <a:pt x="310637" y="152300"/>
                    <a:pt x="301357" y="160920"/>
                    <a:pt x="290735" y="167616"/>
                  </a:cubicBezTo>
                  <a:cubicBezTo>
                    <a:pt x="290735" y="167616"/>
                    <a:pt x="302800" y="155139"/>
                    <a:pt x="309261" y="147042"/>
                  </a:cubicBezTo>
                  <a:cubicBezTo>
                    <a:pt x="315140" y="139908"/>
                    <a:pt x="320001" y="131993"/>
                    <a:pt x="323701" y="123516"/>
                  </a:cubicBezTo>
                  <a:cubicBezTo>
                    <a:pt x="327121" y="115229"/>
                    <a:pt x="319996" y="103989"/>
                    <a:pt x="314201" y="109895"/>
                  </a:cubicBezTo>
                  <a:cubicBezTo>
                    <a:pt x="308406" y="115800"/>
                    <a:pt x="306221" y="121801"/>
                    <a:pt x="296340" y="133612"/>
                  </a:cubicBezTo>
                  <a:cubicBezTo>
                    <a:pt x="291172" y="139918"/>
                    <a:pt x="285271" y="145576"/>
                    <a:pt x="278765" y="150471"/>
                  </a:cubicBezTo>
                  <a:cubicBezTo>
                    <a:pt x="284870" y="142194"/>
                    <a:pt x="290302" y="133431"/>
                    <a:pt x="295010" y="124277"/>
                  </a:cubicBezTo>
                  <a:cubicBezTo>
                    <a:pt x="299192" y="117096"/>
                    <a:pt x="301237" y="108866"/>
                    <a:pt x="300900" y="100560"/>
                  </a:cubicBezTo>
                  <a:cubicBezTo>
                    <a:pt x="300900" y="96274"/>
                    <a:pt x="294535" y="91035"/>
                    <a:pt x="288835" y="99322"/>
                  </a:cubicBezTo>
                  <a:cubicBezTo>
                    <a:pt x="283306" y="110552"/>
                    <a:pt x="276448" y="121077"/>
                    <a:pt x="268409" y="130659"/>
                  </a:cubicBezTo>
                  <a:cubicBezTo>
                    <a:pt x="259669" y="139708"/>
                    <a:pt x="252354" y="144852"/>
                    <a:pt x="252069" y="142375"/>
                  </a:cubicBezTo>
                  <a:cubicBezTo>
                    <a:pt x="251784" y="139899"/>
                    <a:pt x="257389" y="134946"/>
                    <a:pt x="260429" y="124373"/>
                  </a:cubicBezTo>
                  <a:cubicBezTo>
                    <a:pt x="263469" y="113800"/>
                    <a:pt x="260429" y="102656"/>
                    <a:pt x="254634" y="101513"/>
                  </a:cubicBezTo>
                  <a:cubicBezTo>
                    <a:pt x="248839" y="100370"/>
                    <a:pt x="249979" y="100560"/>
                    <a:pt x="245134" y="110466"/>
                  </a:cubicBezTo>
                  <a:cubicBezTo>
                    <a:pt x="238797" y="120601"/>
                    <a:pt x="233117" y="131126"/>
                    <a:pt x="228128" y="141994"/>
                  </a:cubicBezTo>
                  <a:cubicBezTo>
                    <a:pt x="225144" y="152138"/>
                    <a:pt x="219767" y="161416"/>
                    <a:pt x="212453" y="169045"/>
                  </a:cubicBezTo>
                  <a:cubicBezTo>
                    <a:pt x="203428" y="178951"/>
                    <a:pt x="182717" y="190000"/>
                    <a:pt x="146521" y="19914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4" name="Google Shape;704;p17"/>
            <p:cNvSpPr/>
            <p:nvPr/>
          </p:nvSpPr>
          <p:spPr>
            <a:xfrm>
              <a:off x="2447141" y="4011203"/>
              <a:ext cx="100743" cy="148055"/>
            </a:xfrm>
            <a:custGeom>
              <a:avLst/>
              <a:gdLst/>
              <a:ahLst/>
              <a:cxnLst/>
              <a:rect l="l" t="t" r="r" b="b"/>
              <a:pathLst>
                <a:path w="100743" h="148055" extrusionOk="0">
                  <a:moveTo>
                    <a:pt x="27117" y="689"/>
                  </a:moveTo>
                  <a:cubicBezTo>
                    <a:pt x="52482" y="-3121"/>
                    <a:pt x="70438" y="8404"/>
                    <a:pt x="81743" y="46981"/>
                  </a:cubicBezTo>
                  <a:cubicBezTo>
                    <a:pt x="93049" y="85557"/>
                    <a:pt x="100744" y="117370"/>
                    <a:pt x="100744" y="117370"/>
                  </a:cubicBezTo>
                  <a:cubicBezTo>
                    <a:pt x="90684" y="132001"/>
                    <a:pt x="75423" y="142231"/>
                    <a:pt x="58088" y="145945"/>
                  </a:cubicBezTo>
                  <a:cubicBezTo>
                    <a:pt x="27687" y="153375"/>
                    <a:pt x="16761" y="138801"/>
                    <a:pt x="16761" y="138801"/>
                  </a:cubicBezTo>
                  <a:cubicBezTo>
                    <a:pt x="16761" y="138801"/>
                    <a:pt x="8306" y="98320"/>
                    <a:pt x="3081" y="70793"/>
                  </a:cubicBezTo>
                  <a:cubicBezTo>
                    <a:pt x="-2144" y="43266"/>
                    <a:pt x="-4329" y="5356"/>
                    <a:pt x="27117" y="689"/>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5" name="Google Shape;705;p17"/>
            <p:cNvSpPr/>
            <p:nvPr/>
          </p:nvSpPr>
          <p:spPr>
            <a:xfrm>
              <a:off x="2331622" y="3739152"/>
              <a:ext cx="164429" cy="181621"/>
            </a:xfrm>
            <a:custGeom>
              <a:avLst/>
              <a:gdLst/>
              <a:ahLst/>
              <a:cxnLst/>
              <a:rect l="l" t="t" r="r" b="b"/>
              <a:pathLst>
                <a:path w="164429" h="181621" extrusionOk="0">
                  <a:moveTo>
                    <a:pt x="155175" y="75001"/>
                  </a:moveTo>
                  <a:cubicBezTo>
                    <a:pt x="155175" y="75001"/>
                    <a:pt x="195362" y="13755"/>
                    <a:pt x="108244" y="1277"/>
                  </a:cubicBezTo>
                  <a:cubicBezTo>
                    <a:pt x="45447" y="-7771"/>
                    <a:pt x="5166" y="32710"/>
                    <a:pt x="511" y="76620"/>
                  </a:cubicBezTo>
                  <a:cubicBezTo>
                    <a:pt x="-3954" y="118530"/>
                    <a:pt x="21792" y="162345"/>
                    <a:pt x="40412" y="179300"/>
                  </a:cubicBezTo>
                  <a:cubicBezTo>
                    <a:pt x="58682" y="183929"/>
                    <a:pt x="78014" y="181586"/>
                    <a:pt x="94659" y="172727"/>
                  </a:cubicBezTo>
                  <a:cubicBezTo>
                    <a:pt x="95657" y="161326"/>
                    <a:pt x="96038" y="149877"/>
                    <a:pt x="95799" y="138437"/>
                  </a:cubicBezTo>
                  <a:cubicBezTo>
                    <a:pt x="95799" y="138437"/>
                    <a:pt x="65208" y="73858"/>
                    <a:pt x="155175" y="750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6" name="Google Shape;706;p17"/>
            <p:cNvSpPr/>
            <p:nvPr/>
          </p:nvSpPr>
          <p:spPr>
            <a:xfrm>
              <a:off x="2515394" y="4404988"/>
              <a:ext cx="145638" cy="201549"/>
            </a:xfrm>
            <a:custGeom>
              <a:avLst/>
              <a:gdLst/>
              <a:ahLst/>
              <a:cxnLst/>
              <a:rect l="l" t="t" r="r" b="b"/>
              <a:pathLst>
                <a:path w="145638" h="201549" extrusionOk="0">
                  <a:moveTo>
                    <a:pt x="145639" y="183928"/>
                  </a:moveTo>
                  <a:lnTo>
                    <a:pt x="145639" y="0"/>
                  </a:lnTo>
                  <a:lnTo>
                    <a:pt x="0" y="85249"/>
                  </a:lnTo>
                  <a:lnTo>
                    <a:pt x="56052" y="201549"/>
                  </a:lnTo>
                  <a:lnTo>
                    <a:pt x="145639" y="183928"/>
                  </a:lnTo>
                  <a:close/>
                </a:path>
              </a:pathLst>
            </a:custGeom>
            <a:solidFill>
              <a:srgbClr val="D5D6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7" name="Google Shape;707;p17"/>
            <p:cNvSpPr/>
            <p:nvPr/>
          </p:nvSpPr>
          <p:spPr>
            <a:xfrm>
              <a:off x="2565555" y="4383081"/>
              <a:ext cx="95477" cy="55816"/>
            </a:xfrm>
            <a:custGeom>
              <a:avLst/>
              <a:gdLst/>
              <a:ahLst/>
              <a:cxnLst/>
              <a:rect l="l" t="t" r="r" b="b"/>
              <a:pathLst>
                <a:path w="95477" h="55816" extrusionOk="0">
                  <a:moveTo>
                    <a:pt x="0" y="32480"/>
                  </a:moveTo>
                  <a:lnTo>
                    <a:pt x="55862" y="0"/>
                  </a:lnTo>
                  <a:lnTo>
                    <a:pt x="95478" y="22860"/>
                  </a:lnTo>
                  <a:lnTo>
                    <a:pt x="37526" y="55816"/>
                  </a:lnTo>
                  <a:lnTo>
                    <a:pt x="0" y="32480"/>
                  </a:lnTo>
                  <a:close/>
                </a:path>
              </a:pathLst>
            </a:custGeom>
            <a:solidFill>
              <a:srgbClr val="E9EA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8" name="Google Shape;708;p17"/>
            <p:cNvSpPr/>
            <p:nvPr/>
          </p:nvSpPr>
          <p:spPr>
            <a:xfrm>
              <a:off x="4383145" y="3435820"/>
              <a:ext cx="77712" cy="44958"/>
            </a:xfrm>
            <a:custGeom>
              <a:avLst/>
              <a:gdLst/>
              <a:ahLst/>
              <a:cxnLst/>
              <a:rect l="l" t="t" r="r" b="b"/>
              <a:pathLst>
                <a:path w="77712" h="44958" extrusionOk="0">
                  <a:moveTo>
                    <a:pt x="77712" y="22479"/>
                  </a:moveTo>
                  <a:cubicBezTo>
                    <a:pt x="77712" y="34894"/>
                    <a:pt x="60316" y="44958"/>
                    <a:pt x="38856" y="44958"/>
                  </a:cubicBezTo>
                  <a:cubicBezTo>
                    <a:pt x="17396" y="44958"/>
                    <a:pt x="0" y="34894"/>
                    <a:pt x="0" y="22479"/>
                  </a:cubicBezTo>
                  <a:cubicBezTo>
                    <a:pt x="0" y="10064"/>
                    <a:pt x="17397" y="0"/>
                    <a:pt x="38856" y="0"/>
                  </a:cubicBezTo>
                  <a:cubicBezTo>
                    <a:pt x="60316" y="0"/>
                    <a:pt x="77712" y="10064"/>
                    <a:pt x="77712" y="22479"/>
                  </a:cubicBezTo>
                  <a:close/>
                </a:path>
              </a:pathLst>
            </a:custGeom>
            <a:solidFill>
              <a:srgbClr val="D5D6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9" name="Google Shape;709;p17"/>
            <p:cNvSpPr/>
            <p:nvPr/>
          </p:nvSpPr>
          <p:spPr>
            <a:xfrm flipH="1">
              <a:off x="4682927" y="3694995"/>
              <a:ext cx="1795739" cy="1039558"/>
            </a:xfrm>
            <a:custGeom>
              <a:avLst/>
              <a:gdLst/>
              <a:ahLst/>
              <a:cxnLst/>
              <a:rect l="l" t="t" r="r" b="b"/>
              <a:pathLst>
                <a:path w="1795739" h="1039558" extrusionOk="0">
                  <a:moveTo>
                    <a:pt x="1781394" y="0"/>
                  </a:moveTo>
                  <a:lnTo>
                    <a:pt x="1781394" y="95"/>
                  </a:lnTo>
                  <a:lnTo>
                    <a:pt x="651623" y="653987"/>
                  </a:lnTo>
                  <a:lnTo>
                    <a:pt x="0" y="1031176"/>
                  </a:lnTo>
                  <a:lnTo>
                    <a:pt x="14440" y="1039558"/>
                  </a:lnTo>
                  <a:lnTo>
                    <a:pt x="666063" y="662273"/>
                  </a:lnTo>
                  <a:lnTo>
                    <a:pt x="1795739" y="8382"/>
                  </a:lnTo>
                  <a:lnTo>
                    <a:pt x="1795739" y="8382"/>
                  </a:lnTo>
                  <a:lnTo>
                    <a:pt x="1781394" y="0"/>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0" name="Google Shape;710;p17"/>
            <p:cNvSpPr/>
            <p:nvPr/>
          </p:nvSpPr>
          <p:spPr>
            <a:xfrm rot="10800000">
              <a:off x="6022844" y="4502970"/>
              <a:ext cx="644687" cy="369950"/>
            </a:xfrm>
            <a:custGeom>
              <a:avLst/>
              <a:gdLst/>
              <a:ahLst/>
              <a:cxnLst/>
              <a:rect l="l" t="t" r="r" b="b"/>
              <a:pathLst>
                <a:path w="644687" h="369950" extrusionOk="0">
                  <a:moveTo>
                    <a:pt x="258217" y="369951"/>
                  </a:moveTo>
                  <a:lnTo>
                    <a:pt x="0" y="221837"/>
                  </a:lnTo>
                  <a:lnTo>
                    <a:pt x="386471" y="0"/>
                  </a:lnTo>
                  <a:lnTo>
                    <a:pt x="644688" y="148114"/>
                  </a:lnTo>
                  <a:lnTo>
                    <a:pt x="258217" y="369951"/>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1" name="Google Shape;711;p17"/>
            <p:cNvSpPr/>
            <p:nvPr/>
          </p:nvSpPr>
          <p:spPr>
            <a:xfrm flipH="1">
              <a:off x="6190049" y="4282211"/>
              <a:ext cx="427701" cy="247554"/>
            </a:xfrm>
            <a:custGeom>
              <a:avLst/>
              <a:gdLst/>
              <a:ahLst/>
              <a:cxnLst/>
              <a:rect l="l" t="t" r="r" b="b"/>
              <a:pathLst>
                <a:path w="427701" h="247554" extrusionOk="0">
                  <a:moveTo>
                    <a:pt x="213851" y="247555"/>
                  </a:moveTo>
                  <a:lnTo>
                    <a:pt x="0" y="123730"/>
                  </a:lnTo>
                  <a:lnTo>
                    <a:pt x="213851" y="0"/>
                  </a:lnTo>
                  <a:lnTo>
                    <a:pt x="427702" y="123730"/>
                  </a:lnTo>
                  <a:lnTo>
                    <a:pt x="213851" y="247555"/>
                  </a:lnTo>
                  <a:close/>
                </a:path>
              </a:pathLst>
            </a:custGeom>
            <a:solidFill>
              <a:srgbClr val="E9EA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2" name="Google Shape;712;p17"/>
            <p:cNvSpPr/>
            <p:nvPr/>
          </p:nvSpPr>
          <p:spPr>
            <a:xfrm flipH="1">
              <a:off x="6403900" y="4405941"/>
              <a:ext cx="213850" cy="371379"/>
            </a:xfrm>
            <a:custGeom>
              <a:avLst/>
              <a:gdLst/>
              <a:ahLst/>
              <a:cxnLst/>
              <a:rect l="l" t="t" r="r" b="b"/>
              <a:pathLst>
                <a:path w="213850" h="371379" extrusionOk="0">
                  <a:moveTo>
                    <a:pt x="213851" y="371380"/>
                  </a:moveTo>
                  <a:lnTo>
                    <a:pt x="0" y="247555"/>
                  </a:lnTo>
                  <a:lnTo>
                    <a:pt x="0" y="0"/>
                  </a:lnTo>
                  <a:lnTo>
                    <a:pt x="213851" y="123825"/>
                  </a:lnTo>
                  <a:lnTo>
                    <a:pt x="213851" y="371380"/>
                  </a:lnTo>
                  <a:close/>
                </a:path>
              </a:pathLst>
            </a:custGeom>
            <a:solidFill>
              <a:srgbClr val="C5C7D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3" name="Google Shape;713;p17"/>
            <p:cNvSpPr/>
            <p:nvPr/>
          </p:nvSpPr>
          <p:spPr>
            <a:xfrm flipH="1">
              <a:off x="6190049" y="4405941"/>
              <a:ext cx="213850" cy="371379"/>
            </a:xfrm>
            <a:custGeom>
              <a:avLst/>
              <a:gdLst/>
              <a:ahLst/>
              <a:cxnLst/>
              <a:rect l="l" t="t" r="r" b="b"/>
              <a:pathLst>
                <a:path w="213850" h="371379" extrusionOk="0">
                  <a:moveTo>
                    <a:pt x="213851" y="247555"/>
                  </a:moveTo>
                  <a:lnTo>
                    <a:pt x="0" y="371380"/>
                  </a:lnTo>
                  <a:lnTo>
                    <a:pt x="0" y="123825"/>
                  </a:lnTo>
                  <a:lnTo>
                    <a:pt x="213851" y="0"/>
                  </a:lnTo>
                  <a:lnTo>
                    <a:pt x="213851" y="247555"/>
                  </a:lnTo>
                  <a:close/>
                </a:path>
              </a:pathLst>
            </a:custGeom>
            <a:solidFill>
              <a:srgbClr val="D5D6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4" name="Google Shape;714;p17"/>
            <p:cNvSpPr/>
            <p:nvPr/>
          </p:nvSpPr>
          <p:spPr>
            <a:xfrm>
              <a:off x="6351541" y="3874743"/>
              <a:ext cx="217302" cy="317702"/>
            </a:xfrm>
            <a:custGeom>
              <a:avLst/>
              <a:gdLst/>
              <a:ahLst/>
              <a:cxnLst/>
              <a:rect l="l" t="t" r="r" b="b"/>
              <a:pathLst>
                <a:path w="205002" h="299719" extrusionOk="0">
                  <a:moveTo>
                    <a:pt x="72307" y="9903"/>
                  </a:moveTo>
                  <a:cubicBezTo>
                    <a:pt x="80498" y="-3146"/>
                    <a:pt x="142792" y="-11814"/>
                    <a:pt x="163271" y="41050"/>
                  </a:cubicBezTo>
                  <a:cubicBezTo>
                    <a:pt x="171081" y="61052"/>
                    <a:pt x="169843" y="112201"/>
                    <a:pt x="176320" y="144396"/>
                  </a:cubicBezTo>
                  <a:cubicBezTo>
                    <a:pt x="182797" y="176590"/>
                    <a:pt x="198227" y="194783"/>
                    <a:pt x="203657" y="220596"/>
                  </a:cubicBezTo>
                  <a:cubicBezTo>
                    <a:pt x="209086" y="246409"/>
                    <a:pt x="200228" y="290414"/>
                    <a:pt x="136982" y="298129"/>
                  </a:cubicBezTo>
                  <a:cubicBezTo>
                    <a:pt x="73736" y="305845"/>
                    <a:pt x="26111" y="284032"/>
                    <a:pt x="11252" y="263935"/>
                  </a:cubicBezTo>
                  <a:cubicBezTo>
                    <a:pt x="-3607" y="243837"/>
                    <a:pt x="-3893" y="201260"/>
                    <a:pt x="11252" y="178210"/>
                  </a:cubicBezTo>
                  <a:cubicBezTo>
                    <a:pt x="26396" y="155159"/>
                    <a:pt x="38398" y="136776"/>
                    <a:pt x="38017" y="106963"/>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5" name="Google Shape;715;p17"/>
            <p:cNvSpPr/>
            <p:nvPr/>
          </p:nvSpPr>
          <p:spPr>
            <a:xfrm>
              <a:off x="6368017" y="3871983"/>
              <a:ext cx="104086" cy="128266"/>
            </a:xfrm>
            <a:custGeom>
              <a:avLst/>
              <a:gdLst/>
              <a:ahLst/>
              <a:cxnLst/>
              <a:rect l="l" t="t" r="r" b="b"/>
              <a:pathLst>
                <a:path w="98194" h="121006" extrusionOk="0">
                  <a:moveTo>
                    <a:pt x="98195" y="3459"/>
                  </a:moveTo>
                  <a:cubicBezTo>
                    <a:pt x="98195" y="3459"/>
                    <a:pt x="50570" y="-9685"/>
                    <a:pt x="22471" y="15270"/>
                  </a:cubicBezTo>
                  <a:cubicBezTo>
                    <a:pt x="3316" y="32880"/>
                    <a:pt x="-4399" y="59709"/>
                    <a:pt x="2468" y="84803"/>
                  </a:cubicBezTo>
                  <a:cubicBezTo>
                    <a:pt x="6278" y="99662"/>
                    <a:pt x="13803" y="119855"/>
                    <a:pt x="25614" y="120998"/>
                  </a:cubicBezTo>
                  <a:cubicBezTo>
                    <a:pt x="37425" y="122141"/>
                    <a:pt x="98195" y="3459"/>
                    <a:pt x="98195" y="3459"/>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6" name="Google Shape;716;p17"/>
            <p:cNvSpPr/>
            <p:nvPr/>
          </p:nvSpPr>
          <p:spPr>
            <a:xfrm>
              <a:off x="6388363" y="4011215"/>
              <a:ext cx="128390" cy="143694"/>
            </a:xfrm>
            <a:custGeom>
              <a:avLst/>
              <a:gdLst/>
              <a:ahLst/>
              <a:cxnLst/>
              <a:rect l="l" t="t" r="r" b="b"/>
              <a:pathLst>
                <a:path w="121123" h="135560" extrusionOk="0">
                  <a:moveTo>
                    <a:pt x="96617" y="0"/>
                  </a:moveTo>
                  <a:cubicBezTo>
                    <a:pt x="96617" y="0"/>
                    <a:pt x="93569" y="52387"/>
                    <a:pt x="94522" y="56197"/>
                  </a:cubicBezTo>
                  <a:cubicBezTo>
                    <a:pt x="95474" y="60008"/>
                    <a:pt x="115000" y="63722"/>
                    <a:pt x="120525" y="68294"/>
                  </a:cubicBezTo>
                  <a:cubicBezTo>
                    <a:pt x="126049" y="72866"/>
                    <a:pt x="91950" y="125921"/>
                    <a:pt x="74805" y="133826"/>
                  </a:cubicBezTo>
                  <a:cubicBezTo>
                    <a:pt x="57660" y="141732"/>
                    <a:pt x="4129" y="121539"/>
                    <a:pt x="414" y="94964"/>
                  </a:cubicBezTo>
                  <a:cubicBezTo>
                    <a:pt x="-3015" y="70580"/>
                    <a:pt x="15750" y="51530"/>
                    <a:pt x="22989" y="44863"/>
                  </a:cubicBezTo>
                  <a:cubicBezTo>
                    <a:pt x="27875" y="44509"/>
                    <a:pt x="32771" y="44509"/>
                    <a:pt x="37657" y="44863"/>
                  </a:cubicBezTo>
                  <a:lnTo>
                    <a:pt x="39276" y="19526"/>
                  </a:lnTo>
                  <a:cubicBezTo>
                    <a:pt x="62613" y="11335"/>
                    <a:pt x="96617" y="0"/>
                    <a:pt x="96617"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7" name="Google Shape;717;p17"/>
            <p:cNvSpPr/>
            <p:nvPr/>
          </p:nvSpPr>
          <p:spPr>
            <a:xfrm>
              <a:off x="6169126" y="4068541"/>
              <a:ext cx="242294" cy="344916"/>
            </a:xfrm>
            <a:custGeom>
              <a:avLst/>
              <a:gdLst/>
              <a:ahLst/>
              <a:cxnLst/>
              <a:rect l="l" t="t" r="r" b="b"/>
              <a:pathLst>
                <a:path w="228579" h="325392" extrusionOk="0">
                  <a:moveTo>
                    <a:pt x="149659" y="225085"/>
                  </a:moveTo>
                  <a:cubicBezTo>
                    <a:pt x="134829" y="245426"/>
                    <a:pt x="117303" y="263658"/>
                    <a:pt x="97557" y="279282"/>
                  </a:cubicBezTo>
                  <a:cubicBezTo>
                    <a:pt x="91252" y="285914"/>
                    <a:pt x="85308" y="292878"/>
                    <a:pt x="79746" y="300142"/>
                  </a:cubicBezTo>
                  <a:cubicBezTo>
                    <a:pt x="70392" y="310933"/>
                    <a:pt x="58276" y="318969"/>
                    <a:pt x="44694" y="323383"/>
                  </a:cubicBezTo>
                  <a:cubicBezTo>
                    <a:pt x="32883" y="326431"/>
                    <a:pt x="27930" y="325669"/>
                    <a:pt x="25644" y="323383"/>
                  </a:cubicBezTo>
                  <a:cubicBezTo>
                    <a:pt x="23358" y="321097"/>
                    <a:pt x="24596" y="317858"/>
                    <a:pt x="29739" y="315763"/>
                  </a:cubicBezTo>
                  <a:cubicBezTo>
                    <a:pt x="38150" y="313277"/>
                    <a:pt x="45961" y="309096"/>
                    <a:pt x="52695" y="303475"/>
                  </a:cubicBezTo>
                  <a:cubicBezTo>
                    <a:pt x="52695" y="303475"/>
                    <a:pt x="41741" y="308524"/>
                    <a:pt x="34788" y="310905"/>
                  </a:cubicBezTo>
                  <a:cubicBezTo>
                    <a:pt x="28644" y="313041"/>
                    <a:pt x="22234" y="314323"/>
                    <a:pt x="15738" y="314715"/>
                  </a:cubicBezTo>
                  <a:cubicBezTo>
                    <a:pt x="9165" y="314715"/>
                    <a:pt x="2403" y="307190"/>
                    <a:pt x="7546" y="305190"/>
                  </a:cubicBezTo>
                  <a:cubicBezTo>
                    <a:pt x="12690" y="303190"/>
                    <a:pt x="17071" y="302713"/>
                    <a:pt x="27549" y="298999"/>
                  </a:cubicBezTo>
                  <a:cubicBezTo>
                    <a:pt x="32921" y="297080"/>
                    <a:pt x="38017" y="294454"/>
                    <a:pt x="42693" y="291188"/>
                  </a:cubicBezTo>
                  <a:cubicBezTo>
                    <a:pt x="35655" y="293262"/>
                    <a:pt x="28454" y="294759"/>
                    <a:pt x="21167" y="295665"/>
                  </a:cubicBezTo>
                  <a:cubicBezTo>
                    <a:pt x="15090" y="296657"/>
                    <a:pt x="8851" y="295932"/>
                    <a:pt x="3165" y="293569"/>
                  </a:cubicBezTo>
                  <a:cubicBezTo>
                    <a:pt x="117" y="292236"/>
                    <a:pt x="-2550" y="286711"/>
                    <a:pt x="4308" y="284902"/>
                  </a:cubicBezTo>
                  <a:cubicBezTo>
                    <a:pt x="13166" y="284041"/>
                    <a:pt x="21881" y="282023"/>
                    <a:pt x="30216" y="278901"/>
                  </a:cubicBezTo>
                  <a:cubicBezTo>
                    <a:pt x="38217" y="275281"/>
                    <a:pt x="43265" y="271471"/>
                    <a:pt x="41455" y="270709"/>
                  </a:cubicBezTo>
                  <a:cubicBezTo>
                    <a:pt x="39645" y="269947"/>
                    <a:pt x="35169" y="272424"/>
                    <a:pt x="27168" y="271852"/>
                  </a:cubicBezTo>
                  <a:cubicBezTo>
                    <a:pt x="19167" y="271281"/>
                    <a:pt x="11642" y="266137"/>
                    <a:pt x="11737" y="262327"/>
                  </a:cubicBezTo>
                  <a:cubicBezTo>
                    <a:pt x="11832" y="258517"/>
                    <a:pt x="13452" y="260422"/>
                    <a:pt x="21262" y="259756"/>
                  </a:cubicBezTo>
                  <a:cubicBezTo>
                    <a:pt x="29559" y="257716"/>
                    <a:pt x="37998" y="256284"/>
                    <a:pt x="46503" y="255469"/>
                  </a:cubicBezTo>
                  <a:cubicBezTo>
                    <a:pt x="54924" y="255791"/>
                    <a:pt x="63344" y="254795"/>
                    <a:pt x="71459" y="252517"/>
                  </a:cubicBezTo>
                  <a:cubicBezTo>
                    <a:pt x="79936" y="249945"/>
                    <a:pt x="99081" y="226990"/>
                    <a:pt x="113750" y="205939"/>
                  </a:cubicBezTo>
                  <a:cubicBezTo>
                    <a:pt x="129714" y="182391"/>
                    <a:pt x="142344" y="156747"/>
                    <a:pt x="151278" y="129739"/>
                  </a:cubicBezTo>
                  <a:cubicBezTo>
                    <a:pt x="160041" y="101164"/>
                    <a:pt x="170328" y="46586"/>
                    <a:pt x="178044" y="27727"/>
                  </a:cubicBezTo>
                  <a:cubicBezTo>
                    <a:pt x="185759" y="8867"/>
                    <a:pt x="198427" y="390"/>
                    <a:pt x="210714" y="9"/>
                  </a:cubicBezTo>
                  <a:cubicBezTo>
                    <a:pt x="225097" y="-467"/>
                    <a:pt x="231289" y="18487"/>
                    <a:pt x="227478" y="34870"/>
                  </a:cubicBezTo>
                  <a:cubicBezTo>
                    <a:pt x="220811" y="62969"/>
                    <a:pt x="188807" y="173650"/>
                    <a:pt x="149659" y="22508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8" name="Google Shape;718;p17"/>
            <p:cNvSpPr/>
            <p:nvPr/>
          </p:nvSpPr>
          <p:spPr>
            <a:xfrm>
              <a:off x="6350989" y="4058254"/>
              <a:ext cx="187162" cy="246878"/>
            </a:xfrm>
            <a:custGeom>
              <a:avLst/>
              <a:gdLst/>
              <a:ahLst/>
              <a:cxnLst/>
              <a:rect l="l" t="t" r="r" b="b"/>
              <a:pathLst>
                <a:path w="176568" h="232904" extrusionOk="0">
                  <a:moveTo>
                    <a:pt x="139122" y="16859"/>
                  </a:moveTo>
                  <a:cubicBezTo>
                    <a:pt x="153790" y="19145"/>
                    <a:pt x="170554" y="26955"/>
                    <a:pt x="172840" y="35051"/>
                  </a:cubicBezTo>
                  <a:cubicBezTo>
                    <a:pt x="178965" y="64011"/>
                    <a:pt x="177526" y="94062"/>
                    <a:pt x="168649" y="122300"/>
                  </a:cubicBezTo>
                  <a:cubicBezTo>
                    <a:pt x="155981" y="156019"/>
                    <a:pt x="141503" y="216693"/>
                    <a:pt x="134264" y="231266"/>
                  </a:cubicBezTo>
                  <a:cubicBezTo>
                    <a:pt x="96383" y="236540"/>
                    <a:pt x="57826" y="228996"/>
                    <a:pt x="24726" y="209835"/>
                  </a:cubicBezTo>
                  <a:cubicBezTo>
                    <a:pt x="24726" y="209835"/>
                    <a:pt x="21678" y="151352"/>
                    <a:pt x="21488" y="132016"/>
                  </a:cubicBezTo>
                  <a:cubicBezTo>
                    <a:pt x="-26137" y="90773"/>
                    <a:pt x="14630" y="39814"/>
                    <a:pt x="54635" y="285"/>
                  </a:cubicBezTo>
                  <a:cubicBezTo>
                    <a:pt x="59455" y="-95"/>
                    <a:pt x="64293" y="-95"/>
                    <a:pt x="69113" y="285"/>
                  </a:cubicBezTo>
                  <a:cubicBezTo>
                    <a:pt x="69113" y="285"/>
                    <a:pt x="33394" y="42576"/>
                    <a:pt x="58159" y="66960"/>
                  </a:cubicBezTo>
                  <a:cubicBezTo>
                    <a:pt x="111499" y="50291"/>
                    <a:pt x="122072" y="26384"/>
                    <a:pt x="139122" y="1685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9" name="Google Shape;719;p17"/>
            <p:cNvSpPr/>
            <p:nvPr/>
          </p:nvSpPr>
          <p:spPr>
            <a:xfrm>
              <a:off x="6384325" y="3881810"/>
              <a:ext cx="137686" cy="169616"/>
            </a:xfrm>
            <a:custGeom>
              <a:avLst/>
              <a:gdLst/>
              <a:ahLst/>
              <a:cxnLst/>
              <a:rect l="l" t="t" r="r" b="b"/>
              <a:pathLst>
                <a:path w="129892" h="160015" extrusionOk="0">
                  <a:moveTo>
                    <a:pt x="2701" y="57241"/>
                  </a:moveTo>
                  <a:lnTo>
                    <a:pt x="2701" y="57241"/>
                  </a:lnTo>
                  <a:cubicBezTo>
                    <a:pt x="8035" y="23618"/>
                    <a:pt x="32324" y="-1719"/>
                    <a:pt x="66995" y="91"/>
                  </a:cubicBezTo>
                  <a:cubicBezTo>
                    <a:pt x="103761" y="2178"/>
                    <a:pt x="131870" y="33673"/>
                    <a:pt x="129784" y="70438"/>
                  </a:cubicBezTo>
                  <a:cubicBezTo>
                    <a:pt x="129774" y="70547"/>
                    <a:pt x="129774" y="70657"/>
                    <a:pt x="129765" y="70767"/>
                  </a:cubicBezTo>
                  <a:cubicBezTo>
                    <a:pt x="128441" y="91415"/>
                    <a:pt x="117601" y="110276"/>
                    <a:pt x="100428" y="121821"/>
                  </a:cubicBezTo>
                  <a:cubicBezTo>
                    <a:pt x="99228" y="126932"/>
                    <a:pt x="97437" y="131886"/>
                    <a:pt x="95094" y="136584"/>
                  </a:cubicBezTo>
                  <a:cubicBezTo>
                    <a:pt x="82806" y="150872"/>
                    <a:pt x="50231" y="159921"/>
                    <a:pt x="39468" y="160016"/>
                  </a:cubicBezTo>
                  <a:cubicBezTo>
                    <a:pt x="29943" y="160016"/>
                    <a:pt x="22132" y="151443"/>
                    <a:pt x="13369" y="137061"/>
                  </a:cubicBezTo>
                  <a:cubicBezTo>
                    <a:pt x="-4728" y="107247"/>
                    <a:pt x="-156" y="73910"/>
                    <a:pt x="2701" y="57241"/>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0" name="Google Shape;720;p17"/>
            <p:cNvSpPr/>
            <p:nvPr/>
          </p:nvSpPr>
          <p:spPr>
            <a:xfrm>
              <a:off x="6389913" y="3881145"/>
              <a:ext cx="138230" cy="130098"/>
            </a:xfrm>
            <a:custGeom>
              <a:avLst/>
              <a:gdLst/>
              <a:ahLst/>
              <a:cxnLst/>
              <a:rect l="l" t="t" r="r" b="b"/>
              <a:pathLst>
                <a:path w="130406" h="122734" extrusionOk="0">
                  <a:moveTo>
                    <a:pt x="72390" y="1671"/>
                  </a:moveTo>
                  <a:cubicBezTo>
                    <a:pt x="96679" y="6339"/>
                    <a:pt x="116681" y="13197"/>
                    <a:pt x="123254" y="37104"/>
                  </a:cubicBezTo>
                  <a:cubicBezTo>
                    <a:pt x="127825" y="53487"/>
                    <a:pt x="133731" y="84729"/>
                    <a:pt x="128111" y="98064"/>
                  </a:cubicBezTo>
                  <a:lnTo>
                    <a:pt x="124587" y="107589"/>
                  </a:lnTo>
                  <a:lnTo>
                    <a:pt x="95155" y="122734"/>
                  </a:lnTo>
                  <a:cubicBezTo>
                    <a:pt x="95155" y="122734"/>
                    <a:pt x="81439" y="111304"/>
                    <a:pt x="85630" y="77776"/>
                  </a:cubicBezTo>
                  <a:cubicBezTo>
                    <a:pt x="85506" y="73249"/>
                    <a:pt x="84077" y="68853"/>
                    <a:pt x="81534" y="65108"/>
                  </a:cubicBezTo>
                  <a:cubicBezTo>
                    <a:pt x="79667" y="61944"/>
                    <a:pt x="78315" y="58504"/>
                    <a:pt x="77533" y="54916"/>
                  </a:cubicBezTo>
                  <a:cubicBezTo>
                    <a:pt x="74028" y="45886"/>
                    <a:pt x="67218" y="38529"/>
                    <a:pt x="58483" y="34342"/>
                  </a:cubicBezTo>
                  <a:cubicBezTo>
                    <a:pt x="39653" y="26020"/>
                    <a:pt x="18002" y="27007"/>
                    <a:pt x="0" y="37009"/>
                  </a:cubicBezTo>
                  <a:cubicBezTo>
                    <a:pt x="12706" y="9565"/>
                    <a:pt x="42939" y="-5191"/>
                    <a:pt x="72390" y="1671"/>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1" name="Google Shape;721;p17"/>
            <p:cNvSpPr/>
            <p:nvPr/>
          </p:nvSpPr>
          <p:spPr>
            <a:xfrm>
              <a:off x="6223986" y="4735273"/>
              <a:ext cx="108702" cy="82916"/>
            </a:xfrm>
            <a:custGeom>
              <a:avLst/>
              <a:gdLst/>
              <a:ahLst/>
              <a:cxnLst/>
              <a:rect l="l" t="t" r="r" b="b"/>
              <a:pathLst>
                <a:path w="102549" h="78223" extrusionOk="0">
                  <a:moveTo>
                    <a:pt x="95132" y="3"/>
                  </a:moveTo>
                  <a:cubicBezTo>
                    <a:pt x="82845" y="9528"/>
                    <a:pt x="63699" y="3051"/>
                    <a:pt x="62747" y="4003"/>
                  </a:cubicBezTo>
                  <a:cubicBezTo>
                    <a:pt x="48374" y="16282"/>
                    <a:pt x="33334" y="27761"/>
                    <a:pt x="17694" y="38388"/>
                  </a:cubicBezTo>
                  <a:cubicBezTo>
                    <a:pt x="10074" y="44389"/>
                    <a:pt x="-1928" y="52485"/>
                    <a:pt x="263" y="64106"/>
                  </a:cubicBezTo>
                  <a:cubicBezTo>
                    <a:pt x="4168" y="84775"/>
                    <a:pt x="37315" y="78393"/>
                    <a:pt x="49888" y="72107"/>
                  </a:cubicBezTo>
                  <a:cubicBezTo>
                    <a:pt x="62461" y="65820"/>
                    <a:pt x="72558" y="55248"/>
                    <a:pt x="84464" y="47913"/>
                  </a:cubicBezTo>
                  <a:cubicBezTo>
                    <a:pt x="92846" y="42675"/>
                    <a:pt x="101228" y="39912"/>
                    <a:pt x="102466" y="28863"/>
                  </a:cubicBezTo>
                  <a:cubicBezTo>
                    <a:pt x="103323" y="22767"/>
                    <a:pt x="97323" y="-283"/>
                    <a:pt x="95132" y="3"/>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2" name="Google Shape;722;p17"/>
            <p:cNvSpPr/>
            <p:nvPr/>
          </p:nvSpPr>
          <p:spPr>
            <a:xfrm>
              <a:off x="6224466" y="4761723"/>
              <a:ext cx="108209" cy="56495"/>
            </a:xfrm>
            <a:custGeom>
              <a:avLst/>
              <a:gdLst/>
              <a:ahLst/>
              <a:cxnLst/>
              <a:rect l="l" t="t" r="r" b="b"/>
              <a:pathLst>
                <a:path w="102084" h="53297" extrusionOk="0">
                  <a:moveTo>
                    <a:pt x="101917" y="0"/>
                  </a:moveTo>
                  <a:cubicBezTo>
                    <a:pt x="100298" y="10192"/>
                    <a:pt x="92392" y="13049"/>
                    <a:pt x="83725" y="18193"/>
                  </a:cubicBezTo>
                  <a:cubicBezTo>
                    <a:pt x="71628" y="25717"/>
                    <a:pt x="61055" y="36481"/>
                    <a:pt x="48482" y="42863"/>
                  </a:cubicBezTo>
                  <a:cubicBezTo>
                    <a:pt x="35909" y="49244"/>
                    <a:pt x="8096" y="54483"/>
                    <a:pt x="0" y="39719"/>
                  </a:cubicBezTo>
                  <a:cubicBezTo>
                    <a:pt x="4381" y="59722"/>
                    <a:pt x="36957" y="53435"/>
                    <a:pt x="49435" y="47149"/>
                  </a:cubicBezTo>
                  <a:cubicBezTo>
                    <a:pt x="61913" y="40862"/>
                    <a:pt x="72104" y="30289"/>
                    <a:pt x="84010" y="22955"/>
                  </a:cubicBezTo>
                  <a:cubicBezTo>
                    <a:pt x="92392" y="17716"/>
                    <a:pt x="100775" y="14954"/>
                    <a:pt x="102013" y="3905"/>
                  </a:cubicBezTo>
                  <a:cubicBezTo>
                    <a:pt x="102137" y="2604"/>
                    <a:pt x="102098" y="1293"/>
                    <a:pt x="10191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3" name="Google Shape;723;p17"/>
            <p:cNvSpPr/>
            <p:nvPr/>
          </p:nvSpPr>
          <p:spPr>
            <a:xfrm>
              <a:off x="6169601" y="4699543"/>
              <a:ext cx="99502" cy="77082"/>
            </a:xfrm>
            <a:custGeom>
              <a:avLst/>
              <a:gdLst/>
              <a:ahLst/>
              <a:cxnLst/>
              <a:rect l="l" t="t" r="r" b="b"/>
              <a:pathLst>
                <a:path w="93870" h="72719" extrusionOk="0">
                  <a:moveTo>
                    <a:pt x="86537" y="0"/>
                  </a:moveTo>
                  <a:cubicBezTo>
                    <a:pt x="75297" y="9525"/>
                    <a:pt x="57962" y="4000"/>
                    <a:pt x="57390" y="4858"/>
                  </a:cubicBezTo>
                  <a:cubicBezTo>
                    <a:pt x="44255" y="16047"/>
                    <a:pt x="30520" y="26508"/>
                    <a:pt x="16242" y="36195"/>
                  </a:cubicBezTo>
                  <a:cubicBezTo>
                    <a:pt x="9194" y="41719"/>
                    <a:pt x="-1760" y="49149"/>
                    <a:pt x="240" y="59722"/>
                  </a:cubicBezTo>
                  <a:cubicBezTo>
                    <a:pt x="3764" y="78772"/>
                    <a:pt x="34149" y="72866"/>
                    <a:pt x="45674" y="67056"/>
                  </a:cubicBezTo>
                  <a:cubicBezTo>
                    <a:pt x="57200" y="61246"/>
                    <a:pt x="66439" y="51625"/>
                    <a:pt x="77297" y="44958"/>
                  </a:cubicBezTo>
                  <a:cubicBezTo>
                    <a:pt x="85013" y="40100"/>
                    <a:pt x="92633" y="37624"/>
                    <a:pt x="93871" y="27813"/>
                  </a:cubicBezTo>
                  <a:cubicBezTo>
                    <a:pt x="93547" y="18108"/>
                    <a:pt x="91042" y="8600"/>
                    <a:pt x="86537" y="0"/>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4" name="Google Shape;724;p17"/>
            <p:cNvSpPr/>
            <p:nvPr/>
          </p:nvSpPr>
          <p:spPr>
            <a:xfrm>
              <a:off x="6170058" y="4724979"/>
              <a:ext cx="99108" cy="51736"/>
            </a:xfrm>
            <a:custGeom>
              <a:avLst/>
              <a:gdLst/>
              <a:ahLst/>
              <a:cxnLst/>
              <a:rect l="l" t="t" r="r" b="b"/>
              <a:pathLst>
                <a:path w="93498" h="48808" extrusionOk="0">
                  <a:moveTo>
                    <a:pt x="93345" y="0"/>
                  </a:moveTo>
                  <a:cubicBezTo>
                    <a:pt x="91821" y="9525"/>
                    <a:pt x="84296" y="11906"/>
                    <a:pt x="76581" y="16669"/>
                  </a:cubicBezTo>
                  <a:cubicBezTo>
                    <a:pt x="65913" y="23622"/>
                    <a:pt x="56388" y="33147"/>
                    <a:pt x="44387" y="39243"/>
                  </a:cubicBezTo>
                  <a:cubicBezTo>
                    <a:pt x="32385" y="45339"/>
                    <a:pt x="7429" y="49911"/>
                    <a:pt x="0" y="36385"/>
                  </a:cubicBezTo>
                  <a:cubicBezTo>
                    <a:pt x="4000" y="54674"/>
                    <a:pt x="33814" y="48959"/>
                    <a:pt x="45244" y="43148"/>
                  </a:cubicBezTo>
                  <a:cubicBezTo>
                    <a:pt x="56674" y="37338"/>
                    <a:pt x="66008" y="27718"/>
                    <a:pt x="76867" y="21050"/>
                  </a:cubicBezTo>
                  <a:cubicBezTo>
                    <a:pt x="84582" y="16193"/>
                    <a:pt x="92202" y="13716"/>
                    <a:pt x="93440" y="3905"/>
                  </a:cubicBezTo>
                  <a:cubicBezTo>
                    <a:pt x="93545" y="2604"/>
                    <a:pt x="93507" y="1295"/>
                    <a:pt x="93345"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5" name="Google Shape;725;p17"/>
            <p:cNvSpPr/>
            <p:nvPr/>
          </p:nvSpPr>
          <p:spPr>
            <a:xfrm>
              <a:off x="6206498" y="4301929"/>
              <a:ext cx="236938" cy="408660"/>
            </a:xfrm>
            <a:custGeom>
              <a:avLst/>
              <a:gdLst/>
              <a:ahLst/>
              <a:cxnLst/>
              <a:rect l="l" t="t" r="r" b="b"/>
              <a:pathLst>
                <a:path w="223526" h="385528" extrusionOk="0">
                  <a:moveTo>
                    <a:pt x="222028" y="14192"/>
                  </a:moveTo>
                  <a:cubicBezTo>
                    <a:pt x="188671" y="18631"/>
                    <a:pt x="154743" y="13718"/>
                    <a:pt x="124016" y="0"/>
                  </a:cubicBezTo>
                  <a:cubicBezTo>
                    <a:pt x="124587" y="10477"/>
                    <a:pt x="125158" y="19717"/>
                    <a:pt x="125158" y="19717"/>
                  </a:cubicBezTo>
                  <a:cubicBezTo>
                    <a:pt x="85249" y="48292"/>
                    <a:pt x="5239" y="95345"/>
                    <a:pt x="0" y="128111"/>
                  </a:cubicBezTo>
                  <a:cubicBezTo>
                    <a:pt x="5239" y="231553"/>
                    <a:pt x="20955" y="379381"/>
                    <a:pt x="25432" y="381476"/>
                  </a:cubicBezTo>
                  <a:cubicBezTo>
                    <a:pt x="37909" y="387477"/>
                    <a:pt x="46672" y="386525"/>
                    <a:pt x="52578" y="380524"/>
                  </a:cubicBezTo>
                  <a:cubicBezTo>
                    <a:pt x="52578" y="380524"/>
                    <a:pt x="77724" y="292894"/>
                    <a:pt x="70390" y="164306"/>
                  </a:cubicBezTo>
                  <a:cubicBezTo>
                    <a:pt x="70390" y="164306"/>
                    <a:pt x="209931" y="102489"/>
                    <a:pt x="219075" y="69056"/>
                  </a:cubicBezTo>
                  <a:cubicBezTo>
                    <a:pt x="223152" y="55420"/>
                    <a:pt x="224447" y="41103"/>
                    <a:pt x="222885" y="26956"/>
                  </a:cubicBezTo>
                  <a:cubicBezTo>
                    <a:pt x="222790" y="22765"/>
                    <a:pt x="222504" y="18288"/>
                    <a:pt x="222028" y="14192"/>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6" name="Google Shape;726;p17"/>
            <p:cNvSpPr/>
            <p:nvPr/>
          </p:nvSpPr>
          <p:spPr>
            <a:xfrm>
              <a:off x="6271102" y="4302737"/>
              <a:ext cx="235887" cy="442489"/>
            </a:xfrm>
            <a:custGeom>
              <a:avLst/>
              <a:gdLst/>
              <a:ahLst/>
              <a:cxnLst/>
              <a:rect l="l" t="t" r="r" b="b"/>
              <a:pathLst>
                <a:path w="222535" h="417442" extrusionOk="0">
                  <a:moveTo>
                    <a:pt x="207359" y="0"/>
                  </a:moveTo>
                  <a:cubicBezTo>
                    <a:pt x="180927" y="11882"/>
                    <a:pt x="151600" y="15820"/>
                    <a:pt x="122968" y="11335"/>
                  </a:cubicBezTo>
                  <a:cubicBezTo>
                    <a:pt x="122968" y="25146"/>
                    <a:pt x="124968" y="51149"/>
                    <a:pt x="124968" y="51149"/>
                  </a:cubicBezTo>
                  <a:cubicBezTo>
                    <a:pt x="84868" y="79153"/>
                    <a:pt x="5144" y="126778"/>
                    <a:pt x="0" y="159544"/>
                  </a:cubicBezTo>
                  <a:cubicBezTo>
                    <a:pt x="5144" y="263081"/>
                    <a:pt x="14859" y="412909"/>
                    <a:pt x="19050" y="414814"/>
                  </a:cubicBezTo>
                  <a:cubicBezTo>
                    <a:pt x="29994" y="419399"/>
                    <a:pt x="42529" y="417917"/>
                    <a:pt x="52102" y="410909"/>
                  </a:cubicBezTo>
                  <a:cubicBezTo>
                    <a:pt x="52102" y="410909"/>
                    <a:pt x="77343" y="324326"/>
                    <a:pt x="70009" y="195739"/>
                  </a:cubicBezTo>
                  <a:cubicBezTo>
                    <a:pt x="70009" y="193358"/>
                    <a:pt x="189643" y="134398"/>
                    <a:pt x="204788" y="118872"/>
                  </a:cubicBezTo>
                  <a:cubicBezTo>
                    <a:pt x="219932" y="103346"/>
                    <a:pt x="222885" y="80105"/>
                    <a:pt x="222504" y="58103"/>
                  </a:cubicBezTo>
                  <a:cubicBezTo>
                    <a:pt x="221466" y="37907"/>
                    <a:pt x="216313" y="18135"/>
                    <a:pt x="207359"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7" name="Google Shape;727;p17"/>
            <p:cNvSpPr/>
            <p:nvPr/>
          </p:nvSpPr>
          <p:spPr>
            <a:xfrm>
              <a:off x="6183254" y="4274877"/>
              <a:ext cx="352749" cy="324700"/>
            </a:xfrm>
            <a:custGeom>
              <a:avLst/>
              <a:gdLst/>
              <a:ahLst/>
              <a:cxnLst/>
              <a:rect l="l" t="t" r="r" b="b"/>
              <a:pathLst>
                <a:path w="332782" h="306321" extrusionOk="0">
                  <a:moveTo>
                    <a:pt x="319589" y="48292"/>
                  </a:moveTo>
                  <a:cubicBezTo>
                    <a:pt x="319589" y="48292"/>
                    <a:pt x="363881" y="126682"/>
                    <a:pt x="290157" y="166973"/>
                  </a:cubicBezTo>
                  <a:cubicBezTo>
                    <a:pt x="212338" y="209455"/>
                    <a:pt x="164999" y="219361"/>
                    <a:pt x="164999" y="219361"/>
                  </a:cubicBezTo>
                  <a:lnTo>
                    <a:pt x="153283" y="222123"/>
                  </a:lnTo>
                  <a:cubicBezTo>
                    <a:pt x="156950" y="249145"/>
                    <a:pt x="156950" y="276539"/>
                    <a:pt x="153283" y="303562"/>
                  </a:cubicBezTo>
                  <a:cubicBezTo>
                    <a:pt x="153283" y="303562"/>
                    <a:pt x="97752" y="322612"/>
                    <a:pt x="26981" y="260604"/>
                  </a:cubicBezTo>
                  <a:lnTo>
                    <a:pt x="3550" y="185071"/>
                  </a:lnTo>
                  <a:lnTo>
                    <a:pt x="788" y="165068"/>
                  </a:lnTo>
                  <a:cubicBezTo>
                    <a:pt x="-1936" y="151189"/>
                    <a:pt x="2502" y="136869"/>
                    <a:pt x="12599" y="126968"/>
                  </a:cubicBezTo>
                  <a:cubicBezTo>
                    <a:pt x="29553" y="111538"/>
                    <a:pt x="83369" y="72104"/>
                    <a:pt x="116802" y="49625"/>
                  </a:cubicBezTo>
                  <a:cubicBezTo>
                    <a:pt x="150235" y="27146"/>
                    <a:pt x="177286" y="5429"/>
                    <a:pt x="177286" y="5429"/>
                  </a:cubicBezTo>
                  <a:lnTo>
                    <a:pt x="183096" y="0"/>
                  </a:lnTo>
                  <a:cubicBezTo>
                    <a:pt x="183096" y="0"/>
                    <a:pt x="222815" y="31623"/>
                    <a:pt x="295301" y="21050"/>
                  </a:cubicBezTo>
                  <a:cubicBezTo>
                    <a:pt x="304826" y="28750"/>
                    <a:pt x="313027" y="37951"/>
                    <a:pt x="319589" y="48292"/>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8" name="Google Shape;728;p17"/>
            <p:cNvSpPr/>
            <p:nvPr/>
          </p:nvSpPr>
          <p:spPr>
            <a:xfrm>
              <a:off x="6466820" y="4083042"/>
              <a:ext cx="122590" cy="429780"/>
            </a:xfrm>
            <a:custGeom>
              <a:avLst/>
              <a:gdLst/>
              <a:ahLst/>
              <a:cxnLst/>
              <a:rect l="l" t="t" r="r" b="b"/>
              <a:pathLst>
                <a:path w="115651" h="405453" extrusionOk="0">
                  <a:moveTo>
                    <a:pt x="8203" y="345513"/>
                  </a:moveTo>
                  <a:cubicBezTo>
                    <a:pt x="14946" y="339437"/>
                    <a:pt x="22071" y="333806"/>
                    <a:pt x="29539" y="328654"/>
                  </a:cubicBezTo>
                  <a:cubicBezTo>
                    <a:pt x="37482" y="324626"/>
                    <a:pt x="44769" y="319424"/>
                    <a:pt x="51160" y="313223"/>
                  </a:cubicBezTo>
                  <a:cubicBezTo>
                    <a:pt x="57923" y="306460"/>
                    <a:pt x="67924" y="277981"/>
                    <a:pt x="73163" y="250263"/>
                  </a:cubicBezTo>
                  <a:cubicBezTo>
                    <a:pt x="77992" y="219257"/>
                    <a:pt x="77478" y="187654"/>
                    <a:pt x="71639" y="156823"/>
                  </a:cubicBezTo>
                  <a:cubicBezTo>
                    <a:pt x="62447" y="119935"/>
                    <a:pt x="50046" y="83921"/>
                    <a:pt x="34587" y="49190"/>
                  </a:cubicBezTo>
                  <a:cubicBezTo>
                    <a:pt x="25062" y="28426"/>
                    <a:pt x="30301" y="15757"/>
                    <a:pt x="39254" y="6518"/>
                  </a:cubicBezTo>
                  <a:cubicBezTo>
                    <a:pt x="49827" y="-4245"/>
                    <a:pt x="60781" y="-3959"/>
                    <a:pt x="73354" y="24997"/>
                  </a:cubicBezTo>
                  <a:cubicBezTo>
                    <a:pt x="90984" y="65646"/>
                    <a:pt x="104015" y="108137"/>
                    <a:pt x="112216" y="151679"/>
                  </a:cubicBezTo>
                  <a:cubicBezTo>
                    <a:pt x="117207" y="183273"/>
                    <a:pt x="116759" y="215488"/>
                    <a:pt x="110882" y="246929"/>
                  </a:cubicBezTo>
                  <a:cubicBezTo>
                    <a:pt x="105701" y="274524"/>
                    <a:pt x="97195" y="301390"/>
                    <a:pt x="85546" y="326939"/>
                  </a:cubicBezTo>
                  <a:cubicBezTo>
                    <a:pt x="82307" y="334464"/>
                    <a:pt x="81736" y="340750"/>
                    <a:pt x="77259" y="355514"/>
                  </a:cubicBezTo>
                  <a:cubicBezTo>
                    <a:pt x="72992" y="370530"/>
                    <a:pt x="65143" y="384289"/>
                    <a:pt x="54399" y="395614"/>
                  </a:cubicBezTo>
                  <a:cubicBezTo>
                    <a:pt x="44874" y="404568"/>
                    <a:pt x="39921" y="406282"/>
                    <a:pt x="37349" y="405139"/>
                  </a:cubicBezTo>
                  <a:cubicBezTo>
                    <a:pt x="34777" y="403996"/>
                    <a:pt x="34206" y="400186"/>
                    <a:pt x="38111" y="395614"/>
                  </a:cubicBezTo>
                  <a:cubicBezTo>
                    <a:pt x="44836" y="388828"/>
                    <a:pt x="50284" y="380892"/>
                    <a:pt x="54208" y="372183"/>
                  </a:cubicBezTo>
                  <a:cubicBezTo>
                    <a:pt x="54208" y="372183"/>
                    <a:pt x="46112" y="382565"/>
                    <a:pt x="40778" y="388375"/>
                  </a:cubicBezTo>
                  <a:cubicBezTo>
                    <a:pt x="36044" y="393624"/>
                    <a:pt x="30596" y="398178"/>
                    <a:pt x="24586" y="401901"/>
                  </a:cubicBezTo>
                  <a:cubicBezTo>
                    <a:pt x="18775" y="405425"/>
                    <a:pt x="9536" y="401234"/>
                    <a:pt x="13346" y="396567"/>
                  </a:cubicBezTo>
                  <a:cubicBezTo>
                    <a:pt x="17156" y="391900"/>
                    <a:pt x="21442" y="389233"/>
                    <a:pt x="29253" y="380470"/>
                  </a:cubicBezTo>
                  <a:cubicBezTo>
                    <a:pt x="33444" y="375880"/>
                    <a:pt x="37063" y="370793"/>
                    <a:pt x="40016" y="365325"/>
                  </a:cubicBezTo>
                  <a:cubicBezTo>
                    <a:pt x="34473" y="370853"/>
                    <a:pt x="28481" y="375918"/>
                    <a:pt x="22109" y="380470"/>
                  </a:cubicBezTo>
                  <a:cubicBezTo>
                    <a:pt x="17156" y="384430"/>
                    <a:pt x="11174" y="386907"/>
                    <a:pt x="4869" y="387613"/>
                  </a:cubicBezTo>
                  <a:cubicBezTo>
                    <a:pt x="1630" y="387613"/>
                    <a:pt x="-2942" y="383803"/>
                    <a:pt x="2583" y="378565"/>
                  </a:cubicBezTo>
                  <a:cubicBezTo>
                    <a:pt x="10451" y="373116"/>
                    <a:pt x="17613" y="366718"/>
                    <a:pt x="23919" y="359515"/>
                  </a:cubicBezTo>
                  <a:cubicBezTo>
                    <a:pt x="29824" y="351990"/>
                    <a:pt x="32872" y="345799"/>
                    <a:pt x="30967" y="345989"/>
                  </a:cubicBezTo>
                  <a:cubicBezTo>
                    <a:pt x="29062" y="346180"/>
                    <a:pt x="25919" y="350752"/>
                    <a:pt x="18394" y="354276"/>
                  </a:cubicBezTo>
                  <a:cubicBezTo>
                    <a:pt x="10870" y="357800"/>
                    <a:pt x="2011" y="356562"/>
                    <a:pt x="487" y="352371"/>
                  </a:cubicBezTo>
                  <a:cubicBezTo>
                    <a:pt x="-1037" y="348180"/>
                    <a:pt x="1249" y="350085"/>
                    <a:pt x="8203" y="345513"/>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9" name="Google Shape;729;p17"/>
            <p:cNvSpPr/>
            <p:nvPr/>
          </p:nvSpPr>
          <p:spPr>
            <a:xfrm>
              <a:off x="6490841" y="4077626"/>
              <a:ext cx="74124" cy="94270"/>
            </a:xfrm>
            <a:custGeom>
              <a:avLst/>
              <a:gdLst/>
              <a:ahLst/>
              <a:cxnLst/>
              <a:rect l="l" t="t" r="r" b="b"/>
              <a:pathLst>
                <a:path w="69928" h="88934" extrusionOk="0">
                  <a:moveTo>
                    <a:pt x="69928" y="69255"/>
                  </a:moveTo>
                  <a:cubicBezTo>
                    <a:pt x="69928" y="69255"/>
                    <a:pt x="43163" y="93068"/>
                    <a:pt x="13350" y="88305"/>
                  </a:cubicBezTo>
                  <a:lnTo>
                    <a:pt x="1348" y="38299"/>
                  </a:lnTo>
                  <a:cubicBezTo>
                    <a:pt x="1348" y="38299"/>
                    <a:pt x="-6558" y="12105"/>
                    <a:pt x="15921" y="2104"/>
                  </a:cubicBezTo>
                  <a:cubicBezTo>
                    <a:pt x="38400" y="-7897"/>
                    <a:pt x="60212" y="18296"/>
                    <a:pt x="69928" y="69255"/>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0" name="Google Shape;730;p17"/>
            <p:cNvSpPr/>
            <p:nvPr/>
          </p:nvSpPr>
          <p:spPr>
            <a:xfrm>
              <a:off x="6345497" y="4058119"/>
              <a:ext cx="63405" cy="66570"/>
            </a:xfrm>
            <a:custGeom>
              <a:avLst/>
              <a:gdLst/>
              <a:ahLst/>
              <a:cxnLst/>
              <a:rect l="l" t="t" r="r" b="b"/>
              <a:pathLst>
                <a:path w="59816" h="62802" extrusionOk="0">
                  <a:moveTo>
                    <a:pt x="59817" y="413"/>
                  </a:moveTo>
                  <a:cubicBezTo>
                    <a:pt x="59817" y="413"/>
                    <a:pt x="30766" y="-8445"/>
                    <a:pt x="0" y="55849"/>
                  </a:cubicBezTo>
                  <a:lnTo>
                    <a:pt x="11525" y="62802"/>
                  </a:lnTo>
                  <a:cubicBezTo>
                    <a:pt x="25917" y="40743"/>
                    <a:pt x="42072" y="19879"/>
                    <a:pt x="59817" y="413"/>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731" name="Google Shape;731;p17"/>
            <p:cNvGrpSpPr/>
            <p:nvPr/>
          </p:nvGrpSpPr>
          <p:grpSpPr>
            <a:xfrm>
              <a:off x="6161836" y="4215479"/>
              <a:ext cx="350682" cy="265782"/>
              <a:chOff x="6621095" y="1452181"/>
              <a:chExt cx="330894" cy="250785"/>
            </a:xfrm>
          </p:grpSpPr>
          <p:sp>
            <p:nvSpPr>
              <p:cNvPr id="732" name="Google Shape;732;p17"/>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3" name="Google Shape;733;p17"/>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4" name="Google Shape;734;p17"/>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5" name="Google Shape;735;p17"/>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6" name="Google Shape;736;p17"/>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Tree>
    <p:extLst>
      <p:ext uri="{BB962C8B-B14F-4D97-AF65-F5344CB8AC3E}">
        <p14:creationId xmlns:p14="http://schemas.microsoft.com/office/powerpoint/2010/main" val="2236129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95">
                                            <p:txEl>
                                              <p:pRg st="0" end="0"/>
                                            </p:txEl>
                                          </p:spTgt>
                                        </p:tgtEl>
                                        <p:attrNameLst>
                                          <p:attrName>style.visibility</p:attrName>
                                        </p:attrNameLst>
                                      </p:cBhvr>
                                      <p:to>
                                        <p:strVal val="visible"/>
                                      </p:to>
                                    </p:set>
                                    <p:animEffect transition="in" filter="fade">
                                      <p:cBhvr>
                                        <p:cTn id="7" dur="500"/>
                                        <p:tgtEl>
                                          <p:spTgt spid="59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95">
                                            <p:txEl>
                                              <p:pRg st="1" end="1"/>
                                            </p:txEl>
                                          </p:spTgt>
                                        </p:tgtEl>
                                        <p:attrNameLst>
                                          <p:attrName>style.visibility</p:attrName>
                                        </p:attrNameLst>
                                      </p:cBhvr>
                                      <p:to>
                                        <p:strVal val="visible"/>
                                      </p:to>
                                    </p:set>
                                    <p:animEffect transition="in" filter="fade">
                                      <p:cBhvr>
                                        <p:cTn id="12" dur="500"/>
                                        <p:tgtEl>
                                          <p:spTgt spid="59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95">
                                            <p:txEl>
                                              <p:pRg st="2" end="2"/>
                                            </p:txEl>
                                          </p:spTgt>
                                        </p:tgtEl>
                                        <p:attrNameLst>
                                          <p:attrName>style.visibility</p:attrName>
                                        </p:attrNameLst>
                                      </p:cBhvr>
                                      <p:to>
                                        <p:strVal val="visible"/>
                                      </p:to>
                                    </p:set>
                                    <p:animEffect transition="in" filter="fade">
                                      <p:cBhvr>
                                        <p:cTn id="17" dur="500"/>
                                        <p:tgtEl>
                                          <p:spTgt spid="595">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595">
                                            <p:txEl>
                                              <p:pRg st="3" end="3"/>
                                            </p:txEl>
                                          </p:spTgt>
                                        </p:tgtEl>
                                        <p:attrNameLst>
                                          <p:attrName>style.visibility</p:attrName>
                                        </p:attrNameLst>
                                      </p:cBhvr>
                                      <p:to>
                                        <p:strVal val="visible"/>
                                      </p:to>
                                    </p:set>
                                    <p:animEffect transition="in" filter="fade">
                                      <p:cBhvr>
                                        <p:cTn id="20" dur="500"/>
                                        <p:tgtEl>
                                          <p:spTgt spid="595">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595">
                                            <p:txEl>
                                              <p:pRg st="4" end="4"/>
                                            </p:txEl>
                                          </p:spTgt>
                                        </p:tgtEl>
                                        <p:attrNameLst>
                                          <p:attrName>style.visibility</p:attrName>
                                        </p:attrNameLst>
                                      </p:cBhvr>
                                      <p:to>
                                        <p:strVal val="visible"/>
                                      </p:to>
                                    </p:set>
                                    <p:animEffect transition="in" filter="fade">
                                      <p:cBhvr>
                                        <p:cTn id="25" dur="500"/>
                                        <p:tgtEl>
                                          <p:spTgt spid="595">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595">
                                            <p:txEl>
                                              <p:pRg st="5" end="5"/>
                                            </p:txEl>
                                          </p:spTgt>
                                        </p:tgtEl>
                                        <p:attrNameLst>
                                          <p:attrName>style.visibility</p:attrName>
                                        </p:attrNameLst>
                                      </p:cBhvr>
                                      <p:to>
                                        <p:strVal val="visible"/>
                                      </p:to>
                                    </p:set>
                                    <p:animEffect transition="in" filter="fade">
                                      <p:cBhvr>
                                        <p:cTn id="30" dur="500"/>
                                        <p:tgtEl>
                                          <p:spTgt spid="59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5"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sp>
        <p:nvSpPr>
          <p:cNvPr id="594" name="Google Shape;594;p17"/>
          <p:cNvSpPr txBox="1">
            <a:spLocks noGrp="1"/>
          </p:cNvSpPr>
          <p:nvPr>
            <p:ph type="title"/>
          </p:nvPr>
        </p:nvSpPr>
        <p:spPr>
          <a:xfrm>
            <a:off x="457200" y="605600"/>
            <a:ext cx="5640900" cy="1082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t>Basic HTML Syntax</a:t>
            </a:r>
            <a:endParaRPr/>
          </a:p>
        </p:txBody>
      </p:sp>
      <p:sp>
        <p:nvSpPr>
          <p:cNvPr id="595" name="Google Shape;595;p17"/>
          <p:cNvSpPr txBox="1">
            <a:spLocks noGrp="1"/>
          </p:cNvSpPr>
          <p:nvPr>
            <p:ph type="body" idx="1"/>
          </p:nvPr>
        </p:nvSpPr>
        <p:spPr>
          <a:xfrm>
            <a:off x="433671" y="1282892"/>
            <a:ext cx="5640900" cy="2640900"/>
          </a:xfrm>
          <a:prstGeom prst="rect">
            <a:avLst/>
          </a:prstGeom>
        </p:spPr>
        <p:txBody>
          <a:bodyPr spcFirstLastPara="1" wrap="square" lIns="0" tIns="0" rIns="0" bIns="0" anchor="t" anchorCtr="0">
            <a:noAutofit/>
          </a:bodyPr>
          <a:lstStyle/>
          <a:p>
            <a:pPr marL="457200" lvl="0" indent="-342900" algn="l" rtl="0">
              <a:spcBef>
                <a:spcPts val="600"/>
              </a:spcBef>
              <a:spcAft>
                <a:spcPts val="0"/>
              </a:spcAft>
              <a:buSzPts val="1800"/>
              <a:buChar char="▸"/>
            </a:pPr>
            <a:r>
              <a:rPr lang="en-US"/>
              <a:t>Uses tags that open and close</a:t>
            </a:r>
          </a:p>
          <a:p>
            <a:pPr lvl="1">
              <a:buChar char="▸"/>
            </a:pPr>
            <a:r>
              <a:rPr lang="en-US"/>
              <a:t>E.g. &lt;body&gt;…&lt;/body&gt;</a:t>
            </a:r>
          </a:p>
          <a:p>
            <a:r>
              <a:rPr lang="en-US"/>
              <a:t>Tags add elements to the web page</a:t>
            </a:r>
          </a:p>
          <a:p>
            <a:pPr lvl="1"/>
            <a:r>
              <a:rPr lang="en-US"/>
              <a:t>E.g. &lt;table&gt;…&lt;/table&gt; adds a table structure</a:t>
            </a:r>
          </a:p>
          <a:p>
            <a:pPr lvl="1"/>
            <a:endParaRPr/>
          </a:p>
        </p:txBody>
      </p:sp>
      <p:sp>
        <p:nvSpPr>
          <p:cNvPr id="596" name="Google Shape;596;p17"/>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15</a:t>
            </a:fld>
            <a:endParaRPr/>
          </a:p>
        </p:txBody>
      </p:sp>
      <p:pic>
        <p:nvPicPr>
          <p:cNvPr id="3" name="Picture 2">
            <a:extLst>
              <a:ext uri="{FF2B5EF4-FFF2-40B4-BE49-F238E27FC236}">
                <a16:creationId xmlns:a16="http://schemas.microsoft.com/office/drawing/2014/main" id="{52856D4A-6CBE-F861-FC1D-2DCC6DE699D4}"/>
              </a:ext>
            </a:extLst>
          </p:cNvPr>
          <p:cNvPicPr>
            <a:picLocks noChangeAspect="1"/>
          </p:cNvPicPr>
          <p:nvPr/>
        </p:nvPicPr>
        <p:blipFill>
          <a:blip r:embed="rId3"/>
          <a:stretch>
            <a:fillRect/>
          </a:stretch>
        </p:blipFill>
        <p:spPr>
          <a:xfrm>
            <a:off x="5569318" y="1087769"/>
            <a:ext cx="3299213" cy="3860608"/>
          </a:xfrm>
          <a:prstGeom prst="rect">
            <a:avLst/>
          </a:prstGeom>
        </p:spPr>
      </p:pic>
    </p:spTree>
    <p:extLst>
      <p:ext uri="{BB962C8B-B14F-4D97-AF65-F5344CB8AC3E}">
        <p14:creationId xmlns:p14="http://schemas.microsoft.com/office/powerpoint/2010/main" val="77968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95">
                                            <p:txEl>
                                              <p:pRg st="0" end="0"/>
                                            </p:txEl>
                                          </p:spTgt>
                                        </p:tgtEl>
                                        <p:attrNameLst>
                                          <p:attrName>style.visibility</p:attrName>
                                        </p:attrNameLst>
                                      </p:cBhvr>
                                      <p:to>
                                        <p:strVal val="visible"/>
                                      </p:to>
                                    </p:set>
                                    <p:animEffect transition="in" filter="fade">
                                      <p:cBhvr>
                                        <p:cTn id="7" dur="500"/>
                                        <p:tgtEl>
                                          <p:spTgt spid="595">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95">
                                            <p:txEl>
                                              <p:pRg st="1" end="1"/>
                                            </p:txEl>
                                          </p:spTgt>
                                        </p:tgtEl>
                                        <p:attrNameLst>
                                          <p:attrName>style.visibility</p:attrName>
                                        </p:attrNameLst>
                                      </p:cBhvr>
                                      <p:to>
                                        <p:strVal val="visible"/>
                                      </p:to>
                                    </p:set>
                                    <p:animEffect transition="in" filter="fade">
                                      <p:cBhvr>
                                        <p:cTn id="10" dur="500"/>
                                        <p:tgtEl>
                                          <p:spTgt spid="595">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95">
                                            <p:txEl>
                                              <p:pRg st="2" end="2"/>
                                            </p:txEl>
                                          </p:spTgt>
                                        </p:tgtEl>
                                        <p:attrNameLst>
                                          <p:attrName>style.visibility</p:attrName>
                                        </p:attrNameLst>
                                      </p:cBhvr>
                                      <p:to>
                                        <p:strVal val="visible"/>
                                      </p:to>
                                    </p:set>
                                    <p:animEffect transition="in" filter="fade">
                                      <p:cBhvr>
                                        <p:cTn id="15" dur="500"/>
                                        <p:tgtEl>
                                          <p:spTgt spid="595">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95">
                                            <p:txEl>
                                              <p:pRg st="3" end="3"/>
                                            </p:txEl>
                                          </p:spTgt>
                                        </p:tgtEl>
                                        <p:attrNameLst>
                                          <p:attrName>style.visibility</p:attrName>
                                        </p:attrNameLst>
                                      </p:cBhvr>
                                      <p:to>
                                        <p:strVal val="visible"/>
                                      </p:to>
                                    </p:set>
                                    <p:animEffect transition="in" filter="fade">
                                      <p:cBhvr>
                                        <p:cTn id="18" dur="500"/>
                                        <p:tgtEl>
                                          <p:spTgt spid="59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5"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Google Shape;405;p15"/>
          <p:cNvSpPr txBox="1">
            <a:spLocks noGrp="1"/>
          </p:cNvSpPr>
          <p:nvPr>
            <p:ph type="ctrTitle"/>
          </p:nvPr>
        </p:nvSpPr>
        <p:spPr>
          <a:xfrm>
            <a:off x="844600" y="1994821"/>
            <a:ext cx="4676700" cy="11598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b="1"/>
              <a:t>Cascading Style Sheets (CSS)</a:t>
            </a:r>
            <a:endParaRPr/>
          </a:p>
        </p:txBody>
      </p:sp>
      <p:sp>
        <p:nvSpPr>
          <p:cNvPr id="407" name="Google Shape;407;p15"/>
          <p:cNvSpPr txBox="1"/>
          <p:nvPr/>
        </p:nvSpPr>
        <p:spPr>
          <a:xfrm>
            <a:off x="0" y="1866900"/>
            <a:ext cx="609600" cy="1420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b="1">
                <a:solidFill>
                  <a:schemeClr val="lt1"/>
                </a:solidFill>
                <a:latin typeface="Barlow"/>
                <a:ea typeface="Barlow"/>
                <a:cs typeface="Barlow"/>
                <a:sym typeface="Barlow"/>
              </a:rPr>
              <a:t>1</a:t>
            </a:r>
            <a:endParaRPr sz="3600" b="1">
              <a:solidFill>
                <a:schemeClr val="lt1"/>
              </a:solidFill>
              <a:latin typeface="Barlow"/>
              <a:ea typeface="Barlow"/>
              <a:cs typeface="Barlow"/>
              <a:sym typeface="Barlow"/>
            </a:endParaRPr>
          </a:p>
        </p:txBody>
      </p:sp>
      <p:sp>
        <p:nvSpPr>
          <p:cNvPr id="3" name="Subtitle 2">
            <a:extLst>
              <a:ext uri="{FF2B5EF4-FFF2-40B4-BE49-F238E27FC236}">
                <a16:creationId xmlns:a16="http://schemas.microsoft.com/office/drawing/2014/main" id="{E35F1821-1D36-4EDD-85C1-8624A15E01E1}"/>
              </a:ext>
            </a:extLst>
          </p:cNvPr>
          <p:cNvSpPr>
            <a:spLocks noGrp="1"/>
          </p:cNvSpPr>
          <p:nvPr>
            <p:ph type="subTitle" idx="1"/>
          </p:nvPr>
        </p:nvSpPr>
        <p:spPr/>
        <p:txBody>
          <a:bodyPr/>
          <a:lstStyle/>
          <a:p>
            <a:endParaRPr lang="en-US"/>
          </a:p>
        </p:txBody>
      </p:sp>
      <p:grpSp>
        <p:nvGrpSpPr>
          <p:cNvPr id="512" name="Google Shape;744;p18">
            <a:extLst>
              <a:ext uri="{FF2B5EF4-FFF2-40B4-BE49-F238E27FC236}">
                <a16:creationId xmlns:a16="http://schemas.microsoft.com/office/drawing/2014/main" id="{A4B88AE6-5E33-A827-2247-DE172497D8AE}"/>
              </a:ext>
            </a:extLst>
          </p:cNvPr>
          <p:cNvGrpSpPr/>
          <p:nvPr/>
        </p:nvGrpSpPr>
        <p:grpSpPr>
          <a:xfrm>
            <a:off x="5482746" y="536260"/>
            <a:ext cx="3428994" cy="3803332"/>
            <a:chOff x="2152750" y="190500"/>
            <a:chExt cx="4293756" cy="4762499"/>
          </a:xfrm>
        </p:grpSpPr>
        <p:sp>
          <p:nvSpPr>
            <p:cNvPr id="513" name="Google Shape;745;p18">
              <a:extLst>
                <a:ext uri="{FF2B5EF4-FFF2-40B4-BE49-F238E27FC236}">
                  <a16:creationId xmlns:a16="http://schemas.microsoft.com/office/drawing/2014/main" id="{A15CE767-08B4-DD68-E3D3-2058B47D3902}"/>
                </a:ext>
              </a:extLst>
            </p:cNvPr>
            <p:cNvSpPr/>
            <p:nvPr/>
          </p:nvSpPr>
          <p:spPr>
            <a:xfrm>
              <a:off x="2152750" y="2957607"/>
              <a:ext cx="756691" cy="437959"/>
            </a:xfrm>
            <a:custGeom>
              <a:avLst/>
              <a:gdLst/>
              <a:ahLst/>
              <a:cxnLst/>
              <a:rect l="l" t="t" r="r" b="b"/>
              <a:pathLst>
                <a:path w="756691" h="437959" extrusionOk="0">
                  <a:moveTo>
                    <a:pt x="756692" y="218980"/>
                  </a:moveTo>
                  <a:cubicBezTo>
                    <a:pt x="756692" y="339919"/>
                    <a:pt x="587300" y="437959"/>
                    <a:pt x="378346" y="437959"/>
                  </a:cubicBezTo>
                  <a:cubicBezTo>
                    <a:pt x="169391" y="437959"/>
                    <a:pt x="0" y="339919"/>
                    <a:pt x="0" y="218980"/>
                  </a:cubicBezTo>
                  <a:cubicBezTo>
                    <a:pt x="0" y="98041"/>
                    <a:pt x="169391" y="0"/>
                    <a:pt x="378346" y="0"/>
                  </a:cubicBezTo>
                  <a:cubicBezTo>
                    <a:pt x="587300" y="0"/>
                    <a:pt x="756692" y="98041"/>
                    <a:pt x="756692" y="218980"/>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3" name="Google Shape;746;p18">
              <a:extLst>
                <a:ext uri="{FF2B5EF4-FFF2-40B4-BE49-F238E27FC236}">
                  <a16:creationId xmlns:a16="http://schemas.microsoft.com/office/drawing/2014/main" id="{46D8E5EB-24DD-7BB0-B1C2-BB6C78EDACD2}"/>
                </a:ext>
              </a:extLst>
            </p:cNvPr>
            <p:cNvSpPr/>
            <p:nvPr/>
          </p:nvSpPr>
          <p:spPr>
            <a:xfrm>
              <a:off x="2318956" y="3109336"/>
              <a:ext cx="225716" cy="175248"/>
            </a:xfrm>
            <a:custGeom>
              <a:avLst/>
              <a:gdLst/>
              <a:ahLst/>
              <a:cxnLst/>
              <a:rect l="l" t="t" r="r" b="b"/>
              <a:pathLst>
                <a:path w="225716" h="175248" extrusionOk="0">
                  <a:moveTo>
                    <a:pt x="18072" y="5"/>
                  </a:moveTo>
                  <a:cubicBezTo>
                    <a:pt x="45158" y="22103"/>
                    <a:pt x="85074" y="1910"/>
                    <a:pt x="87070" y="3910"/>
                  </a:cubicBezTo>
                  <a:cubicBezTo>
                    <a:pt x="118886" y="33494"/>
                    <a:pt x="152260" y="61346"/>
                    <a:pt x="187050" y="87349"/>
                  </a:cubicBezTo>
                  <a:cubicBezTo>
                    <a:pt x="203871" y="100684"/>
                    <a:pt x="230197" y="118400"/>
                    <a:pt x="225065" y="144023"/>
                  </a:cubicBezTo>
                  <a:cubicBezTo>
                    <a:pt x="216511" y="189742"/>
                    <a:pt x="143522" y="175646"/>
                    <a:pt x="115961" y="161644"/>
                  </a:cubicBezTo>
                  <a:cubicBezTo>
                    <a:pt x="88400" y="147642"/>
                    <a:pt x="65876" y="124496"/>
                    <a:pt x="39931" y="108304"/>
                  </a:cubicBezTo>
                  <a:cubicBezTo>
                    <a:pt x="20924" y="96683"/>
                    <a:pt x="2961" y="90682"/>
                    <a:pt x="110" y="67156"/>
                  </a:cubicBezTo>
                  <a:cubicBezTo>
                    <a:pt x="-1410" y="52964"/>
                    <a:pt x="13225" y="-567"/>
                    <a:pt x="18072" y="5"/>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4" name="Google Shape;747;p18">
              <a:extLst>
                <a:ext uri="{FF2B5EF4-FFF2-40B4-BE49-F238E27FC236}">
                  <a16:creationId xmlns:a16="http://schemas.microsoft.com/office/drawing/2014/main" id="{0DAE198A-1ED6-E459-4C26-CB272A527EB9}"/>
                </a:ext>
              </a:extLst>
            </p:cNvPr>
            <p:cNvSpPr/>
            <p:nvPr/>
          </p:nvSpPr>
          <p:spPr>
            <a:xfrm>
              <a:off x="2319304" y="3166967"/>
              <a:ext cx="224715" cy="117585"/>
            </a:xfrm>
            <a:custGeom>
              <a:avLst/>
              <a:gdLst/>
              <a:ahLst/>
              <a:cxnLst/>
              <a:rect l="l" t="t" r="r" b="b"/>
              <a:pathLst>
                <a:path w="224715" h="117585" extrusionOk="0">
                  <a:moveTo>
                    <a:pt x="427" y="0"/>
                  </a:moveTo>
                  <a:cubicBezTo>
                    <a:pt x="3943" y="22574"/>
                    <a:pt x="22000" y="28575"/>
                    <a:pt x="40533" y="40291"/>
                  </a:cubicBezTo>
                  <a:cubicBezTo>
                    <a:pt x="66953" y="56769"/>
                    <a:pt x="90332" y="80582"/>
                    <a:pt x="117893" y="94583"/>
                  </a:cubicBezTo>
                  <a:cubicBezTo>
                    <a:pt x="143364" y="107442"/>
                    <a:pt x="206849" y="120301"/>
                    <a:pt x="224716" y="87630"/>
                  </a:cubicBezTo>
                  <a:cubicBezTo>
                    <a:pt x="215212" y="131731"/>
                    <a:pt x="143269" y="117920"/>
                    <a:pt x="115993" y="104013"/>
                  </a:cubicBezTo>
                  <a:cubicBezTo>
                    <a:pt x="88717" y="90107"/>
                    <a:pt x="65908" y="66866"/>
                    <a:pt x="39962" y="50673"/>
                  </a:cubicBezTo>
                  <a:cubicBezTo>
                    <a:pt x="20955" y="39053"/>
                    <a:pt x="2993" y="33052"/>
                    <a:pt x="142" y="9525"/>
                  </a:cubicBezTo>
                  <a:cubicBezTo>
                    <a:pt x="-117" y="6353"/>
                    <a:pt x="-21" y="3153"/>
                    <a:pt x="42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5" name="Google Shape;748;p18">
              <a:extLst>
                <a:ext uri="{FF2B5EF4-FFF2-40B4-BE49-F238E27FC236}">
                  <a16:creationId xmlns:a16="http://schemas.microsoft.com/office/drawing/2014/main" id="{CC33ABB4-E9A0-733F-55E9-266452ADB538}"/>
                </a:ext>
              </a:extLst>
            </p:cNvPr>
            <p:cNvSpPr/>
            <p:nvPr/>
          </p:nvSpPr>
          <p:spPr>
            <a:xfrm>
              <a:off x="2550431" y="3021675"/>
              <a:ext cx="225586" cy="168802"/>
            </a:xfrm>
            <a:custGeom>
              <a:avLst/>
              <a:gdLst/>
              <a:ahLst/>
              <a:cxnLst/>
              <a:rect l="l" t="t" r="r" b="b"/>
              <a:pathLst>
                <a:path w="225586" h="168802" extrusionOk="0">
                  <a:moveTo>
                    <a:pt x="21626" y="130"/>
                  </a:moveTo>
                  <a:cubicBezTo>
                    <a:pt x="48617" y="22228"/>
                    <a:pt x="96040" y="-1965"/>
                    <a:pt x="97656" y="130"/>
                  </a:cubicBezTo>
                  <a:cubicBezTo>
                    <a:pt x="125867" y="28715"/>
                    <a:pt x="155661" y="55680"/>
                    <a:pt x="186897" y="80902"/>
                  </a:cubicBezTo>
                  <a:cubicBezTo>
                    <a:pt x="203813" y="94237"/>
                    <a:pt x="230139" y="111954"/>
                    <a:pt x="224912" y="137576"/>
                  </a:cubicBezTo>
                  <a:cubicBezTo>
                    <a:pt x="216358" y="183296"/>
                    <a:pt x="143369" y="169199"/>
                    <a:pt x="115808" y="155197"/>
                  </a:cubicBezTo>
                  <a:cubicBezTo>
                    <a:pt x="88247" y="141196"/>
                    <a:pt x="65723" y="118050"/>
                    <a:pt x="39778" y="101857"/>
                  </a:cubicBezTo>
                  <a:cubicBezTo>
                    <a:pt x="20770" y="90237"/>
                    <a:pt x="2903" y="84236"/>
                    <a:pt x="52" y="60709"/>
                  </a:cubicBezTo>
                  <a:cubicBezTo>
                    <a:pt x="-1088" y="46517"/>
                    <a:pt x="16779" y="-441"/>
                    <a:pt x="21626" y="130"/>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6" name="Google Shape;749;p18">
              <a:extLst>
                <a:ext uri="{FF2B5EF4-FFF2-40B4-BE49-F238E27FC236}">
                  <a16:creationId xmlns:a16="http://schemas.microsoft.com/office/drawing/2014/main" id="{F9E7DB64-4BBA-1630-EB42-B4106BDACB6F}"/>
                </a:ext>
              </a:extLst>
            </p:cNvPr>
            <p:cNvSpPr/>
            <p:nvPr/>
          </p:nvSpPr>
          <p:spPr>
            <a:xfrm>
              <a:off x="2551534" y="3076575"/>
              <a:ext cx="224758" cy="117584"/>
            </a:xfrm>
            <a:custGeom>
              <a:avLst/>
              <a:gdLst/>
              <a:ahLst/>
              <a:cxnLst/>
              <a:rect l="l" t="t" r="r" b="b"/>
              <a:pathLst>
                <a:path w="224758" h="117584" extrusionOk="0">
                  <a:moveTo>
                    <a:pt x="375" y="0"/>
                  </a:moveTo>
                  <a:cubicBezTo>
                    <a:pt x="3986" y="22574"/>
                    <a:pt x="22043" y="28575"/>
                    <a:pt x="40481" y="40291"/>
                  </a:cubicBezTo>
                  <a:cubicBezTo>
                    <a:pt x="66996" y="56769"/>
                    <a:pt x="90375" y="80581"/>
                    <a:pt x="117841" y="94583"/>
                  </a:cubicBezTo>
                  <a:cubicBezTo>
                    <a:pt x="143312" y="107442"/>
                    <a:pt x="206892" y="120301"/>
                    <a:pt x="224759" y="87630"/>
                  </a:cubicBezTo>
                  <a:cubicBezTo>
                    <a:pt x="215255" y="131731"/>
                    <a:pt x="143217" y="117920"/>
                    <a:pt x="115941" y="104013"/>
                  </a:cubicBezTo>
                  <a:cubicBezTo>
                    <a:pt x="88665" y="90106"/>
                    <a:pt x="65951" y="66865"/>
                    <a:pt x="39910" y="50673"/>
                  </a:cubicBezTo>
                  <a:cubicBezTo>
                    <a:pt x="21378" y="39053"/>
                    <a:pt x="3036" y="33052"/>
                    <a:pt x="185" y="9525"/>
                  </a:cubicBezTo>
                  <a:cubicBezTo>
                    <a:pt x="-114" y="6353"/>
                    <a:pt x="-50" y="3153"/>
                    <a:pt x="375"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7" name="Google Shape;750;p18">
              <a:extLst>
                <a:ext uri="{FF2B5EF4-FFF2-40B4-BE49-F238E27FC236}">
                  <a16:creationId xmlns:a16="http://schemas.microsoft.com/office/drawing/2014/main" id="{7B056E6E-8DBB-1274-8F02-F62644116049}"/>
                </a:ext>
              </a:extLst>
            </p:cNvPr>
            <p:cNvSpPr/>
            <p:nvPr/>
          </p:nvSpPr>
          <p:spPr>
            <a:xfrm>
              <a:off x="2330724" y="2010537"/>
              <a:ext cx="387976" cy="1115665"/>
            </a:xfrm>
            <a:custGeom>
              <a:avLst/>
              <a:gdLst/>
              <a:ahLst/>
              <a:cxnLst/>
              <a:rect l="l" t="t" r="r" b="b"/>
              <a:pathLst>
                <a:path w="387976" h="1115665" extrusionOk="0">
                  <a:moveTo>
                    <a:pt x="4689" y="96964"/>
                  </a:moveTo>
                  <a:cubicBezTo>
                    <a:pt x="6019" y="138017"/>
                    <a:pt x="18754" y="316039"/>
                    <a:pt x="24456" y="410623"/>
                  </a:cubicBezTo>
                  <a:cubicBezTo>
                    <a:pt x="30159" y="505206"/>
                    <a:pt x="31489" y="620173"/>
                    <a:pt x="31489" y="620173"/>
                  </a:cubicBezTo>
                  <a:cubicBezTo>
                    <a:pt x="31489" y="620173"/>
                    <a:pt x="15238" y="688943"/>
                    <a:pt x="4689" y="769715"/>
                  </a:cubicBezTo>
                  <a:cubicBezTo>
                    <a:pt x="-5861" y="850487"/>
                    <a:pt x="4689" y="1105472"/>
                    <a:pt x="4689" y="1105472"/>
                  </a:cubicBezTo>
                  <a:cubicBezTo>
                    <a:pt x="25827" y="1119064"/>
                    <a:pt x="52928" y="1119064"/>
                    <a:pt x="74066" y="1105472"/>
                  </a:cubicBezTo>
                  <a:cubicBezTo>
                    <a:pt x="74066" y="1105472"/>
                    <a:pt x="117403" y="901446"/>
                    <a:pt x="137456" y="809530"/>
                  </a:cubicBezTo>
                  <a:cubicBezTo>
                    <a:pt x="157509" y="717614"/>
                    <a:pt x="161026" y="664559"/>
                    <a:pt x="171480" y="607600"/>
                  </a:cubicBezTo>
                  <a:cubicBezTo>
                    <a:pt x="184025" y="538639"/>
                    <a:pt x="211206" y="217075"/>
                    <a:pt x="211206" y="217075"/>
                  </a:cubicBezTo>
                  <a:lnTo>
                    <a:pt x="222040" y="217742"/>
                  </a:lnTo>
                  <a:lnTo>
                    <a:pt x="250551" y="580930"/>
                  </a:lnTo>
                  <a:cubicBezTo>
                    <a:pt x="241642" y="607685"/>
                    <a:pt x="235526" y="635299"/>
                    <a:pt x="232304" y="663321"/>
                  </a:cubicBezTo>
                  <a:cubicBezTo>
                    <a:pt x="224416" y="722471"/>
                    <a:pt x="240573" y="1020127"/>
                    <a:pt x="240573" y="1020127"/>
                  </a:cubicBezTo>
                  <a:cubicBezTo>
                    <a:pt x="264164" y="1033272"/>
                    <a:pt x="293106" y="1032091"/>
                    <a:pt x="315557" y="1017079"/>
                  </a:cubicBezTo>
                  <a:cubicBezTo>
                    <a:pt x="315557" y="1017079"/>
                    <a:pt x="387976" y="622840"/>
                    <a:pt x="387976" y="562832"/>
                  </a:cubicBezTo>
                  <a:cubicBezTo>
                    <a:pt x="387976" y="523208"/>
                    <a:pt x="381229" y="0"/>
                    <a:pt x="381229"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8" name="Google Shape;751;p18">
              <a:extLst>
                <a:ext uri="{FF2B5EF4-FFF2-40B4-BE49-F238E27FC236}">
                  <a16:creationId xmlns:a16="http://schemas.microsoft.com/office/drawing/2014/main" id="{6B12D401-A673-E526-895C-8789ABB0E0ED}"/>
                </a:ext>
              </a:extLst>
            </p:cNvPr>
            <p:cNvSpPr/>
            <p:nvPr/>
          </p:nvSpPr>
          <p:spPr>
            <a:xfrm>
              <a:off x="2382705" y="1314450"/>
              <a:ext cx="248692" cy="242377"/>
            </a:xfrm>
            <a:custGeom>
              <a:avLst/>
              <a:gdLst/>
              <a:ahLst/>
              <a:cxnLst/>
              <a:rect l="l" t="t" r="r" b="b"/>
              <a:pathLst>
                <a:path w="248692" h="242377" extrusionOk="0">
                  <a:moveTo>
                    <a:pt x="50881" y="0"/>
                  </a:moveTo>
                  <a:cubicBezTo>
                    <a:pt x="50881" y="0"/>
                    <a:pt x="55538" y="89440"/>
                    <a:pt x="53542" y="97346"/>
                  </a:cubicBezTo>
                  <a:cubicBezTo>
                    <a:pt x="51546" y="105251"/>
                    <a:pt x="12486" y="131540"/>
                    <a:pt x="1176" y="140970"/>
                  </a:cubicBezTo>
                  <a:cubicBezTo>
                    <a:pt x="-10133" y="150400"/>
                    <a:pt x="62951" y="222599"/>
                    <a:pt x="98400" y="238887"/>
                  </a:cubicBezTo>
                  <a:cubicBezTo>
                    <a:pt x="133849" y="255175"/>
                    <a:pt x="246564" y="212217"/>
                    <a:pt x="248560" y="156782"/>
                  </a:cubicBezTo>
                  <a:cubicBezTo>
                    <a:pt x="250556" y="101346"/>
                    <a:pt x="229552" y="54769"/>
                    <a:pt x="211970" y="52006"/>
                  </a:cubicBezTo>
                  <a:cubicBezTo>
                    <a:pt x="194388" y="49244"/>
                    <a:pt x="50881" y="0"/>
                    <a:pt x="50881" y="0"/>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9" name="Google Shape;752;p18">
              <a:extLst>
                <a:ext uri="{FF2B5EF4-FFF2-40B4-BE49-F238E27FC236}">
                  <a16:creationId xmlns:a16="http://schemas.microsoft.com/office/drawing/2014/main" id="{7A9A5724-10A2-FA10-8983-EB8EDC983647}"/>
                </a:ext>
              </a:extLst>
            </p:cNvPr>
            <p:cNvSpPr/>
            <p:nvPr/>
          </p:nvSpPr>
          <p:spPr>
            <a:xfrm>
              <a:off x="2671394" y="1371981"/>
              <a:ext cx="353519" cy="695039"/>
            </a:xfrm>
            <a:custGeom>
              <a:avLst/>
              <a:gdLst/>
              <a:ahLst/>
              <a:cxnLst/>
              <a:rect l="l" t="t" r="r" b="b"/>
              <a:pathLst>
                <a:path w="353519" h="695039" extrusionOk="0">
                  <a:moveTo>
                    <a:pt x="6725" y="108394"/>
                  </a:moveTo>
                  <a:cubicBezTo>
                    <a:pt x="11952" y="68961"/>
                    <a:pt x="-13993" y="31432"/>
                    <a:pt x="11192" y="0"/>
                  </a:cubicBezTo>
                  <a:cubicBezTo>
                    <a:pt x="99292" y="86582"/>
                    <a:pt x="88077" y="315754"/>
                    <a:pt x="108130" y="462344"/>
                  </a:cubicBezTo>
                  <a:cubicBezTo>
                    <a:pt x="173516" y="530924"/>
                    <a:pt x="305049" y="598456"/>
                    <a:pt x="342114" y="614744"/>
                  </a:cubicBezTo>
                  <a:cubicBezTo>
                    <a:pt x="348861" y="617791"/>
                    <a:pt x="354659" y="621030"/>
                    <a:pt x="353328" y="628364"/>
                  </a:cubicBezTo>
                  <a:cubicBezTo>
                    <a:pt x="348006" y="656939"/>
                    <a:pt x="339738" y="667798"/>
                    <a:pt x="322726" y="695039"/>
                  </a:cubicBezTo>
                  <a:cubicBezTo>
                    <a:pt x="235671" y="657415"/>
                    <a:pt x="172946" y="635794"/>
                    <a:pt x="64223" y="532257"/>
                  </a:cubicBezTo>
                  <a:cubicBezTo>
                    <a:pt x="53909" y="521094"/>
                    <a:pt x="44680" y="508978"/>
                    <a:pt x="36662" y="496062"/>
                  </a:cubicBezTo>
                  <a:cubicBezTo>
                    <a:pt x="5584" y="403479"/>
                    <a:pt x="-2209" y="176498"/>
                    <a:pt x="6725" y="108394"/>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0" name="Google Shape;753;p18">
              <a:extLst>
                <a:ext uri="{FF2B5EF4-FFF2-40B4-BE49-F238E27FC236}">
                  <a16:creationId xmlns:a16="http://schemas.microsoft.com/office/drawing/2014/main" id="{C214BDDA-B587-563C-295A-EE1C78417AC6}"/>
                </a:ext>
              </a:extLst>
            </p:cNvPr>
            <p:cNvSpPr/>
            <p:nvPr/>
          </p:nvSpPr>
          <p:spPr>
            <a:xfrm>
              <a:off x="2315965" y="1348763"/>
              <a:ext cx="403432" cy="814679"/>
            </a:xfrm>
            <a:custGeom>
              <a:avLst/>
              <a:gdLst/>
              <a:ahLst/>
              <a:cxnLst/>
              <a:rect l="l" t="t" r="r" b="b"/>
              <a:pathLst>
                <a:path w="403432" h="814679" extrusionOk="0">
                  <a:moveTo>
                    <a:pt x="107642" y="78462"/>
                  </a:moveTo>
                  <a:cubicBezTo>
                    <a:pt x="107642" y="78462"/>
                    <a:pt x="172458" y="175236"/>
                    <a:pt x="262839" y="184761"/>
                  </a:cubicBezTo>
                  <a:cubicBezTo>
                    <a:pt x="291351" y="156186"/>
                    <a:pt x="293917" y="56364"/>
                    <a:pt x="254476" y="24360"/>
                  </a:cubicBezTo>
                  <a:cubicBezTo>
                    <a:pt x="254476" y="24360"/>
                    <a:pt x="290780" y="-4977"/>
                    <a:pt x="315585" y="738"/>
                  </a:cubicBezTo>
                  <a:cubicBezTo>
                    <a:pt x="342222" y="16921"/>
                    <a:pt x="362057" y="42286"/>
                    <a:pt x="371373" y="72081"/>
                  </a:cubicBezTo>
                  <a:cubicBezTo>
                    <a:pt x="394367" y="138651"/>
                    <a:pt x="405154" y="208831"/>
                    <a:pt x="403210" y="279249"/>
                  </a:cubicBezTo>
                  <a:cubicBezTo>
                    <a:pt x="401690" y="374499"/>
                    <a:pt x="403210" y="664250"/>
                    <a:pt x="403210" y="664250"/>
                  </a:cubicBezTo>
                  <a:cubicBezTo>
                    <a:pt x="403210" y="664250"/>
                    <a:pt x="390570" y="725591"/>
                    <a:pt x="308838" y="771216"/>
                  </a:cubicBezTo>
                  <a:cubicBezTo>
                    <a:pt x="227105" y="816840"/>
                    <a:pt x="166281" y="821317"/>
                    <a:pt x="110874" y="808363"/>
                  </a:cubicBezTo>
                  <a:cubicBezTo>
                    <a:pt x="65065" y="797695"/>
                    <a:pt x="27240" y="781503"/>
                    <a:pt x="11559" y="748260"/>
                  </a:cubicBezTo>
                  <a:cubicBezTo>
                    <a:pt x="15646" y="681585"/>
                    <a:pt x="45298" y="508040"/>
                    <a:pt x="34178" y="424410"/>
                  </a:cubicBezTo>
                  <a:cubicBezTo>
                    <a:pt x="23059" y="340781"/>
                    <a:pt x="5667" y="278202"/>
                    <a:pt x="915" y="210574"/>
                  </a:cubicBezTo>
                  <a:cubicBezTo>
                    <a:pt x="-3837" y="142947"/>
                    <a:pt x="9848" y="143899"/>
                    <a:pt x="43682" y="120182"/>
                  </a:cubicBezTo>
                  <a:cubicBezTo>
                    <a:pt x="63986" y="104770"/>
                    <a:pt x="85361" y="90826"/>
                    <a:pt x="107642" y="7846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1" name="Google Shape;754;p18">
              <a:extLst>
                <a:ext uri="{FF2B5EF4-FFF2-40B4-BE49-F238E27FC236}">
                  <a16:creationId xmlns:a16="http://schemas.microsoft.com/office/drawing/2014/main" id="{0A779457-4B29-58CF-636F-9E1574C93C2D}"/>
                </a:ext>
              </a:extLst>
            </p:cNvPr>
            <p:cNvSpPr/>
            <p:nvPr/>
          </p:nvSpPr>
          <p:spPr>
            <a:xfrm>
              <a:off x="2373403" y="1062776"/>
              <a:ext cx="268166" cy="327122"/>
            </a:xfrm>
            <a:custGeom>
              <a:avLst/>
              <a:gdLst/>
              <a:ahLst/>
              <a:cxnLst/>
              <a:rect l="l" t="t" r="r" b="b"/>
              <a:pathLst>
                <a:path w="268166" h="327122" extrusionOk="0">
                  <a:moveTo>
                    <a:pt x="262234" y="118324"/>
                  </a:moveTo>
                  <a:lnTo>
                    <a:pt x="262234" y="118324"/>
                  </a:lnTo>
                  <a:cubicBezTo>
                    <a:pt x="251590" y="48886"/>
                    <a:pt x="201695" y="-3787"/>
                    <a:pt x="130227" y="214"/>
                  </a:cubicBezTo>
                  <a:cubicBezTo>
                    <a:pt x="54204" y="4462"/>
                    <a:pt x="-3996" y="69658"/>
                    <a:pt x="215" y="145851"/>
                  </a:cubicBezTo>
                  <a:cubicBezTo>
                    <a:pt x="2583" y="188590"/>
                    <a:pt x="24775" y="227747"/>
                    <a:pt x="60184" y="251674"/>
                  </a:cubicBezTo>
                  <a:cubicBezTo>
                    <a:pt x="62685" y="262208"/>
                    <a:pt x="66417" y="272400"/>
                    <a:pt x="71303" y="282058"/>
                  </a:cubicBezTo>
                  <a:cubicBezTo>
                    <a:pt x="96488" y="311681"/>
                    <a:pt x="172994" y="329683"/>
                    <a:pt x="194852" y="326826"/>
                  </a:cubicBezTo>
                  <a:cubicBezTo>
                    <a:pt x="223364" y="322825"/>
                    <a:pt x="238380" y="311014"/>
                    <a:pt x="251875" y="280153"/>
                  </a:cubicBezTo>
                  <a:cubicBezTo>
                    <a:pt x="275540" y="225385"/>
                    <a:pt x="268127" y="152518"/>
                    <a:pt x="262234" y="118324"/>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2" name="Google Shape;755;p18">
              <a:extLst>
                <a:ext uri="{FF2B5EF4-FFF2-40B4-BE49-F238E27FC236}">
                  <a16:creationId xmlns:a16="http://schemas.microsoft.com/office/drawing/2014/main" id="{CC1832D1-9A8F-6A24-9C21-B982C6C85F5C}"/>
                </a:ext>
              </a:extLst>
            </p:cNvPr>
            <p:cNvSpPr/>
            <p:nvPr/>
          </p:nvSpPr>
          <p:spPr>
            <a:xfrm>
              <a:off x="2348404" y="1033740"/>
              <a:ext cx="282986" cy="280709"/>
            </a:xfrm>
            <a:custGeom>
              <a:avLst/>
              <a:gdLst/>
              <a:ahLst/>
              <a:cxnLst/>
              <a:rect l="l" t="t" r="r" b="b"/>
              <a:pathLst>
                <a:path w="282986" h="280709" extrusionOk="0">
                  <a:moveTo>
                    <a:pt x="85182" y="280709"/>
                  </a:moveTo>
                  <a:lnTo>
                    <a:pt x="85182" y="280709"/>
                  </a:lnTo>
                  <a:lnTo>
                    <a:pt x="91740" y="220130"/>
                  </a:lnTo>
                  <a:cubicBezTo>
                    <a:pt x="91740" y="220130"/>
                    <a:pt x="41940" y="91733"/>
                    <a:pt x="159122" y="116403"/>
                  </a:cubicBezTo>
                  <a:cubicBezTo>
                    <a:pt x="236102" y="132595"/>
                    <a:pt x="255490" y="139644"/>
                    <a:pt x="278964" y="87828"/>
                  </a:cubicBezTo>
                  <a:cubicBezTo>
                    <a:pt x="302439" y="36012"/>
                    <a:pt x="219661" y="-10565"/>
                    <a:pt x="121487" y="2103"/>
                  </a:cubicBezTo>
                  <a:cubicBezTo>
                    <a:pt x="51379" y="9511"/>
                    <a:pt x="-1397" y="69481"/>
                    <a:pt x="28" y="140120"/>
                  </a:cubicBezTo>
                  <a:cubicBezTo>
                    <a:pt x="2594" y="178506"/>
                    <a:pt x="12763" y="255658"/>
                    <a:pt x="85182" y="280709"/>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3" name="Google Shape;756;p18">
              <a:extLst>
                <a:ext uri="{FF2B5EF4-FFF2-40B4-BE49-F238E27FC236}">
                  <a16:creationId xmlns:a16="http://schemas.microsoft.com/office/drawing/2014/main" id="{078DAF9E-7C0A-A861-DFF6-37FCAF9465D9}"/>
                </a:ext>
              </a:extLst>
            </p:cNvPr>
            <p:cNvSpPr/>
            <p:nvPr/>
          </p:nvSpPr>
          <p:spPr>
            <a:xfrm>
              <a:off x="2295460" y="1509426"/>
              <a:ext cx="362138" cy="623316"/>
            </a:xfrm>
            <a:custGeom>
              <a:avLst/>
              <a:gdLst/>
              <a:ahLst/>
              <a:cxnLst/>
              <a:rect l="l" t="t" r="r" b="b"/>
              <a:pathLst>
                <a:path w="362138" h="623316" extrusionOk="0">
                  <a:moveTo>
                    <a:pt x="1462" y="9525"/>
                  </a:moveTo>
                  <a:cubicBezTo>
                    <a:pt x="35295" y="0"/>
                    <a:pt x="9540" y="7906"/>
                    <a:pt x="35295" y="0"/>
                  </a:cubicBezTo>
                  <a:cubicBezTo>
                    <a:pt x="123395" y="86678"/>
                    <a:pt x="112466" y="235077"/>
                    <a:pt x="132424" y="381762"/>
                  </a:cubicBezTo>
                  <a:cubicBezTo>
                    <a:pt x="181083" y="462343"/>
                    <a:pt x="361655" y="571595"/>
                    <a:pt x="361655" y="571595"/>
                  </a:cubicBezTo>
                  <a:cubicBezTo>
                    <a:pt x="363936" y="587216"/>
                    <a:pt x="358424" y="591788"/>
                    <a:pt x="338941" y="623316"/>
                  </a:cubicBezTo>
                  <a:cubicBezTo>
                    <a:pt x="251982" y="585692"/>
                    <a:pt x="179088" y="553212"/>
                    <a:pt x="70364" y="449771"/>
                  </a:cubicBezTo>
                  <a:cubicBezTo>
                    <a:pt x="66088" y="445675"/>
                    <a:pt x="59815" y="444627"/>
                    <a:pt x="58009" y="439007"/>
                  </a:cubicBezTo>
                  <a:cubicBezTo>
                    <a:pt x="26932" y="345376"/>
                    <a:pt x="-7567" y="77724"/>
                    <a:pt x="1462" y="9525"/>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4" name="Google Shape;757;p18">
              <a:extLst>
                <a:ext uri="{FF2B5EF4-FFF2-40B4-BE49-F238E27FC236}">
                  <a16:creationId xmlns:a16="http://schemas.microsoft.com/office/drawing/2014/main" id="{E57A5BCB-1EBF-0125-E1CB-8AA9B2EE0964}"/>
                </a:ext>
              </a:extLst>
            </p:cNvPr>
            <p:cNvSpPr/>
            <p:nvPr/>
          </p:nvSpPr>
          <p:spPr>
            <a:xfrm>
              <a:off x="2681160" y="1699641"/>
              <a:ext cx="419212" cy="565118"/>
            </a:xfrm>
            <a:custGeom>
              <a:avLst/>
              <a:gdLst/>
              <a:ahLst/>
              <a:cxnLst/>
              <a:rect l="l" t="t" r="r" b="b"/>
              <a:pathLst>
                <a:path w="419212" h="565118" extrusionOk="0">
                  <a:moveTo>
                    <a:pt x="419212" y="0"/>
                  </a:moveTo>
                  <a:lnTo>
                    <a:pt x="287965" y="449771"/>
                  </a:lnTo>
                  <a:lnTo>
                    <a:pt x="0" y="565118"/>
                  </a:lnTo>
                  <a:lnTo>
                    <a:pt x="105017" y="126968"/>
                  </a:lnTo>
                  <a:lnTo>
                    <a:pt x="419212" y="0"/>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5" name="Google Shape;758;p18">
              <a:extLst>
                <a:ext uri="{FF2B5EF4-FFF2-40B4-BE49-F238E27FC236}">
                  <a16:creationId xmlns:a16="http://schemas.microsoft.com/office/drawing/2014/main" id="{FE2CF971-3771-DDBA-2806-D8AAE1383B5E}"/>
                </a:ext>
              </a:extLst>
            </p:cNvPr>
            <p:cNvSpPr/>
            <p:nvPr/>
          </p:nvSpPr>
          <p:spPr>
            <a:xfrm>
              <a:off x="2608827" y="2053875"/>
              <a:ext cx="212446" cy="104783"/>
            </a:xfrm>
            <a:custGeom>
              <a:avLst/>
              <a:gdLst/>
              <a:ahLst/>
              <a:cxnLst/>
              <a:rect l="l" t="t" r="r" b="b"/>
              <a:pathLst>
                <a:path w="212446" h="104783" extrusionOk="0">
                  <a:moveTo>
                    <a:pt x="2861" y="30194"/>
                  </a:moveTo>
                  <a:cubicBezTo>
                    <a:pt x="7137" y="14859"/>
                    <a:pt x="18257" y="18669"/>
                    <a:pt x="30707" y="22479"/>
                  </a:cubicBezTo>
                  <a:cubicBezTo>
                    <a:pt x="44209" y="27956"/>
                    <a:pt x="59041" y="29251"/>
                    <a:pt x="73284" y="26194"/>
                  </a:cubicBezTo>
                  <a:cubicBezTo>
                    <a:pt x="85164" y="22479"/>
                    <a:pt x="93717" y="12287"/>
                    <a:pt x="103791" y="5525"/>
                  </a:cubicBezTo>
                  <a:cubicBezTo>
                    <a:pt x="109552" y="2086"/>
                    <a:pt x="116096" y="181"/>
                    <a:pt x="122799" y="0"/>
                  </a:cubicBezTo>
                  <a:cubicBezTo>
                    <a:pt x="122228" y="3905"/>
                    <a:pt x="116241" y="26765"/>
                    <a:pt x="116241" y="26765"/>
                  </a:cubicBezTo>
                  <a:cubicBezTo>
                    <a:pt x="116241" y="26765"/>
                    <a:pt x="179346" y="27432"/>
                    <a:pt x="185809" y="26098"/>
                  </a:cubicBezTo>
                  <a:cubicBezTo>
                    <a:pt x="191634" y="25308"/>
                    <a:pt x="196997" y="29394"/>
                    <a:pt x="197789" y="35233"/>
                  </a:cubicBezTo>
                  <a:cubicBezTo>
                    <a:pt x="198199" y="38252"/>
                    <a:pt x="197297" y="41310"/>
                    <a:pt x="195312" y="43625"/>
                  </a:cubicBezTo>
                  <a:lnTo>
                    <a:pt x="199589" y="42958"/>
                  </a:lnTo>
                  <a:cubicBezTo>
                    <a:pt x="212514" y="40100"/>
                    <a:pt x="218027" y="59912"/>
                    <a:pt x="205006" y="62865"/>
                  </a:cubicBezTo>
                  <a:cubicBezTo>
                    <a:pt x="201585" y="63627"/>
                    <a:pt x="198069" y="64008"/>
                    <a:pt x="194457" y="64484"/>
                  </a:cubicBezTo>
                  <a:cubicBezTo>
                    <a:pt x="202915" y="67723"/>
                    <a:pt x="205006" y="81725"/>
                    <a:pt x="194457" y="83534"/>
                  </a:cubicBezTo>
                  <a:lnTo>
                    <a:pt x="191226" y="84106"/>
                  </a:lnTo>
                  <a:cubicBezTo>
                    <a:pt x="189741" y="84668"/>
                    <a:pt x="188151" y="84896"/>
                    <a:pt x="186569" y="84772"/>
                  </a:cubicBezTo>
                  <a:lnTo>
                    <a:pt x="184573" y="84772"/>
                  </a:lnTo>
                  <a:cubicBezTo>
                    <a:pt x="185790" y="90916"/>
                    <a:pt x="181809" y="96879"/>
                    <a:pt x="175683" y="98098"/>
                  </a:cubicBezTo>
                  <a:cubicBezTo>
                    <a:pt x="175480" y="98136"/>
                    <a:pt x="175275" y="98174"/>
                    <a:pt x="175069" y="98203"/>
                  </a:cubicBezTo>
                  <a:cubicBezTo>
                    <a:pt x="144277" y="102298"/>
                    <a:pt x="99039" y="114586"/>
                    <a:pt x="71098" y="89154"/>
                  </a:cubicBezTo>
                  <a:cubicBezTo>
                    <a:pt x="51763" y="87239"/>
                    <a:pt x="32878" y="82124"/>
                    <a:pt x="15216" y="74009"/>
                  </a:cubicBezTo>
                  <a:cubicBezTo>
                    <a:pt x="-1796" y="65913"/>
                    <a:pt x="-2271" y="48577"/>
                    <a:pt x="2861" y="30194"/>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8" name="Google Shape;759;p18">
              <a:extLst>
                <a:ext uri="{FF2B5EF4-FFF2-40B4-BE49-F238E27FC236}">
                  <a16:creationId xmlns:a16="http://schemas.microsoft.com/office/drawing/2014/main" id="{8A550001-4AA3-EFC3-75DC-C73840A9204F}"/>
                </a:ext>
              </a:extLst>
            </p:cNvPr>
            <p:cNvSpPr/>
            <p:nvPr/>
          </p:nvSpPr>
          <p:spPr>
            <a:xfrm>
              <a:off x="2916099" y="1987646"/>
              <a:ext cx="131568" cy="109091"/>
            </a:xfrm>
            <a:custGeom>
              <a:avLst/>
              <a:gdLst/>
              <a:ahLst/>
              <a:cxnLst/>
              <a:rect l="l" t="t" r="r" b="b"/>
              <a:pathLst>
                <a:path w="131568" h="109091" extrusionOk="0">
                  <a:moveTo>
                    <a:pt x="10639" y="59657"/>
                  </a:moveTo>
                  <a:lnTo>
                    <a:pt x="14916" y="59657"/>
                  </a:lnTo>
                  <a:cubicBezTo>
                    <a:pt x="10289" y="56028"/>
                    <a:pt x="9476" y="49322"/>
                    <a:pt x="13102" y="44683"/>
                  </a:cubicBezTo>
                  <a:cubicBezTo>
                    <a:pt x="14995" y="42255"/>
                    <a:pt x="17838" y="40778"/>
                    <a:pt x="20903" y="40607"/>
                  </a:cubicBezTo>
                  <a:cubicBezTo>
                    <a:pt x="27556" y="40607"/>
                    <a:pt x="92467" y="26986"/>
                    <a:pt x="92467" y="26986"/>
                  </a:cubicBezTo>
                  <a:lnTo>
                    <a:pt x="100260" y="221"/>
                  </a:lnTo>
                  <a:cubicBezTo>
                    <a:pt x="100260" y="-1303"/>
                    <a:pt x="111569" y="5555"/>
                    <a:pt x="111950" y="5840"/>
                  </a:cubicBezTo>
                  <a:cubicBezTo>
                    <a:pt x="123082" y="13146"/>
                    <a:pt x="130288" y="25138"/>
                    <a:pt x="131527" y="38416"/>
                  </a:cubicBezTo>
                  <a:cubicBezTo>
                    <a:pt x="132163" y="57028"/>
                    <a:pt x="125315" y="75116"/>
                    <a:pt x="112520" y="88613"/>
                  </a:cubicBezTo>
                  <a:cubicBezTo>
                    <a:pt x="100854" y="100414"/>
                    <a:pt x="85087" y="107244"/>
                    <a:pt x="68517" y="107663"/>
                  </a:cubicBezTo>
                  <a:cubicBezTo>
                    <a:pt x="60629" y="108139"/>
                    <a:pt x="53026" y="108520"/>
                    <a:pt x="46279" y="109092"/>
                  </a:cubicBezTo>
                  <a:cubicBezTo>
                    <a:pt x="40033" y="109092"/>
                    <a:pt x="34969" y="104015"/>
                    <a:pt x="34969" y="97757"/>
                  </a:cubicBezTo>
                  <a:cubicBezTo>
                    <a:pt x="34969" y="97728"/>
                    <a:pt x="34969" y="97690"/>
                    <a:pt x="34969" y="97661"/>
                  </a:cubicBezTo>
                  <a:lnTo>
                    <a:pt x="32973" y="97661"/>
                  </a:lnTo>
                  <a:cubicBezTo>
                    <a:pt x="31442" y="98023"/>
                    <a:pt x="29847" y="98023"/>
                    <a:pt x="28316" y="97661"/>
                  </a:cubicBezTo>
                  <a:lnTo>
                    <a:pt x="24990" y="97661"/>
                  </a:lnTo>
                  <a:cubicBezTo>
                    <a:pt x="13966" y="97661"/>
                    <a:pt x="13110" y="83946"/>
                    <a:pt x="20618" y="78611"/>
                  </a:cubicBezTo>
                  <a:cubicBezTo>
                    <a:pt x="17102" y="78611"/>
                    <a:pt x="13490" y="79278"/>
                    <a:pt x="9974" y="79278"/>
                  </a:cubicBezTo>
                  <a:cubicBezTo>
                    <a:pt x="-3806" y="80135"/>
                    <a:pt x="-3046" y="59561"/>
                    <a:pt x="10639" y="59657"/>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9" name="Google Shape;760;p18">
              <a:extLst>
                <a:ext uri="{FF2B5EF4-FFF2-40B4-BE49-F238E27FC236}">
                  <a16:creationId xmlns:a16="http://schemas.microsoft.com/office/drawing/2014/main" id="{07AF4996-DF16-7448-E0B1-DBD0E088766A}"/>
                </a:ext>
              </a:extLst>
            </p:cNvPr>
            <p:cNvSpPr/>
            <p:nvPr/>
          </p:nvSpPr>
          <p:spPr>
            <a:xfrm>
              <a:off x="2631550" y="1349025"/>
              <a:ext cx="130391" cy="190023"/>
            </a:xfrm>
            <a:custGeom>
              <a:avLst/>
              <a:gdLst/>
              <a:ahLst/>
              <a:cxnLst/>
              <a:rect l="l" t="t" r="r" b="b"/>
              <a:pathLst>
                <a:path w="130391" h="190023" extrusionOk="0">
                  <a:moveTo>
                    <a:pt x="83348" y="190024"/>
                  </a:moveTo>
                  <a:cubicBezTo>
                    <a:pt x="83348" y="190024"/>
                    <a:pt x="116611" y="188309"/>
                    <a:pt x="130392" y="168878"/>
                  </a:cubicBezTo>
                  <a:cubicBezTo>
                    <a:pt x="127826" y="135636"/>
                    <a:pt x="85344" y="9430"/>
                    <a:pt x="0" y="0"/>
                  </a:cubicBezTo>
                  <a:cubicBezTo>
                    <a:pt x="23264" y="16335"/>
                    <a:pt x="41713" y="38643"/>
                    <a:pt x="53411" y="64580"/>
                  </a:cubicBezTo>
                  <a:cubicBezTo>
                    <a:pt x="68902" y="102584"/>
                    <a:pt x="83348" y="190024"/>
                    <a:pt x="83348" y="190024"/>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0" name="Google Shape;761;p18">
              <a:extLst>
                <a:ext uri="{FF2B5EF4-FFF2-40B4-BE49-F238E27FC236}">
                  <a16:creationId xmlns:a16="http://schemas.microsoft.com/office/drawing/2014/main" id="{C9682A13-6C30-06EE-D7E4-45D8A76E122A}"/>
                </a:ext>
              </a:extLst>
            </p:cNvPr>
            <p:cNvSpPr/>
            <p:nvPr/>
          </p:nvSpPr>
          <p:spPr>
            <a:xfrm>
              <a:off x="2269458" y="1478036"/>
              <a:ext cx="157611" cy="236452"/>
            </a:xfrm>
            <a:custGeom>
              <a:avLst/>
              <a:gdLst/>
              <a:ahLst/>
              <a:cxnLst/>
              <a:rect l="l" t="t" r="r" b="b"/>
              <a:pathLst>
                <a:path w="157611" h="236452" extrusionOk="0">
                  <a:moveTo>
                    <a:pt x="12067" y="227795"/>
                  </a:moveTo>
                  <a:cubicBezTo>
                    <a:pt x="12067" y="227795"/>
                    <a:pt x="97031" y="257132"/>
                    <a:pt x="156905" y="207793"/>
                  </a:cubicBezTo>
                  <a:cubicBezTo>
                    <a:pt x="163463" y="196458"/>
                    <a:pt x="122216" y="51583"/>
                    <a:pt x="122216" y="51583"/>
                  </a:cubicBezTo>
                  <a:cubicBezTo>
                    <a:pt x="122216" y="51583"/>
                    <a:pt x="86577" y="-22522"/>
                    <a:pt x="30790" y="6911"/>
                  </a:cubicBezTo>
                  <a:cubicBezTo>
                    <a:pt x="-24997" y="36343"/>
                    <a:pt x="12067" y="227795"/>
                    <a:pt x="12067" y="227795"/>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1" name="Google Shape;762;p18">
              <a:extLst>
                <a:ext uri="{FF2B5EF4-FFF2-40B4-BE49-F238E27FC236}">
                  <a16:creationId xmlns:a16="http://schemas.microsoft.com/office/drawing/2014/main" id="{8E4DAF83-45FD-526C-A0BC-31B44A637905}"/>
                </a:ext>
              </a:extLst>
            </p:cNvPr>
            <p:cNvSpPr/>
            <p:nvPr/>
          </p:nvSpPr>
          <p:spPr>
            <a:xfrm>
              <a:off x="3098756" y="3983831"/>
              <a:ext cx="98079" cy="56769"/>
            </a:xfrm>
            <a:custGeom>
              <a:avLst/>
              <a:gdLst/>
              <a:ahLst/>
              <a:cxnLst/>
              <a:rect l="l" t="t" r="r" b="b"/>
              <a:pathLst>
                <a:path w="98079" h="56769" extrusionOk="0">
                  <a:moveTo>
                    <a:pt x="98079" y="28385"/>
                  </a:moveTo>
                  <a:cubicBezTo>
                    <a:pt x="98079" y="44061"/>
                    <a:pt x="76123" y="56769"/>
                    <a:pt x="49040" y="56769"/>
                  </a:cubicBezTo>
                  <a:cubicBezTo>
                    <a:pt x="21956" y="56769"/>
                    <a:pt x="0" y="44061"/>
                    <a:pt x="0" y="28385"/>
                  </a:cubicBezTo>
                  <a:cubicBezTo>
                    <a:pt x="0" y="12708"/>
                    <a:pt x="21956" y="0"/>
                    <a:pt x="49040" y="0"/>
                  </a:cubicBezTo>
                  <a:cubicBezTo>
                    <a:pt x="76123" y="0"/>
                    <a:pt x="98079" y="12708"/>
                    <a:pt x="98079" y="28385"/>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2" name="Google Shape;763;p18">
              <a:extLst>
                <a:ext uri="{FF2B5EF4-FFF2-40B4-BE49-F238E27FC236}">
                  <a16:creationId xmlns:a16="http://schemas.microsoft.com/office/drawing/2014/main" id="{C3A27C0F-7790-6922-AF30-B65F1840E877}"/>
                </a:ext>
              </a:extLst>
            </p:cNvPr>
            <p:cNvSpPr/>
            <p:nvPr/>
          </p:nvSpPr>
          <p:spPr>
            <a:xfrm>
              <a:off x="4017202" y="4508754"/>
              <a:ext cx="98079" cy="56769"/>
            </a:xfrm>
            <a:custGeom>
              <a:avLst/>
              <a:gdLst/>
              <a:ahLst/>
              <a:cxnLst/>
              <a:rect l="l" t="t" r="r" b="b"/>
              <a:pathLst>
                <a:path w="98079" h="56769" extrusionOk="0">
                  <a:moveTo>
                    <a:pt x="98079" y="28384"/>
                  </a:moveTo>
                  <a:cubicBezTo>
                    <a:pt x="98079" y="44061"/>
                    <a:pt x="76123" y="56769"/>
                    <a:pt x="49040" y="56769"/>
                  </a:cubicBezTo>
                  <a:cubicBezTo>
                    <a:pt x="21956" y="56769"/>
                    <a:pt x="0" y="44061"/>
                    <a:pt x="0" y="28384"/>
                  </a:cubicBezTo>
                  <a:cubicBezTo>
                    <a:pt x="0" y="12708"/>
                    <a:pt x="21956" y="0"/>
                    <a:pt x="49040" y="0"/>
                  </a:cubicBezTo>
                  <a:cubicBezTo>
                    <a:pt x="76123" y="0"/>
                    <a:pt x="98079" y="12708"/>
                    <a:pt x="98079" y="28384"/>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3" name="Google Shape;764;p18">
              <a:extLst>
                <a:ext uri="{FF2B5EF4-FFF2-40B4-BE49-F238E27FC236}">
                  <a16:creationId xmlns:a16="http://schemas.microsoft.com/office/drawing/2014/main" id="{04565957-39C0-869F-895A-AAAF28C131E6}"/>
                </a:ext>
              </a:extLst>
            </p:cNvPr>
            <p:cNvSpPr/>
            <p:nvPr/>
          </p:nvSpPr>
          <p:spPr>
            <a:xfrm>
              <a:off x="5609182" y="3535680"/>
              <a:ext cx="98079" cy="56769"/>
            </a:xfrm>
            <a:custGeom>
              <a:avLst/>
              <a:gdLst/>
              <a:ahLst/>
              <a:cxnLst/>
              <a:rect l="l" t="t" r="r" b="b"/>
              <a:pathLst>
                <a:path w="98079" h="56769" extrusionOk="0">
                  <a:moveTo>
                    <a:pt x="98079" y="28384"/>
                  </a:moveTo>
                  <a:cubicBezTo>
                    <a:pt x="98079" y="44061"/>
                    <a:pt x="76123" y="56769"/>
                    <a:pt x="49040" y="56769"/>
                  </a:cubicBezTo>
                  <a:cubicBezTo>
                    <a:pt x="21956" y="56769"/>
                    <a:pt x="0" y="44061"/>
                    <a:pt x="0" y="28384"/>
                  </a:cubicBezTo>
                  <a:cubicBezTo>
                    <a:pt x="0" y="12708"/>
                    <a:pt x="21956" y="0"/>
                    <a:pt x="49040" y="0"/>
                  </a:cubicBezTo>
                  <a:cubicBezTo>
                    <a:pt x="76123" y="0"/>
                    <a:pt x="98079" y="12708"/>
                    <a:pt x="98079" y="28384"/>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4" name="Google Shape;765;p18">
              <a:extLst>
                <a:ext uri="{FF2B5EF4-FFF2-40B4-BE49-F238E27FC236}">
                  <a16:creationId xmlns:a16="http://schemas.microsoft.com/office/drawing/2014/main" id="{BF9C09FA-F815-CA7B-3CF5-57AB4B421015}"/>
                </a:ext>
              </a:extLst>
            </p:cNvPr>
            <p:cNvSpPr/>
            <p:nvPr/>
          </p:nvSpPr>
          <p:spPr>
            <a:xfrm>
              <a:off x="3115863" y="3050952"/>
              <a:ext cx="67191" cy="975240"/>
            </a:xfrm>
            <a:custGeom>
              <a:avLst/>
              <a:gdLst/>
              <a:ahLst/>
              <a:cxnLst/>
              <a:rect l="l" t="t" r="r" b="b"/>
              <a:pathLst>
                <a:path w="67191" h="975240" extrusionOk="0">
                  <a:moveTo>
                    <a:pt x="0" y="0"/>
                  </a:moveTo>
                  <a:lnTo>
                    <a:pt x="0" y="955548"/>
                  </a:lnTo>
                  <a:cubicBezTo>
                    <a:pt x="447" y="961558"/>
                    <a:pt x="4068" y="966864"/>
                    <a:pt x="9504" y="969455"/>
                  </a:cubicBezTo>
                  <a:cubicBezTo>
                    <a:pt x="24643" y="977170"/>
                    <a:pt x="42549" y="977170"/>
                    <a:pt x="57688" y="969455"/>
                  </a:cubicBezTo>
                  <a:cubicBezTo>
                    <a:pt x="63105" y="966854"/>
                    <a:pt x="66726" y="961549"/>
                    <a:pt x="67192" y="955548"/>
                  </a:cubicBezTo>
                  <a:lnTo>
                    <a:pt x="67192" y="955548"/>
                  </a:lnTo>
                  <a:lnTo>
                    <a:pt x="67192" y="0"/>
                  </a:lnTo>
                  <a:close/>
                </a:path>
              </a:pathLst>
            </a:custGeom>
            <a:solidFill>
              <a:srgbClr val="C1C4D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5" name="Google Shape;766;p18">
              <a:extLst>
                <a:ext uri="{FF2B5EF4-FFF2-40B4-BE49-F238E27FC236}">
                  <a16:creationId xmlns:a16="http://schemas.microsoft.com/office/drawing/2014/main" id="{FC02C1F3-36E8-2A92-2E3D-865DC8FA2697}"/>
                </a:ext>
              </a:extLst>
            </p:cNvPr>
            <p:cNvSpPr/>
            <p:nvPr/>
          </p:nvSpPr>
          <p:spPr>
            <a:xfrm>
              <a:off x="4036495" y="3422808"/>
              <a:ext cx="59588" cy="1128783"/>
            </a:xfrm>
            <a:custGeom>
              <a:avLst/>
              <a:gdLst/>
              <a:ahLst/>
              <a:cxnLst/>
              <a:rect l="l" t="t" r="r" b="b"/>
              <a:pathLst>
                <a:path w="59588" h="1128783" extrusionOk="0">
                  <a:moveTo>
                    <a:pt x="0" y="0"/>
                  </a:moveTo>
                  <a:lnTo>
                    <a:pt x="0" y="1108996"/>
                  </a:lnTo>
                  <a:cubicBezTo>
                    <a:pt x="333" y="1114835"/>
                    <a:pt x="3583" y="1120102"/>
                    <a:pt x="8648" y="1122998"/>
                  </a:cubicBezTo>
                  <a:cubicBezTo>
                    <a:pt x="21659" y="1130713"/>
                    <a:pt x="37834" y="1130713"/>
                    <a:pt x="50845" y="1122998"/>
                  </a:cubicBezTo>
                  <a:cubicBezTo>
                    <a:pt x="55930" y="1120111"/>
                    <a:pt x="59218" y="1114844"/>
                    <a:pt x="59589" y="1108996"/>
                  </a:cubicBezTo>
                  <a:lnTo>
                    <a:pt x="59589" y="1108996"/>
                  </a:lnTo>
                  <a:lnTo>
                    <a:pt x="59589" y="0"/>
                  </a:lnTo>
                  <a:close/>
                </a:path>
              </a:pathLst>
            </a:custGeom>
            <a:solidFill>
              <a:srgbClr val="C1C4D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6" name="Google Shape;767;p18">
              <a:extLst>
                <a:ext uri="{FF2B5EF4-FFF2-40B4-BE49-F238E27FC236}">
                  <a16:creationId xmlns:a16="http://schemas.microsoft.com/office/drawing/2014/main" id="{93AA2B69-321C-3873-A64C-4A502A9D2C5D}"/>
                </a:ext>
              </a:extLst>
            </p:cNvPr>
            <p:cNvSpPr/>
            <p:nvPr/>
          </p:nvSpPr>
          <p:spPr>
            <a:xfrm>
              <a:off x="5628379" y="2652522"/>
              <a:ext cx="59588" cy="923996"/>
            </a:xfrm>
            <a:custGeom>
              <a:avLst/>
              <a:gdLst/>
              <a:ahLst/>
              <a:cxnLst/>
              <a:rect l="l" t="t" r="r" b="b"/>
              <a:pathLst>
                <a:path w="59588" h="923996" extrusionOk="0">
                  <a:moveTo>
                    <a:pt x="0" y="0"/>
                  </a:moveTo>
                  <a:lnTo>
                    <a:pt x="0" y="904304"/>
                  </a:lnTo>
                  <a:cubicBezTo>
                    <a:pt x="342" y="910133"/>
                    <a:pt x="3649" y="915381"/>
                    <a:pt x="8744" y="918210"/>
                  </a:cubicBezTo>
                  <a:cubicBezTo>
                    <a:pt x="21716" y="925925"/>
                    <a:pt x="37873" y="925925"/>
                    <a:pt x="50845" y="918210"/>
                  </a:cubicBezTo>
                  <a:cubicBezTo>
                    <a:pt x="55939" y="915381"/>
                    <a:pt x="59247" y="910133"/>
                    <a:pt x="59589" y="904304"/>
                  </a:cubicBezTo>
                  <a:lnTo>
                    <a:pt x="59589" y="904304"/>
                  </a:lnTo>
                  <a:lnTo>
                    <a:pt x="59589" y="0"/>
                  </a:lnTo>
                  <a:close/>
                </a:path>
              </a:pathLst>
            </a:custGeom>
            <a:solidFill>
              <a:srgbClr val="C1C4D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7" name="Google Shape;768;p18">
              <a:extLst>
                <a:ext uri="{FF2B5EF4-FFF2-40B4-BE49-F238E27FC236}">
                  <a16:creationId xmlns:a16="http://schemas.microsoft.com/office/drawing/2014/main" id="{2B04A47B-B6D5-8AE2-22CC-6A1E1178F8A0}"/>
                </a:ext>
              </a:extLst>
            </p:cNvPr>
            <p:cNvSpPr/>
            <p:nvPr/>
          </p:nvSpPr>
          <p:spPr>
            <a:xfrm>
              <a:off x="3056370" y="3054762"/>
              <a:ext cx="1009872" cy="652653"/>
            </a:xfrm>
            <a:custGeom>
              <a:avLst/>
              <a:gdLst/>
              <a:ahLst/>
              <a:cxnLst/>
              <a:rect l="l" t="t" r="r" b="b"/>
              <a:pathLst>
                <a:path w="1009872" h="652653" extrusionOk="0">
                  <a:moveTo>
                    <a:pt x="1009872" y="652653"/>
                  </a:moveTo>
                  <a:lnTo>
                    <a:pt x="0" y="68294"/>
                  </a:lnTo>
                  <a:lnTo>
                    <a:pt x="0" y="0"/>
                  </a:lnTo>
                  <a:lnTo>
                    <a:pt x="1009872" y="584454"/>
                  </a:lnTo>
                  <a:lnTo>
                    <a:pt x="1009872" y="652653"/>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8" name="Google Shape;769;p18">
              <a:extLst>
                <a:ext uri="{FF2B5EF4-FFF2-40B4-BE49-F238E27FC236}">
                  <a16:creationId xmlns:a16="http://schemas.microsoft.com/office/drawing/2014/main" id="{095C6A80-B0AA-421E-F788-635666CD792D}"/>
                </a:ext>
              </a:extLst>
            </p:cNvPr>
            <p:cNvSpPr/>
            <p:nvPr/>
          </p:nvSpPr>
          <p:spPr>
            <a:xfrm>
              <a:off x="3056084" y="2071592"/>
              <a:ext cx="2712855" cy="1569720"/>
            </a:xfrm>
            <a:custGeom>
              <a:avLst/>
              <a:gdLst/>
              <a:ahLst/>
              <a:cxnLst/>
              <a:rect l="l" t="t" r="r" b="b"/>
              <a:pathLst>
                <a:path w="2712855" h="1569720" extrusionOk="0">
                  <a:moveTo>
                    <a:pt x="2712856" y="584359"/>
                  </a:moveTo>
                  <a:lnTo>
                    <a:pt x="1009967" y="1569720"/>
                  </a:lnTo>
                  <a:lnTo>
                    <a:pt x="0" y="985361"/>
                  </a:lnTo>
                  <a:lnTo>
                    <a:pt x="1702889" y="0"/>
                  </a:lnTo>
                  <a:lnTo>
                    <a:pt x="2712856" y="584359"/>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9" name="Google Shape;770;p18">
              <a:extLst>
                <a:ext uri="{FF2B5EF4-FFF2-40B4-BE49-F238E27FC236}">
                  <a16:creationId xmlns:a16="http://schemas.microsoft.com/office/drawing/2014/main" id="{894F2AE5-1D84-2FFD-1F66-1A8602D59991}"/>
                </a:ext>
              </a:extLst>
            </p:cNvPr>
            <p:cNvSpPr/>
            <p:nvPr/>
          </p:nvSpPr>
          <p:spPr>
            <a:xfrm>
              <a:off x="4066242" y="2653855"/>
              <a:ext cx="1702888" cy="1053560"/>
            </a:xfrm>
            <a:custGeom>
              <a:avLst/>
              <a:gdLst/>
              <a:ahLst/>
              <a:cxnLst/>
              <a:rect l="l" t="t" r="r" b="b"/>
              <a:pathLst>
                <a:path w="1702888" h="1053560" extrusionOk="0">
                  <a:moveTo>
                    <a:pt x="1702888" y="68199"/>
                  </a:moveTo>
                  <a:lnTo>
                    <a:pt x="0" y="1053560"/>
                  </a:lnTo>
                  <a:lnTo>
                    <a:pt x="0" y="985361"/>
                  </a:lnTo>
                  <a:lnTo>
                    <a:pt x="1702888" y="0"/>
                  </a:lnTo>
                  <a:lnTo>
                    <a:pt x="1702888" y="68199"/>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0" name="Google Shape;771;p18">
              <a:extLst>
                <a:ext uri="{FF2B5EF4-FFF2-40B4-BE49-F238E27FC236}">
                  <a16:creationId xmlns:a16="http://schemas.microsoft.com/office/drawing/2014/main" id="{C67488F9-2D9E-4664-B638-E12F2B4376D0}"/>
                </a:ext>
              </a:extLst>
            </p:cNvPr>
            <p:cNvSpPr/>
            <p:nvPr/>
          </p:nvSpPr>
          <p:spPr>
            <a:xfrm>
              <a:off x="4763535" y="2360390"/>
              <a:ext cx="519572" cy="326898"/>
            </a:xfrm>
            <a:custGeom>
              <a:avLst/>
              <a:gdLst/>
              <a:ahLst/>
              <a:cxnLst/>
              <a:rect l="l" t="t" r="r" b="b"/>
              <a:pathLst>
                <a:path w="519572" h="326898" extrusionOk="0">
                  <a:moveTo>
                    <a:pt x="519572" y="98965"/>
                  </a:moveTo>
                  <a:lnTo>
                    <a:pt x="248049" y="326898"/>
                  </a:lnTo>
                  <a:lnTo>
                    <a:pt x="0" y="227933"/>
                  </a:lnTo>
                  <a:lnTo>
                    <a:pt x="271523" y="0"/>
                  </a:lnTo>
                  <a:lnTo>
                    <a:pt x="519572" y="98965"/>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1" name="Google Shape;772;p18">
              <a:extLst>
                <a:ext uri="{FF2B5EF4-FFF2-40B4-BE49-F238E27FC236}">
                  <a16:creationId xmlns:a16="http://schemas.microsoft.com/office/drawing/2014/main" id="{FFA0647D-404C-F571-EDEB-BFA00942B342}"/>
                </a:ext>
              </a:extLst>
            </p:cNvPr>
            <p:cNvSpPr/>
            <p:nvPr/>
          </p:nvSpPr>
          <p:spPr>
            <a:xfrm>
              <a:off x="4668877" y="2346674"/>
              <a:ext cx="551219" cy="318992"/>
            </a:xfrm>
            <a:custGeom>
              <a:avLst/>
              <a:gdLst/>
              <a:ahLst/>
              <a:cxnLst/>
              <a:rect l="l" t="t" r="r" b="b"/>
              <a:pathLst>
                <a:path w="551219" h="318992" extrusionOk="0">
                  <a:moveTo>
                    <a:pt x="551220" y="123254"/>
                  </a:moveTo>
                  <a:lnTo>
                    <a:pt x="212980" y="318992"/>
                  </a:lnTo>
                  <a:lnTo>
                    <a:pt x="0" y="195739"/>
                  </a:lnTo>
                  <a:lnTo>
                    <a:pt x="338240" y="0"/>
                  </a:lnTo>
                  <a:lnTo>
                    <a:pt x="551220" y="123254"/>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2" name="Google Shape;773;p18">
              <a:extLst>
                <a:ext uri="{FF2B5EF4-FFF2-40B4-BE49-F238E27FC236}">
                  <a16:creationId xmlns:a16="http://schemas.microsoft.com/office/drawing/2014/main" id="{1C1A2A43-3054-716C-67BF-F316B138DF97}"/>
                </a:ext>
              </a:extLst>
            </p:cNvPr>
            <p:cNvSpPr/>
            <p:nvPr/>
          </p:nvSpPr>
          <p:spPr>
            <a:xfrm>
              <a:off x="4743291" y="2531554"/>
              <a:ext cx="161184" cy="93249"/>
            </a:xfrm>
            <a:custGeom>
              <a:avLst/>
              <a:gdLst/>
              <a:ahLst/>
              <a:cxnLst/>
              <a:rect l="l" t="t" r="r" b="b"/>
              <a:pathLst>
                <a:path w="161184" h="93249" extrusionOk="0">
                  <a:moveTo>
                    <a:pt x="161184" y="81248"/>
                  </a:moveTo>
                  <a:lnTo>
                    <a:pt x="140466" y="93250"/>
                  </a:lnTo>
                  <a:lnTo>
                    <a:pt x="0" y="12001"/>
                  </a:lnTo>
                  <a:lnTo>
                    <a:pt x="20718" y="0"/>
                  </a:lnTo>
                  <a:lnTo>
                    <a:pt x="161184" y="81248"/>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3" name="Google Shape;774;p18">
              <a:extLst>
                <a:ext uri="{FF2B5EF4-FFF2-40B4-BE49-F238E27FC236}">
                  <a16:creationId xmlns:a16="http://schemas.microsoft.com/office/drawing/2014/main" id="{114BBF9A-95C9-6FDF-0116-4A176F0D7EFF}"/>
                </a:ext>
              </a:extLst>
            </p:cNvPr>
            <p:cNvSpPr/>
            <p:nvPr/>
          </p:nvSpPr>
          <p:spPr>
            <a:xfrm>
              <a:off x="4789955" y="2504598"/>
              <a:ext cx="161089" cy="93249"/>
            </a:xfrm>
            <a:custGeom>
              <a:avLst/>
              <a:gdLst/>
              <a:ahLst/>
              <a:cxnLst/>
              <a:rect l="l" t="t" r="r" b="b"/>
              <a:pathLst>
                <a:path w="161089" h="93249" extrusionOk="0">
                  <a:moveTo>
                    <a:pt x="161089" y="81248"/>
                  </a:moveTo>
                  <a:lnTo>
                    <a:pt x="140371" y="93250"/>
                  </a:lnTo>
                  <a:lnTo>
                    <a:pt x="0" y="12002"/>
                  </a:lnTo>
                  <a:lnTo>
                    <a:pt x="20718" y="0"/>
                  </a:lnTo>
                  <a:lnTo>
                    <a:pt x="161089" y="81248"/>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4" name="Google Shape;775;p18">
              <a:extLst>
                <a:ext uri="{FF2B5EF4-FFF2-40B4-BE49-F238E27FC236}">
                  <a16:creationId xmlns:a16="http://schemas.microsoft.com/office/drawing/2014/main" id="{F17DC65E-8B6F-C443-61E6-9773CF56AA03}"/>
                </a:ext>
              </a:extLst>
            </p:cNvPr>
            <p:cNvSpPr/>
            <p:nvPr/>
          </p:nvSpPr>
          <p:spPr>
            <a:xfrm>
              <a:off x="4834813" y="2478690"/>
              <a:ext cx="161089" cy="93154"/>
            </a:xfrm>
            <a:custGeom>
              <a:avLst/>
              <a:gdLst/>
              <a:ahLst/>
              <a:cxnLst/>
              <a:rect l="l" t="t" r="r" b="b"/>
              <a:pathLst>
                <a:path w="161089" h="93154" extrusionOk="0">
                  <a:moveTo>
                    <a:pt x="161089" y="81248"/>
                  </a:moveTo>
                  <a:lnTo>
                    <a:pt x="140371" y="93154"/>
                  </a:lnTo>
                  <a:lnTo>
                    <a:pt x="0" y="12002"/>
                  </a:lnTo>
                  <a:lnTo>
                    <a:pt x="20718" y="0"/>
                  </a:lnTo>
                  <a:lnTo>
                    <a:pt x="161089" y="81248"/>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5" name="Google Shape;776;p18">
              <a:extLst>
                <a:ext uri="{FF2B5EF4-FFF2-40B4-BE49-F238E27FC236}">
                  <a16:creationId xmlns:a16="http://schemas.microsoft.com/office/drawing/2014/main" id="{014F2EBD-6E9F-DA9A-17F3-14997B151374}"/>
                </a:ext>
              </a:extLst>
            </p:cNvPr>
            <p:cNvSpPr/>
            <p:nvPr/>
          </p:nvSpPr>
          <p:spPr>
            <a:xfrm>
              <a:off x="4998753" y="2451734"/>
              <a:ext cx="102450" cy="59245"/>
            </a:xfrm>
            <a:custGeom>
              <a:avLst/>
              <a:gdLst/>
              <a:ahLst/>
              <a:cxnLst/>
              <a:rect l="l" t="t" r="r" b="b"/>
              <a:pathLst>
                <a:path w="102450" h="59245" extrusionOk="0">
                  <a:moveTo>
                    <a:pt x="102451" y="47244"/>
                  </a:moveTo>
                  <a:lnTo>
                    <a:pt x="81733" y="59246"/>
                  </a:lnTo>
                  <a:lnTo>
                    <a:pt x="0" y="12002"/>
                  </a:lnTo>
                  <a:lnTo>
                    <a:pt x="20718" y="0"/>
                  </a:lnTo>
                  <a:lnTo>
                    <a:pt x="102451" y="47244"/>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6" name="Google Shape;777;p18">
              <a:extLst>
                <a:ext uri="{FF2B5EF4-FFF2-40B4-BE49-F238E27FC236}">
                  <a16:creationId xmlns:a16="http://schemas.microsoft.com/office/drawing/2014/main" id="{178A3BCD-6908-F008-50C6-4C808035AE76}"/>
                </a:ext>
              </a:extLst>
            </p:cNvPr>
            <p:cNvSpPr/>
            <p:nvPr/>
          </p:nvSpPr>
          <p:spPr>
            <a:xfrm>
              <a:off x="5043611" y="2425731"/>
              <a:ext cx="102450" cy="59245"/>
            </a:xfrm>
            <a:custGeom>
              <a:avLst/>
              <a:gdLst/>
              <a:ahLst/>
              <a:cxnLst/>
              <a:rect l="l" t="t" r="r" b="b"/>
              <a:pathLst>
                <a:path w="102450" h="59245" extrusionOk="0">
                  <a:moveTo>
                    <a:pt x="102451" y="47339"/>
                  </a:moveTo>
                  <a:lnTo>
                    <a:pt x="81733" y="59246"/>
                  </a:lnTo>
                  <a:lnTo>
                    <a:pt x="0" y="12001"/>
                  </a:lnTo>
                  <a:lnTo>
                    <a:pt x="20718" y="0"/>
                  </a:lnTo>
                  <a:lnTo>
                    <a:pt x="102451" y="47339"/>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7" name="Google Shape;778;p18">
              <a:extLst>
                <a:ext uri="{FF2B5EF4-FFF2-40B4-BE49-F238E27FC236}">
                  <a16:creationId xmlns:a16="http://schemas.microsoft.com/office/drawing/2014/main" id="{029658DF-D3C8-9649-3CF5-EB954A0FBE7B}"/>
                </a:ext>
              </a:extLst>
            </p:cNvPr>
            <p:cNvSpPr/>
            <p:nvPr/>
          </p:nvSpPr>
          <p:spPr>
            <a:xfrm>
              <a:off x="4912649" y="2469832"/>
              <a:ext cx="307447" cy="180974"/>
            </a:xfrm>
            <a:custGeom>
              <a:avLst/>
              <a:gdLst/>
              <a:ahLst/>
              <a:cxnLst/>
              <a:rect l="l" t="t" r="r" b="b"/>
              <a:pathLst>
                <a:path w="307447" h="180974" extrusionOk="0">
                  <a:moveTo>
                    <a:pt x="7508" y="180975"/>
                  </a:moveTo>
                  <a:cubicBezTo>
                    <a:pt x="13115" y="178594"/>
                    <a:pt x="307448" y="0"/>
                    <a:pt x="307448" y="0"/>
                  </a:cubicBezTo>
                  <a:lnTo>
                    <a:pt x="0" y="178117"/>
                  </a:lnTo>
                  <a:close/>
                </a:path>
              </a:pathLst>
            </a:custGeom>
            <a:solidFill>
              <a:srgbClr val="D6D6D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8" name="Google Shape;779;p18">
              <a:extLst>
                <a:ext uri="{FF2B5EF4-FFF2-40B4-BE49-F238E27FC236}">
                  <a16:creationId xmlns:a16="http://schemas.microsoft.com/office/drawing/2014/main" id="{92034ADD-90BA-E4DD-9311-C0E0CC4F5AA8}"/>
                </a:ext>
              </a:extLst>
            </p:cNvPr>
            <p:cNvSpPr/>
            <p:nvPr/>
          </p:nvSpPr>
          <p:spPr>
            <a:xfrm>
              <a:off x="4894497" y="2841212"/>
              <a:ext cx="147498" cy="85344"/>
            </a:xfrm>
            <a:custGeom>
              <a:avLst/>
              <a:gdLst/>
              <a:ahLst/>
              <a:cxnLst/>
              <a:rect l="l" t="t" r="r" b="b"/>
              <a:pathLst>
                <a:path w="147498" h="85344" extrusionOk="0">
                  <a:moveTo>
                    <a:pt x="147499" y="42672"/>
                  </a:moveTo>
                  <a:cubicBezTo>
                    <a:pt x="147499" y="66239"/>
                    <a:pt x="114480" y="85344"/>
                    <a:pt x="73749" y="85344"/>
                  </a:cubicBezTo>
                  <a:cubicBezTo>
                    <a:pt x="33019" y="85344"/>
                    <a:pt x="0" y="66239"/>
                    <a:pt x="0" y="42672"/>
                  </a:cubicBezTo>
                  <a:cubicBezTo>
                    <a:pt x="0" y="19105"/>
                    <a:pt x="33019" y="0"/>
                    <a:pt x="73749" y="0"/>
                  </a:cubicBezTo>
                  <a:cubicBezTo>
                    <a:pt x="114480" y="0"/>
                    <a:pt x="147499" y="19105"/>
                    <a:pt x="147499" y="42672"/>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9" name="Google Shape;780;p18">
              <a:extLst>
                <a:ext uri="{FF2B5EF4-FFF2-40B4-BE49-F238E27FC236}">
                  <a16:creationId xmlns:a16="http://schemas.microsoft.com/office/drawing/2014/main" id="{44283117-41EF-6DAE-4132-3B39C4067A74}"/>
                </a:ext>
              </a:extLst>
            </p:cNvPr>
            <p:cNvSpPr/>
            <p:nvPr/>
          </p:nvSpPr>
          <p:spPr>
            <a:xfrm>
              <a:off x="4901418" y="2763964"/>
              <a:ext cx="147800" cy="156591"/>
            </a:xfrm>
            <a:custGeom>
              <a:avLst/>
              <a:gdLst/>
              <a:ahLst/>
              <a:cxnLst/>
              <a:rect l="l" t="t" r="r" b="b"/>
              <a:pathLst>
                <a:path w="147800" h="156591" extrusionOk="0">
                  <a:moveTo>
                    <a:pt x="147801" y="113824"/>
                  </a:moveTo>
                  <a:lnTo>
                    <a:pt x="147801" y="0"/>
                  </a:lnTo>
                  <a:lnTo>
                    <a:pt x="587" y="3715"/>
                  </a:lnTo>
                  <a:lnTo>
                    <a:pt x="587" y="108490"/>
                  </a:lnTo>
                  <a:cubicBezTo>
                    <a:pt x="-2169" y="121063"/>
                    <a:pt x="4769" y="134303"/>
                    <a:pt x="21590" y="144018"/>
                  </a:cubicBezTo>
                  <a:cubicBezTo>
                    <a:pt x="54436" y="160782"/>
                    <a:pt x="93287" y="160782"/>
                    <a:pt x="126132" y="144018"/>
                  </a:cubicBezTo>
                  <a:cubicBezTo>
                    <a:pt x="138288" y="138646"/>
                    <a:pt x="146584" y="127083"/>
                    <a:pt x="147801" y="113824"/>
                  </a:cubicBezTo>
                  <a:close/>
                </a:path>
              </a:pathLst>
            </a:custGeom>
            <a:solidFill>
              <a:srgbClr val="A6CE2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0" name="Google Shape;781;p18">
              <a:extLst>
                <a:ext uri="{FF2B5EF4-FFF2-40B4-BE49-F238E27FC236}">
                  <a16:creationId xmlns:a16="http://schemas.microsoft.com/office/drawing/2014/main" id="{8518B3EC-E88C-8D70-A25F-60F3AA72F9E4}"/>
                </a:ext>
              </a:extLst>
            </p:cNvPr>
            <p:cNvSpPr/>
            <p:nvPr/>
          </p:nvSpPr>
          <p:spPr>
            <a:xfrm>
              <a:off x="4901720" y="2721292"/>
              <a:ext cx="147498" cy="85344"/>
            </a:xfrm>
            <a:custGeom>
              <a:avLst/>
              <a:gdLst/>
              <a:ahLst/>
              <a:cxnLst/>
              <a:rect l="l" t="t" r="r" b="b"/>
              <a:pathLst>
                <a:path w="147498" h="85344" extrusionOk="0">
                  <a:moveTo>
                    <a:pt x="147499" y="42672"/>
                  </a:moveTo>
                  <a:cubicBezTo>
                    <a:pt x="147499" y="66239"/>
                    <a:pt x="114480" y="85344"/>
                    <a:pt x="73749" y="85344"/>
                  </a:cubicBezTo>
                  <a:cubicBezTo>
                    <a:pt x="33018" y="85344"/>
                    <a:pt x="0" y="66239"/>
                    <a:pt x="0" y="42672"/>
                  </a:cubicBezTo>
                  <a:cubicBezTo>
                    <a:pt x="0" y="19105"/>
                    <a:pt x="33018" y="0"/>
                    <a:pt x="73749" y="0"/>
                  </a:cubicBezTo>
                  <a:cubicBezTo>
                    <a:pt x="114480" y="0"/>
                    <a:pt x="147499" y="19105"/>
                    <a:pt x="147499" y="42672"/>
                  </a:cubicBezTo>
                  <a:close/>
                </a:path>
              </a:pathLst>
            </a:custGeom>
            <a:solidFill>
              <a:srgbClr val="BCD64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1" name="Google Shape;782;p18">
              <a:extLst>
                <a:ext uri="{FF2B5EF4-FFF2-40B4-BE49-F238E27FC236}">
                  <a16:creationId xmlns:a16="http://schemas.microsoft.com/office/drawing/2014/main" id="{ACE6ADE1-7640-CE9F-362B-D19EB04D5F01}"/>
                </a:ext>
              </a:extLst>
            </p:cNvPr>
            <p:cNvSpPr/>
            <p:nvPr/>
          </p:nvSpPr>
          <p:spPr>
            <a:xfrm>
              <a:off x="4913314" y="2732891"/>
              <a:ext cx="124214" cy="61955"/>
            </a:xfrm>
            <a:custGeom>
              <a:avLst/>
              <a:gdLst/>
              <a:ahLst/>
              <a:cxnLst/>
              <a:rect l="l" t="t" r="r" b="b"/>
              <a:pathLst>
                <a:path w="124214" h="61955" extrusionOk="0">
                  <a:moveTo>
                    <a:pt x="124215" y="31073"/>
                  </a:moveTo>
                  <a:cubicBezTo>
                    <a:pt x="124215" y="38026"/>
                    <a:pt x="118512" y="45360"/>
                    <a:pt x="108438" y="51075"/>
                  </a:cubicBezTo>
                  <a:cubicBezTo>
                    <a:pt x="95636" y="57924"/>
                    <a:pt x="81410" y="61639"/>
                    <a:pt x="66907" y="61934"/>
                  </a:cubicBezTo>
                  <a:lnTo>
                    <a:pt x="62060" y="61934"/>
                  </a:lnTo>
                  <a:cubicBezTo>
                    <a:pt x="45951" y="62277"/>
                    <a:pt x="30032" y="58505"/>
                    <a:pt x="15776" y="50980"/>
                  </a:cubicBezTo>
                  <a:cubicBezTo>
                    <a:pt x="5797" y="45265"/>
                    <a:pt x="0" y="37931"/>
                    <a:pt x="0" y="30978"/>
                  </a:cubicBezTo>
                  <a:cubicBezTo>
                    <a:pt x="0" y="24024"/>
                    <a:pt x="5797" y="16785"/>
                    <a:pt x="15776" y="10975"/>
                  </a:cubicBezTo>
                  <a:cubicBezTo>
                    <a:pt x="30032" y="3450"/>
                    <a:pt x="45951" y="-322"/>
                    <a:pt x="62060" y="21"/>
                  </a:cubicBezTo>
                  <a:lnTo>
                    <a:pt x="66812" y="21"/>
                  </a:lnTo>
                  <a:cubicBezTo>
                    <a:pt x="81314" y="317"/>
                    <a:pt x="95542" y="4031"/>
                    <a:pt x="108343" y="10880"/>
                  </a:cubicBezTo>
                  <a:cubicBezTo>
                    <a:pt x="118512" y="16881"/>
                    <a:pt x="124215" y="24120"/>
                    <a:pt x="124215" y="31073"/>
                  </a:cubicBezTo>
                  <a:close/>
                </a:path>
              </a:pathLst>
            </a:custGeom>
            <a:solidFill>
              <a:srgbClr val="28221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2" name="Google Shape;783;p18">
              <a:extLst>
                <a:ext uri="{FF2B5EF4-FFF2-40B4-BE49-F238E27FC236}">
                  <a16:creationId xmlns:a16="http://schemas.microsoft.com/office/drawing/2014/main" id="{00F590FD-7E80-39CC-2CD6-F941DEBA71C4}"/>
                </a:ext>
              </a:extLst>
            </p:cNvPr>
            <p:cNvSpPr/>
            <p:nvPr/>
          </p:nvSpPr>
          <p:spPr>
            <a:xfrm>
              <a:off x="4922818" y="2733153"/>
              <a:ext cx="114710" cy="61622"/>
            </a:xfrm>
            <a:custGeom>
              <a:avLst/>
              <a:gdLst/>
              <a:ahLst/>
              <a:cxnLst/>
              <a:rect l="l" t="t" r="r" b="b"/>
              <a:pathLst>
                <a:path w="114710" h="61622" extrusionOk="0">
                  <a:moveTo>
                    <a:pt x="114711" y="30811"/>
                  </a:moveTo>
                  <a:cubicBezTo>
                    <a:pt x="114711" y="37764"/>
                    <a:pt x="109008" y="45099"/>
                    <a:pt x="98934" y="50814"/>
                  </a:cubicBezTo>
                  <a:cubicBezTo>
                    <a:pt x="73084" y="65225"/>
                    <a:pt x="41627" y="65225"/>
                    <a:pt x="15776" y="50814"/>
                  </a:cubicBezTo>
                  <a:cubicBezTo>
                    <a:pt x="5797" y="45099"/>
                    <a:pt x="0" y="37764"/>
                    <a:pt x="0" y="30811"/>
                  </a:cubicBezTo>
                  <a:cubicBezTo>
                    <a:pt x="0" y="23858"/>
                    <a:pt x="5797" y="16619"/>
                    <a:pt x="15776" y="10808"/>
                  </a:cubicBezTo>
                  <a:cubicBezTo>
                    <a:pt x="41627" y="-3603"/>
                    <a:pt x="73084" y="-3603"/>
                    <a:pt x="98934" y="10808"/>
                  </a:cubicBezTo>
                  <a:cubicBezTo>
                    <a:pt x="109008" y="16619"/>
                    <a:pt x="114711" y="23858"/>
                    <a:pt x="114711" y="30811"/>
                  </a:cubicBezTo>
                  <a:close/>
                </a:path>
              </a:pathLst>
            </a:custGeom>
            <a:solidFill>
              <a:srgbClr val="FFFFFF">
                <a:alpha val="6669"/>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3" name="Google Shape;784;p18">
              <a:extLst>
                <a:ext uri="{FF2B5EF4-FFF2-40B4-BE49-F238E27FC236}">
                  <a16:creationId xmlns:a16="http://schemas.microsoft.com/office/drawing/2014/main" id="{6577DF72-7108-3548-1EB6-B5AA88F85550}"/>
                </a:ext>
              </a:extLst>
            </p:cNvPr>
            <p:cNvSpPr/>
            <p:nvPr/>
          </p:nvSpPr>
          <p:spPr>
            <a:xfrm>
              <a:off x="5015195" y="2807589"/>
              <a:ext cx="42215" cy="98678"/>
            </a:xfrm>
            <a:custGeom>
              <a:avLst/>
              <a:gdLst/>
              <a:ahLst/>
              <a:cxnLst/>
              <a:rect l="l" t="t" r="r" b="b"/>
              <a:pathLst>
                <a:path w="42215" h="98678" extrusionOk="0">
                  <a:moveTo>
                    <a:pt x="23284" y="9049"/>
                  </a:moveTo>
                  <a:lnTo>
                    <a:pt x="7603" y="0"/>
                  </a:lnTo>
                  <a:lnTo>
                    <a:pt x="0" y="4477"/>
                  </a:lnTo>
                  <a:lnTo>
                    <a:pt x="7603" y="8858"/>
                  </a:lnTo>
                  <a:lnTo>
                    <a:pt x="7603" y="11716"/>
                  </a:lnTo>
                  <a:lnTo>
                    <a:pt x="22239" y="20193"/>
                  </a:lnTo>
                  <a:lnTo>
                    <a:pt x="22239" y="22955"/>
                  </a:lnTo>
                  <a:cubicBezTo>
                    <a:pt x="25765" y="28004"/>
                    <a:pt x="28939" y="33290"/>
                    <a:pt x="31743" y="38767"/>
                  </a:cubicBezTo>
                  <a:lnTo>
                    <a:pt x="32313" y="38290"/>
                  </a:lnTo>
                  <a:lnTo>
                    <a:pt x="32313" y="74962"/>
                  </a:lnTo>
                  <a:cubicBezTo>
                    <a:pt x="32313" y="84487"/>
                    <a:pt x="26706" y="81343"/>
                    <a:pt x="24235" y="79915"/>
                  </a:cubicBezTo>
                  <a:lnTo>
                    <a:pt x="7793" y="70390"/>
                  </a:lnTo>
                  <a:lnTo>
                    <a:pt x="190" y="74866"/>
                  </a:lnTo>
                  <a:lnTo>
                    <a:pt x="7793" y="79248"/>
                  </a:lnTo>
                  <a:lnTo>
                    <a:pt x="7793" y="82105"/>
                  </a:lnTo>
                  <a:lnTo>
                    <a:pt x="24235" y="91630"/>
                  </a:lnTo>
                  <a:cubicBezTo>
                    <a:pt x="25945" y="92630"/>
                    <a:pt x="27760" y="93431"/>
                    <a:pt x="29652" y="94012"/>
                  </a:cubicBezTo>
                  <a:lnTo>
                    <a:pt x="28606" y="98679"/>
                  </a:lnTo>
                  <a:lnTo>
                    <a:pt x="37160" y="93821"/>
                  </a:lnTo>
                  <a:lnTo>
                    <a:pt x="37160" y="93821"/>
                  </a:lnTo>
                  <a:cubicBezTo>
                    <a:pt x="40847" y="90678"/>
                    <a:pt x="42710" y="85877"/>
                    <a:pt x="42102" y="81058"/>
                  </a:cubicBezTo>
                  <a:lnTo>
                    <a:pt x="42102" y="42958"/>
                  </a:lnTo>
                  <a:cubicBezTo>
                    <a:pt x="41370" y="29356"/>
                    <a:pt x="34423" y="16850"/>
                    <a:pt x="23284" y="9049"/>
                  </a:cubicBezTo>
                  <a:close/>
                </a:path>
              </a:pathLst>
            </a:custGeom>
            <a:solidFill>
              <a:srgbClr val="8DA01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4" name="Google Shape;785;p18">
              <a:extLst>
                <a:ext uri="{FF2B5EF4-FFF2-40B4-BE49-F238E27FC236}">
                  <a16:creationId xmlns:a16="http://schemas.microsoft.com/office/drawing/2014/main" id="{F6B98472-B5AC-2D4B-2255-03277F3BE0B0}"/>
                </a:ext>
              </a:extLst>
            </p:cNvPr>
            <p:cNvSpPr/>
            <p:nvPr/>
          </p:nvSpPr>
          <p:spPr>
            <a:xfrm>
              <a:off x="5015195" y="2812256"/>
              <a:ext cx="34783" cy="94465"/>
            </a:xfrm>
            <a:custGeom>
              <a:avLst/>
              <a:gdLst/>
              <a:ahLst/>
              <a:cxnLst/>
              <a:rect l="l" t="t" r="r" b="b"/>
              <a:pathLst>
                <a:path w="34783" h="94465" extrusionOk="0">
                  <a:moveTo>
                    <a:pt x="16442" y="91440"/>
                  </a:moveTo>
                  <a:lnTo>
                    <a:pt x="0" y="81915"/>
                  </a:lnTo>
                  <a:lnTo>
                    <a:pt x="0" y="70199"/>
                  </a:lnTo>
                  <a:lnTo>
                    <a:pt x="16442" y="79724"/>
                  </a:lnTo>
                  <a:cubicBezTo>
                    <a:pt x="18818" y="81058"/>
                    <a:pt x="24520" y="84296"/>
                    <a:pt x="24520" y="74676"/>
                  </a:cubicBezTo>
                  <a:lnTo>
                    <a:pt x="24520" y="36576"/>
                  </a:lnTo>
                  <a:cubicBezTo>
                    <a:pt x="23949" y="30013"/>
                    <a:pt x="20462" y="24070"/>
                    <a:pt x="15016" y="20384"/>
                  </a:cubicBezTo>
                  <a:lnTo>
                    <a:pt x="95" y="11716"/>
                  </a:lnTo>
                  <a:lnTo>
                    <a:pt x="95" y="0"/>
                  </a:lnTo>
                  <a:lnTo>
                    <a:pt x="15776" y="9049"/>
                  </a:lnTo>
                  <a:cubicBezTo>
                    <a:pt x="26867" y="16707"/>
                    <a:pt x="33862" y="29013"/>
                    <a:pt x="34784" y="42481"/>
                  </a:cubicBezTo>
                  <a:lnTo>
                    <a:pt x="34784" y="80581"/>
                  </a:lnTo>
                  <a:cubicBezTo>
                    <a:pt x="34594" y="90869"/>
                    <a:pt x="29842" y="99155"/>
                    <a:pt x="16442" y="91440"/>
                  </a:cubicBezTo>
                  <a:close/>
                </a:path>
              </a:pathLst>
            </a:custGeom>
            <a:solidFill>
              <a:srgbClr val="99B52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5" name="Google Shape;786;p18">
              <a:extLst>
                <a:ext uri="{FF2B5EF4-FFF2-40B4-BE49-F238E27FC236}">
                  <a16:creationId xmlns:a16="http://schemas.microsoft.com/office/drawing/2014/main" id="{64E5C2C1-E6BC-1AC1-B43E-86BFFE3068D9}"/>
                </a:ext>
              </a:extLst>
            </p:cNvPr>
            <p:cNvSpPr/>
            <p:nvPr/>
          </p:nvSpPr>
          <p:spPr>
            <a:xfrm>
              <a:off x="3439562" y="2994755"/>
              <a:ext cx="147498" cy="85344"/>
            </a:xfrm>
            <a:custGeom>
              <a:avLst/>
              <a:gdLst/>
              <a:ahLst/>
              <a:cxnLst/>
              <a:rect l="l" t="t" r="r" b="b"/>
              <a:pathLst>
                <a:path w="147498" h="85344" extrusionOk="0">
                  <a:moveTo>
                    <a:pt x="147499" y="42672"/>
                  </a:moveTo>
                  <a:cubicBezTo>
                    <a:pt x="147499" y="66239"/>
                    <a:pt x="114480" y="85344"/>
                    <a:pt x="73749" y="85344"/>
                  </a:cubicBezTo>
                  <a:cubicBezTo>
                    <a:pt x="33019" y="85344"/>
                    <a:pt x="0" y="66239"/>
                    <a:pt x="0" y="42672"/>
                  </a:cubicBezTo>
                  <a:cubicBezTo>
                    <a:pt x="0" y="19105"/>
                    <a:pt x="33019" y="0"/>
                    <a:pt x="73749" y="0"/>
                  </a:cubicBezTo>
                  <a:cubicBezTo>
                    <a:pt x="114480" y="0"/>
                    <a:pt x="147499" y="19105"/>
                    <a:pt x="147499" y="42672"/>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6" name="Google Shape;787;p18">
              <a:extLst>
                <a:ext uri="{FF2B5EF4-FFF2-40B4-BE49-F238E27FC236}">
                  <a16:creationId xmlns:a16="http://schemas.microsoft.com/office/drawing/2014/main" id="{11D8E774-C4C6-EC91-86B3-A2317411B7D4}"/>
                </a:ext>
              </a:extLst>
            </p:cNvPr>
            <p:cNvSpPr/>
            <p:nvPr/>
          </p:nvSpPr>
          <p:spPr>
            <a:xfrm>
              <a:off x="3446488" y="2917507"/>
              <a:ext cx="147795" cy="156591"/>
            </a:xfrm>
            <a:custGeom>
              <a:avLst/>
              <a:gdLst/>
              <a:ahLst/>
              <a:cxnLst/>
              <a:rect l="l" t="t" r="r" b="b"/>
              <a:pathLst>
                <a:path w="147795" h="156591" extrusionOk="0">
                  <a:moveTo>
                    <a:pt x="147796" y="113824"/>
                  </a:moveTo>
                  <a:lnTo>
                    <a:pt x="147796" y="0"/>
                  </a:lnTo>
                  <a:lnTo>
                    <a:pt x="582" y="3715"/>
                  </a:lnTo>
                  <a:lnTo>
                    <a:pt x="582" y="108490"/>
                  </a:lnTo>
                  <a:cubicBezTo>
                    <a:pt x="-2174" y="121158"/>
                    <a:pt x="4859" y="134398"/>
                    <a:pt x="21586" y="144018"/>
                  </a:cubicBezTo>
                  <a:cubicBezTo>
                    <a:pt x="54431" y="160782"/>
                    <a:pt x="93282" y="160782"/>
                    <a:pt x="126127" y="144018"/>
                  </a:cubicBezTo>
                  <a:cubicBezTo>
                    <a:pt x="138302" y="138655"/>
                    <a:pt x="146598" y="127092"/>
                    <a:pt x="147796" y="113824"/>
                  </a:cubicBezTo>
                  <a:close/>
                </a:path>
              </a:pathLst>
            </a:custGeom>
            <a:solidFill>
              <a:srgbClr val="F7B03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7" name="Google Shape;788;p18">
              <a:extLst>
                <a:ext uri="{FF2B5EF4-FFF2-40B4-BE49-F238E27FC236}">
                  <a16:creationId xmlns:a16="http://schemas.microsoft.com/office/drawing/2014/main" id="{8AA51C4B-AF63-5890-FAF6-CB3ADFD2A802}"/>
                </a:ext>
              </a:extLst>
            </p:cNvPr>
            <p:cNvSpPr/>
            <p:nvPr/>
          </p:nvSpPr>
          <p:spPr>
            <a:xfrm>
              <a:off x="3446785" y="2874835"/>
              <a:ext cx="147498" cy="85344"/>
            </a:xfrm>
            <a:custGeom>
              <a:avLst/>
              <a:gdLst/>
              <a:ahLst/>
              <a:cxnLst/>
              <a:rect l="l" t="t" r="r" b="b"/>
              <a:pathLst>
                <a:path w="147498" h="85344" extrusionOk="0">
                  <a:moveTo>
                    <a:pt x="147499" y="42672"/>
                  </a:moveTo>
                  <a:cubicBezTo>
                    <a:pt x="147499" y="66239"/>
                    <a:pt x="114480" y="85344"/>
                    <a:pt x="73749" y="85344"/>
                  </a:cubicBezTo>
                  <a:cubicBezTo>
                    <a:pt x="33019" y="85344"/>
                    <a:pt x="0" y="66239"/>
                    <a:pt x="0" y="42672"/>
                  </a:cubicBezTo>
                  <a:cubicBezTo>
                    <a:pt x="0" y="19105"/>
                    <a:pt x="33019" y="0"/>
                    <a:pt x="73749" y="0"/>
                  </a:cubicBezTo>
                  <a:cubicBezTo>
                    <a:pt x="114480" y="0"/>
                    <a:pt x="147499" y="19105"/>
                    <a:pt x="147499" y="42672"/>
                  </a:cubicBezTo>
                  <a:close/>
                </a:path>
              </a:pathLst>
            </a:custGeom>
            <a:solidFill>
              <a:srgbClr val="FCC0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8" name="Google Shape;789;p18">
              <a:extLst>
                <a:ext uri="{FF2B5EF4-FFF2-40B4-BE49-F238E27FC236}">
                  <a16:creationId xmlns:a16="http://schemas.microsoft.com/office/drawing/2014/main" id="{682BE983-E552-6267-0F6B-2543D8E77FCC}"/>
                </a:ext>
              </a:extLst>
            </p:cNvPr>
            <p:cNvSpPr/>
            <p:nvPr/>
          </p:nvSpPr>
          <p:spPr>
            <a:xfrm>
              <a:off x="3458475" y="2886430"/>
              <a:ext cx="124119" cy="61959"/>
            </a:xfrm>
            <a:custGeom>
              <a:avLst/>
              <a:gdLst/>
              <a:ahLst/>
              <a:cxnLst/>
              <a:rect l="l" t="t" r="r" b="b"/>
              <a:pathLst>
                <a:path w="124119" h="61959" extrusionOk="0">
                  <a:moveTo>
                    <a:pt x="124119" y="31076"/>
                  </a:moveTo>
                  <a:cubicBezTo>
                    <a:pt x="124119" y="38030"/>
                    <a:pt x="118322" y="45269"/>
                    <a:pt x="108343" y="51079"/>
                  </a:cubicBezTo>
                  <a:cubicBezTo>
                    <a:pt x="95523" y="57870"/>
                    <a:pt x="81305" y="61595"/>
                    <a:pt x="66812" y="61938"/>
                  </a:cubicBezTo>
                  <a:lnTo>
                    <a:pt x="62060" y="61938"/>
                  </a:lnTo>
                  <a:cubicBezTo>
                    <a:pt x="45951" y="62280"/>
                    <a:pt x="30032" y="58509"/>
                    <a:pt x="15776" y="50984"/>
                  </a:cubicBezTo>
                  <a:cubicBezTo>
                    <a:pt x="5702" y="45174"/>
                    <a:pt x="0" y="37935"/>
                    <a:pt x="0" y="30981"/>
                  </a:cubicBezTo>
                  <a:cubicBezTo>
                    <a:pt x="0" y="24028"/>
                    <a:pt x="5702" y="16694"/>
                    <a:pt x="15776" y="10884"/>
                  </a:cubicBezTo>
                  <a:cubicBezTo>
                    <a:pt x="30041" y="3397"/>
                    <a:pt x="45960" y="-346"/>
                    <a:pt x="62060" y="25"/>
                  </a:cubicBezTo>
                  <a:lnTo>
                    <a:pt x="66812" y="25"/>
                  </a:lnTo>
                  <a:cubicBezTo>
                    <a:pt x="81305" y="301"/>
                    <a:pt x="95532" y="3987"/>
                    <a:pt x="108343" y="10788"/>
                  </a:cubicBezTo>
                  <a:cubicBezTo>
                    <a:pt x="118322" y="16789"/>
                    <a:pt x="124119" y="24123"/>
                    <a:pt x="124119" y="31076"/>
                  </a:cubicBezTo>
                  <a:close/>
                </a:path>
              </a:pathLst>
            </a:custGeom>
            <a:solidFill>
              <a:srgbClr val="28221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9" name="Google Shape;790;p18">
              <a:extLst>
                <a:ext uri="{FF2B5EF4-FFF2-40B4-BE49-F238E27FC236}">
                  <a16:creationId xmlns:a16="http://schemas.microsoft.com/office/drawing/2014/main" id="{025D7F09-6A8D-F8DA-A725-097BE094D010}"/>
                </a:ext>
              </a:extLst>
            </p:cNvPr>
            <p:cNvSpPr/>
            <p:nvPr/>
          </p:nvSpPr>
          <p:spPr>
            <a:xfrm>
              <a:off x="3467883" y="2886601"/>
              <a:ext cx="114710" cy="61717"/>
            </a:xfrm>
            <a:custGeom>
              <a:avLst/>
              <a:gdLst/>
              <a:ahLst/>
              <a:cxnLst/>
              <a:rect l="l" t="t" r="r" b="b"/>
              <a:pathLst>
                <a:path w="114710" h="61717" extrusionOk="0">
                  <a:moveTo>
                    <a:pt x="114711" y="30906"/>
                  </a:moveTo>
                  <a:cubicBezTo>
                    <a:pt x="114711" y="37859"/>
                    <a:pt x="108913" y="45099"/>
                    <a:pt x="98934" y="50909"/>
                  </a:cubicBezTo>
                  <a:cubicBezTo>
                    <a:pt x="73084" y="65320"/>
                    <a:pt x="41626" y="65320"/>
                    <a:pt x="15776" y="50909"/>
                  </a:cubicBezTo>
                  <a:cubicBezTo>
                    <a:pt x="6272" y="45099"/>
                    <a:pt x="0" y="37859"/>
                    <a:pt x="0" y="30906"/>
                  </a:cubicBezTo>
                  <a:cubicBezTo>
                    <a:pt x="0" y="23953"/>
                    <a:pt x="5797" y="16619"/>
                    <a:pt x="15776" y="10808"/>
                  </a:cubicBezTo>
                  <a:cubicBezTo>
                    <a:pt x="41626" y="-3603"/>
                    <a:pt x="73084" y="-3603"/>
                    <a:pt x="98934" y="10808"/>
                  </a:cubicBezTo>
                  <a:cubicBezTo>
                    <a:pt x="108913" y="16619"/>
                    <a:pt x="114711" y="23953"/>
                    <a:pt x="114711" y="30906"/>
                  </a:cubicBezTo>
                  <a:close/>
                </a:path>
              </a:pathLst>
            </a:custGeom>
            <a:solidFill>
              <a:srgbClr val="FFFFFF">
                <a:alpha val="6669"/>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0" name="Google Shape;791;p18">
              <a:extLst>
                <a:ext uri="{FF2B5EF4-FFF2-40B4-BE49-F238E27FC236}">
                  <a16:creationId xmlns:a16="http://schemas.microsoft.com/office/drawing/2014/main" id="{FEFC7A0C-3A11-F935-E4A7-192EF01885BD}"/>
                </a:ext>
              </a:extLst>
            </p:cNvPr>
            <p:cNvSpPr/>
            <p:nvPr/>
          </p:nvSpPr>
          <p:spPr>
            <a:xfrm>
              <a:off x="3559880" y="2961132"/>
              <a:ext cx="42223" cy="98678"/>
            </a:xfrm>
            <a:custGeom>
              <a:avLst/>
              <a:gdLst/>
              <a:ahLst/>
              <a:cxnLst/>
              <a:rect l="l" t="t" r="r" b="b"/>
              <a:pathLst>
                <a:path w="42223" h="98678" extrusionOk="0">
                  <a:moveTo>
                    <a:pt x="23569" y="9049"/>
                  </a:moveTo>
                  <a:lnTo>
                    <a:pt x="7983" y="0"/>
                  </a:lnTo>
                  <a:lnTo>
                    <a:pt x="285" y="4381"/>
                  </a:lnTo>
                  <a:lnTo>
                    <a:pt x="7983" y="8858"/>
                  </a:lnTo>
                  <a:lnTo>
                    <a:pt x="7983" y="11716"/>
                  </a:lnTo>
                  <a:lnTo>
                    <a:pt x="22619" y="20193"/>
                  </a:lnTo>
                  <a:lnTo>
                    <a:pt x="22144" y="22955"/>
                  </a:lnTo>
                  <a:cubicBezTo>
                    <a:pt x="25689" y="27984"/>
                    <a:pt x="28873" y="33271"/>
                    <a:pt x="31648" y="38767"/>
                  </a:cubicBezTo>
                  <a:lnTo>
                    <a:pt x="32123" y="38290"/>
                  </a:lnTo>
                  <a:lnTo>
                    <a:pt x="32123" y="74962"/>
                  </a:lnTo>
                  <a:cubicBezTo>
                    <a:pt x="32123" y="84487"/>
                    <a:pt x="26516" y="81344"/>
                    <a:pt x="24140" y="79915"/>
                  </a:cubicBezTo>
                  <a:lnTo>
                    <a:pt x="7698" y="70390"/>
                  </a:lnTo>
                  <a:lnTo>
                    <a:pt x="0" y="74771"/>
                  </a:lnTo>
                  <a:lnTo>
                    <a:pt x="7698" y="79248"/>
                  </a:lnTo>
                  <a:lnTo>
                    <a:pt x="7698" y="82105"/>
                  </a:lnTo>
                  <a:lnTo>
                    <a:pt x="24140" y="91630"/>
                  </a:lnTo>
                  <a:cubicBezTo>
                    <a:pt x="25812" y="92631"/>
                    <a:pt x="27599" y="93431"/>
                    <a:pt x="29462" y="94012"/>
                  </a:cubicBezTo>
                  <a:lnTo>
                    <a:pt x="28511" y="98679"/>
                  </a:lnTo>
                  <a:lnTo>
                    <a:pt x="37065" y="93821"/>
                  </a:lnTo>
                  <a:lnTo>
                    <a:pt x="37065" y="93821"/>
                  </a:lnTo>
                  <a:cubicBezTo>
                    <a:pt x="40838" y="90687"/>
                    <a:pt x="42739" y="85830"/>
                    <a:pt x="42102" y="80963"/>
                  </a:cubicBezTo>
                  <a:lnTo>
                    <a:pt x="42102" y="42863"/>
                  </a:lnTo>
                  <a:cubicBezTo>
                    <a:pt x="41408" y="29346"/>
                    <a:pt x="34575" y="16888"/>
                    <a:pt x="23569" y="9049"/>
                  </a:cubicBezTo>
                  <a:close/>
                </a:path>
              </a:pathLst>
            </a:custGeom>
            <a:solidFill>
              <a:srgbClr val="C9883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1" name="Google Shape;792;p18">
              <a:extLst>
                <a:ext uri="{FF2B5EF4-FFF2-40B4-BE49-F238E27FC236}">
                  <a16:creationId xmlns:a16="http://schemas.microsoft.com/office/drawing/2014/main" id="{DB42037C-43FD-EAA4-8661-93D56973D4CF}"/>
                </a:ext>
              </a:extLst>
            </p:cNvPr>
            <p:cNvSpPr/>
            <p:nvPr/>
          </p:nvSpPr>
          <p:spPr>
            <a:xfrm>
              <a:off x="3560165" y="2965989"/>
              <a:ext cx="34688" cy="94398"/>
            </a:xfrm>
            <a:custGeom>
              <a:avLst/>
              <a:gdLst/>
              <a:ahLst/>
              <a:cxnLst/>
              <a:rect l="l" t="t" r="r" b="b"/>
              <a:pathLst>
                <a:path w="34688" h="94398" extrusionOk="0">
                  <a:moveTo>
                    <a:pt x="16537" y="91535"/>
                  </a:moveTo>
                  <a:lnTo>
                    <a:pt x="0" y="82010"/>
                  </a:lnTo>
                  <a:lnTo>
                    <a:pt x="0" y="70199"/>
                  </a:lnTo>
                  <a:lnTo>
                    <a:pt x="16537" y="79724"/>
                  </a:lnTo>
                  <a:cubicBezTo>
                    <a:pt x="18913" y="81153"/>
                    <a:pt x="24520" y="84391"/>
                    <a:pt x="24520" y="74771"/>
                  </a:cubicBezTo>
                  <a:lnTo>
                    <a:pt x="24520" y="36671"/>
                  </a:lnTo>
                  <a:cubicBezTo>
                    <a:pt x="23874" y="30108"/>
                    <a:pt x="20405" y="24165"/>
                    <a:pt x="15016" y="20383"/>
                  </a:cubicBezTo>
                  <a:lnTo>
                    <a:pt x="0" y="11811"/>
                  </a:lnTo>
                  <a:lnTo>
                    <a:pt x="0" y="0"/>
                  </a:lnTo>
                  <a:lnTo>
                    <a:pt x="15681" y="9525"/>
                  </a:lnTo>
                  <a:cubicBezTo>
                    <a:pt x="26782" y="17173"/>
                    <a:pt x="33776" y="29489"/>
                    <a:pt x="34689" y="42958"/>
                  </a:cubicBezTo>
                  <a:lnTo>
                    <a:pt x="34689" y="81058"/>
                  </a:lnTo>
                  <a:cubicBezTo>
                    <a:pt x="34689" y="90678"/>
                    <a:pt x="29937" y="98965"/>
                    <a:pt x="16537" y="91535"/>
                  </a:cubicBezTo>
                  <a:close/>
                </a:path>
              </a:pathLst>
            </a:custGeom>
            <a:solidFill>
              <a:srgbClr val="E09C3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2" name="Google Shape;793;p18">
              <a:extLst>
                <a:ext uri="{FF2B5EF4-FFF2-40B4-BE49-F238E27FC236}">
                  <a16:creationId xmlns:a16="http://schemas.microsoft.com/office/drawing/2014/main" id="{82B0746F-53CC-FF7B-ED61-ABFCC89322BC}"/>
                </a:ext>
              </a:extLst>
            </p:cNvPr>
            <p:cNvSpPr/>
            <p:nvPr/>
          </p:nvSpPr>
          <p:spPr>
            <a:xfrm>
              <a:off x="5618400" y="4515040"/>
              <a:ext cx="756691" cy="437959"/>
            </a:xfrm>
            <a:custGeom>
              <a:avLst/>
              <a:gdLst/>
              <a:ahLst/>
              <a:cxnLst/>
              <a:rect l="l" t="t" r="r" b="b"/>
              <a:pathLst>
                <a:path w="756691" h="437959" extrusionOk="0">
                  <a:moveTo>
                    <a:pt x="756691" y="218980"/>
                  </a:moveTo>
                  <a:cubicBezTo>
                    <a:pt x="756691" y="339919"/>
                    <a:pt x="587300" y="437960"/>
                    <a:pt x="378346" y="437960"/>
                  </a:cubicBezTo>
                  <a:cubicBezTo>
                    <a:pt x="169391" y="437960"/>
                    <a:pt x="0" y="339919"/>
                    <a:pt x="0" y="218980"/>
                  </a:cubicBezTo>
                  <a:cubicBezTo>
                    <a:pt x="0" y="98041"/>
                    <a:pt x="169391" y="0"/>
                    <a:pt x="378346" y="0"/>
                  </a:cubicBezTo>
                  <a:cubicBezTo>
                    <a:pt x="587300" y="0"/>
                    <a:pt x="756691" y="98041"/>
                    <a:pt x="756691" y="218980"/>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3" name="Google Shape;794;p18">
              <a:extLst>
                <a:ext uri="{FF2B5EF4-FFF2-40B4-BE49-F238E27FC236}">
                  <a16:creationId xmlns:a16="http://schemas.microsoft.com/office/drawing/2014/main" id="{B06DEF78-F2C4-3BB2-8477-2FCCE7A0544C}"/>
                </a:ext>
              </a:extLst>
            </p:cNvPr>
            <p:cNvSpPr/>
            <p:nvPr/>
          </p:nvSpPr>
          <p:spPr>
            <a:xfrm>
              <a:off x="6158405" y="3069812"/>
              <a:ext cx="186021" cy="406050"/>
            </a:xfrm>
            <a:custGeom>
              <a:avLst/>
              <a:gdLst/>
              <a:ahLst/>
              <a:cxnLst/>
              <a:rect l="l" t="t" r="r" b="b"/>
              <a:pathLst>
                <a:path w="186021" h="406050" extrusionOk="0">
                  <a:moveTo>
                    <a:pt x="145028" y="0"/>
                  </a:moveTo>
                  <a:cubicBezTo>
                    <a:pt x="149304" y="38100"/>
                    <a:pt x="194352" y="200882"/>
                    <a:pt x="184659" y="256699"/>
                  </a:cubicBezTo>
                  <a:cubicBezTo>
                    <a:pt x="174965" y="312515"/>
                    <a:pt x="21288" y="406051"/>
                    <a:pt x="21288" y="406051"/>
                  </a:cubicBezTo>
                  <a:lnTo>
                    <a:pt x="0" y="310801"/>
                  </a:lnTo>
                  <a:lnTo>
                    <a:pt x="85534" y="227171"/>
                  </a:lnTo>
                  <a:lnTo>
                    <a:pt x="61965" y="68389"/>
                  </a:ln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4" name="Google Shape;795;p18">
              <a:extLst>
                <a:ext uri="{FF2B5EF4-FFF2-40B4-BE49-F238E27FC236}">
                  <a16:creationId xmlns:a16="http://schemas.microsoft.com/office/drawing/2014/main" id="{0BCA2F36-DB83-A3AB-75C3-31639AA0F9F7}"/>
                </a:ext>
              </a:extLst>
            </p:cNvPr>
            <p:cNvSpPr/>
            <p:nvPr/>
          </p:nvSpPr>
          <p:spPr>
            <a:xfrm>
              <a:off x="6184541" y="2902850"/>
              <a:ext cx="133813" cy="257894"/>
            </a:xfrm>
            <a:custGeom>
              <a:avLst/>
              <a:gdLst/>
              <a:ahLst/>
              <a:cxnLst/>
              <a:rect l="l" t="t" r="r" b="b"/>
              <a:pathLst>
                <a:path w="133813" h="257894" extrusionOk="0">
                  <a:moveTo>
                    <a:pt x="0" y="6275"/>
                  </a:moveTo>
                  <a:cubicBezTo>
                    <a:pt x="30935" y="-8136"/>
                    <a:pt x="67743" y="3008"/>
                    <a:pt x="85534" y="32183"/>
                  </a:cubicBezTo>
                  <a:cubicBezTo>
                    <a:pt x="108153" y="69712"/>
                    <a:pt x="131627" y="198490"/>
                    <a:pt x="133813" y="220492"/>
                  </a:cubicBezTo>
                  <a:cubicBezTo>
                    <a:pt x="133813" y="220492"/>
                    <a:pt x="102071" y="264403"/>
                    <a:pt x="54457" y="257068"/>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5" name="Google Shape;796;p18">
              <a:extLst>
                <a:ext uri="{FF2B5EF4-FFF2-40B4-BE49-F238E27FC236}">
                  <a16:creationId xmlns:a16="http://schemas.microsoft.com/office/drawing/2014/main" id="{D85C1114-F8DD-27C1-5875-7EB020700BBF}"/>
                </a:ext>
              </a:extLst>
            </p:cNvPr>
            <p:cNvSpPr/>
            <p:nvPr/>
          </p:nvSpPr>
          <p:spPr>
            <a:xfrm>
              <a:off x="5735029" y="4688404"/>
              <a:ext cx="288490" cy="162715"/>
            </a:xfrm>
            <a:custGeom>
              <a:avLst/>
              <a:gdLst/>
              <a:ahLst/>
              <a:cxnLst/>
              <a:rect l="l" t="t" r="r" b="b"/>
              <a:pathLst>
                <a:path w="288490" h="162715" extrusionOk="0">
                  <a:moveTo>
                    <a:pt x="273882" y="39044"/>
                  </a:moveTo>
                  <a:cubicBezTo>
                    <a:pt x="240419" y="48340"/>
                    <a:pt x="204647" y="43997"/>
                    <a:pt x="174377" y="26947"/>
                  </a:cubicBezTo>
                  <a:cubicBezTo>
                    <a:pt x="150428" y="27709"/>
                    <a:pt x="20321" y="-28108"/>
                    <a:pt x="2644" y="18756"/>
                  </a:cubicBezTo>
                  <a:cubicBezTo>
                    <a:pt x="-12847" y="59808"/>
                    <a:pt x="43510" y="97813"/>
                    <a:pt x="73637" y="105147"/>
                  </a:cubicBezTo>
                  <a:cubicBezTo>
                    <a:pt x="139308" y="121054"/>
                    <a:pt x="187683" y="153915"/>
                    <a:pt x="214293" y="159440"/>
                  </a:cubicBezTo>
                  <a:cubicBezTo>
                    <a:pt x="233966" y="163631"/>
                    <a:pt x="259436" y="166393"/>
                    <a:pt x="275118" y="150867"/>
                  </a:cubicBezTo>
                  <a:cubicBezTo>
                    <a:pt x="293935" y="132293"/>
                    <a:pt x="292319" y="63523"/>
                    <a:pt x="273882" y="39044"/>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6" name="Google Shape;797;p18">
              <a:extLst>
                <a:ext uri="{FF2B5EF4-FFF2-40B4-BE49-F238E27FC236}">
                  <a16:creationId xmlns:a16="http://schemas.microsoft.com/office/drawing/2014/main" id="{4A7306C4-057B-D590-B053-5C1A5EF291E4}"/>
                </a:ext>
              </a:extLst>
            </p:cNvPr>
            <p:cNvSpPr/>
            <p:nvPr/>
          </p:nvSpPr>
          <p:spPr>
            <a:xfrm>
              <a:off x="5735111" y="4715446"/>
              <a:ext cx="283683" cy="135768"/>
            </a:xfrm>
            <a:custGeom>
              <a:avLst/>
              <a:gdLst/>
              <a:ahLst/>
              <a:cxnLst/>
              <a:rect l="l" t="t" r="r" b="b"/>
              <a:pathLst>
                <a:path w="283683" h="135768" extrusionOk="0">
                  <a:moveTo>
                    <a:pt x="214211" y="121063"/>
                  </a:moveTo>
                  <a:cubicBezTo>
                    <a:pt x="187885" y="115538"/>
                    <a:pt x="139226" y="82963"/>
                    <a:pt x="73555" y="66675"/>
                  </a:cubicBezTo>
                  <a:cubicBezTo>
                    <a:pt x="48275" y="60579"/>
                    <a:pt x="4843" y="32861"/>
                    <a:pt x="471" y="0"/>
                  </a:cubicBezTo>
                  <a:cubicBezTo>
                    <a:pt x="-5422" y="38100"/>
                    <a:pt x="45424" y="71342"/>
                    <a:pt x="73555" y="78200"/>
                  </a:cubicBezTo>
                  <a:cubicBezTo>
                    <a:pt x="139226" y="94107"/>
                    <a:pt x="187600" y="126968"/>
                    <a:pt x="214211" y="132493"/>
                  </a:cubicBezTo>
                  <a:cubicBezTo>
                    <a:pt x="233884" y="136684"/>
                    <a:pt x="259354" y="139446"/>
                    <a:pt x="275035" y="123920"/>
                  </a:cubicBezTo>
                  <a:cubicBezTo>
                    <a:pt x="279074" y="119415"/>
                    <a:pt x="282040" y="114033"/>
                    <a:pt x="283684" y="108204"/>
                  </a:cubicBezTo>
                  <a:cubicBezTo>
                    <a:pt x="263859" y="123254"/>
                    <a:pt x="238094" y="128026"/>
                    <a:pt x="214211" y="12106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7" name="Google Shape;798;p18">
              <a:extLst>
                <a:ext uri="{FF2B5EF4-FFF2-40B4-BE49-F238E27FC236}">
                  <a16:creationId xmlns:a16="http://schemas.microsoft.com/office/drawing/2014/main" id="{82CBD32E-44D0-1BAE-5247-2436998D2E41}"/>
                </a:ext>
              </a:extLst>
            </p:cNvPr>
            <p:cNvSpPr/>
            <p:nvPr/>
          </p:nvSpPr>
          <p:spPr>
            <a:xfrm>
              <a:off x="5946488" y="4593442"/>
              <a:ext cx="288134" cy="162731"/>
            </a:xfrm>
            <a:custGeom>
              <a:avLst/>
              <a:gdLst/>
              <a:ahLst/>
              <a:cxnLst/>
              <a:rect l="l" t="t" r="r" b="b"/>
              <a:pathLst>
                <a:path w="288134" h="162731" extrusionOk="0">
                  <a:moveTo>
                    <a:pt x="273882" y="39041"/>
                  </a:moveTo>
                  <a:cubicBezTo>
                    <a:pt x="240429" y="48319"/>
                    <a:pt x="204675" y="44004"/>
                    <a:pt x="174377" y="27040"/>
                  </a:cubicBezTo>
                  <a:cubicBezTo>
                    <a:pt x="150428" y="27707"/>
                    <a:pt x="20321" y="-28110"/>
                    <a:pt x="2644" y="18753"/>
                  </a:cubicBezTo>
                  <a:cubicBezTo>
                    <a:pt x="-12847" y="59806"/>
                    <a:pt x="43510" y="97810"/>
                    <a:pt x="73637" y="105145"/>
                  </a:cubicBezTo>
                  <a:cubicBezTo>
                    <a:pt x="139308" y="121051"/>
                    <a:pt x="187683" y="153913"/>
                    <a:pt x="214293" y="159533"/>
                  </a:cubicBezTo>
                  <a:cubicBezTo>
                    <a:pt x="234061" y="163628"/>
                    <a:pt x="259436" y="166391"/>
                    <a:pt x="275118" y="150865"/>
                  </a:cubicBezTo>
                  <a:cubicBezTo>
                    <a:pt x="293460" y="132291"/>
                    <a:pt x="291844" y="63521"/>
                    <a:pt x="273882" y="39041"/>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8" name="Google Shape;799;p18">
              <a:extLst>
                <a:ext uri="{FF2B5EF4-FFF2-40B4-BE49-F238E27FC236}">
                  <a16:creationId xmlns:a16="http://schemas.microsoft.com/office/drawing/2014/main" id="{415A75F4-7C8B-F7CE-9C0E-6120E78BE9C4}"/>
                </a:ext>
              </a:extLst>
            </p:cNvPr>
            <p:cNvSpPr/>
            <p:nvPr/>
          </p:nvSpPr>
          <p:spPr>
            <a:xfrm>
              <a:off x="5946095" y="4620482"/>
              <a:ext cx="283683" cy="135691"/>
            </a:xfrm>
            <a:custGeom>
              <a:avLst/>
              <a:gdLst/>
              <a:ahLst/>
              <a:cxnLst/>
              <a:rect l="l" t="t" r="r" b="b"/>
              <a:pathLst>
                <a:path w="283683" h="135691" extrusionOk="0">
                  <a:moveTo>
                    <a:pt x="214211" y="121063"/>
                  </a:moveTo>
                  <a:cubicBezTo>
                    <a:pt x="187885" y="115538"/>
                    <a:pt x="139226" y="82963"/>
                    <a:pt x="73555" y="66675"/>
                  </a:cubicBezTo>
                  <a:cubicBezTo>
                    <a:pt x="48275" y="60579"/>
                    <a:pt x="4842" y="32956"/>
                    <a:pt x="471" y="0"/>
                  </a:cubicBezTo>
                  <a:cubicBezTo>
                    <a:pt x="-5422" y="38100"/>
                    <a:pt x="45424" y="71247"/>
                    <a:pt x="73555" y="78105"/>
                  </a:cubicBezTo>
                  <a:cubicBezTo>
                    <a:pt x="139226" y="94012"/>
                    <a:pt x="187600" y="126873"/>
                    <a:pt x="214211" y="132493"/>
                  </a:cubicBezTo>
                  <a:cubicBezTo>
                    <a:pt x="233979" y="136588"/>
                    <a:pt x="259354" y="139351"/>
                    <a:pt x="275035" y="123825"/>
                  </a:cubicBezTo>
                  <a:cubicBezTo>
                    <a:pt x="279074" y="119320"/>
                    <a:pt x="282039" y="113938"/>
                    <a:pt x="283683" y="108109"/>
                  </a:cubicBezTo>
                  <a:cubicBezTo>
                    <a:pt x="263868" y="123187"/>
                    <a:pt x="238113" y="127997"/>
                    <a:pt x="214211" y="12106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9" name="Google Shape;800;p18">
              <a:extLst>
                <a:ext uri="{FF2B5EF4-FFF2-40B4-BE49-F238E27FC236}">
                  <a16:creationId xmlns:a16="http://schemas.microsoft.com/office/drawing/2014/main" id="{BA0AC18B-9498-8E64-5554-ED87F5FFC0F9}"/>
                </a:ext>
              </a:extLst>
            </p:cNvPr>
            <p:cNvSpPr/>
            <p:nvPr/>
          </p:nvSpPr>
          <p:spPr>
            <a:xfrm>
              <a:off x="5812467" y="3540156"/>
              <a:ext cx="422006" cy="1193603"/>
            </a:xfrm>
            <a:custGeom>
              <a:avLst/>
              <a:gdLst/>
              <a:ahLst/>
              <a:cxnLst/>
              <a:rect l="l" t="t" r="r" b="b"/>
              <a:pathLst>
                <a:path w="422006" h="1193603" extrusionOk="0">
                  <a:moveTo>
                    <a:pt x="409993" y="738092"/>
                  </a:moveTo>
                  <a:cubicBezTo>
                    <a:pt x="404434" y="689638"/>
                    <a:pt x="394379" y="641804"/>
                    <a:pt x="379961" y="595217"/>
                  </a:cubicBezTo>
                  <a:cubicBezTo>
                    <a:pt x="379961" y="595217"/>
                    <a:pt x="388990" y="471964"/>
                    <a:pt x="393457" y="355092"/>
                  </a:cubicBezTo>
                  <a:cubicBezTo>
                    <a:pt x="398589" y="222504"/>
                    <a:pt x="444397" y="105823"/>
                    <a:pt x="408188" y="0"/>
                  </a:cubicBezTo>
                  <a:lnTo>
                    <a:pt x="0" y="90964"/>
                  </a:lnTo>
                  <a:cubicBezTo>
                    <a:pt x="0" y="90964"/>
                    <a:pt x="24710" y="619601"/>
                    <a:pt x="30222" y="683609"/>
                  </a:cubicBezTo>
                  <a:cubicBezTo>
                    <a:pt x="33216" y="733349"/>
                    <a:pt x="39308" y="782841"/>
                    <a:pt x="48469" y="831818"/>
                  </a:cubicBezTo>
                  <a:cubicBezTo>
                    <a:pt x="67477" y="934402"/>
                    <a:pt x="97414" y="1178528"/>
                    <a:pt x="97414" y="1178528"/>
                  </a:cubicBezTo>
                  <a:cubicBezTo>
                    <a:pt x="140561" y="1203674"/>
                    <a:pt x="197204" y="1189768"/>
                    <a:pt x="197204" y="1189768"/>
                  </a:cubicBezTo>
                  <a:cubicBezTo>
                    <a:pt x="197204" y="1189768"/>
                    <a:pt x="194163" y="881063"/>
                    <a:pt x="191311" y="807148"/>
                  </a:cubicBezTo>
                  <a:cubicBezTo>
                    <a:pt x="187985" y="716851"/>
                    <a:pt x="185229" y="723709"/>
                    <a:pt x="185229" y="723709"/>
                  </a:cubicBezTo>
                  <a:lnTo>
                    <a:pt x="198819" y="499110"/>
                  </a:lnTo>
                  <a:lnTo>
                    <a:pt x="207658" y="387286"/>
                  </a:lnTo>
                  <a:cubicBezTo>
                    <a:pt x="207658" y="387286"/>
                    <a:pt x="218967" y="469392"/>
                    <a:pt x="226665" y="542734"/>
                  </a:cubicBezTo>
                  <a:cubicBezTo>
                    <a:pt x="233033" y="606647"/>
                    <a:pt x="248429" y="664464"/>
                    <a:pt x="265631" y="783526"/>
                  </a:cubicBezTo>
                  <a:cubicBezTo>
                    <a:pt x="280552" y="886777"/>
                    <a:pt x="304787" y="1094232"/>
                    <a:pt x="304787" y="1094232"/>
                  </a:cubicBezTo>
                  <a:cubicBezTo>
                    <a:pt x="347934" y="1119473"/>
                    <a:pt x="406572" y="1098518"/>
                    <a:pt x="406572" y="1098518"/>
                  </a:cubicBezTo>
                  <a:cubicBezTo>
                    <a:pt x="406572" y="1098518"/>
                    <a:pt x="421683" y="827627"/>
                    <a:pt x="409993" y="738092"/>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0" name="Google Shape;801;p18">
              <a:extLst>
                <a:ext uri="{FF2B5EF4-FFF2-40B4-BE49-F238E27FC236}">
                  <a16:creationId xmlns:a16="http://schemas.microsoft.com/office/drawing/2014/main" id="{8000E201-8E10-3DDA-FC21-729923998D19}"/>
                </a:ext>
              </a:extLst>
            </p:cNvPr>
            <p:cNvSpPr/>
            <p:nvPr/>
          </p:nvSpPr>
          <p:spPr>
            <a:xfrm>
              <a:off x="5874419" y="2560474"/>
              <a:ext cx="305952" cy="491697"/>
            </a:xfrm>
            <a:custGeom>
              <a:avLst/>
              <a:gdLst/>
              <a:ahLst/>
              <a:cxnLst/>
              <a:rect l="l" t="t" r="r" b="b"/>
              <a:pathLst>
                <a:path w="305952" h="491697" extrusionOk="0">
                  <a:moveTo>
                    <a:pt x="288928" y="350842"/>
                  </a:moveTo>
                  <a:cubicBezTo>
                    <a:pt x="257851" y="352366"/>
                    <a:pt x="234756" y="360367"/>
                    <a:pt x="230860" y="350842"/>
                  </a:cubicBezTo>
                  <a:cubicBezTo>
                    <a:pt x="227496" y="334783"/>
                    <a:pt x="225120" y="318523"/>
                    <a:pt x="223732" y="302169"/>
                  </a:cubicBezTo>
                  <a:cubicBezTo>
                    <a:pt x="227343" y="293120"/>
                    <a:pt x="230385" y="283119"/>
                    <a:pt x="230385" y="283119"/>
                  </a:cubicBezTo>
                  <a:cubicBezTo>
                    <a:pt x="269445" y="259021"/>
                    <a:pt x="281800" y="216444"/>
                    <a:pt x="286932" y="167486"/>
                  </a:cubicBezTo>
                  <a:cubicBezTo>
                    <a:pt x="295676" y="83285"/>
                    <a:pt x="250248" y="9656"/>
                    <a:pt x="166329" y="798"/>
                  </a:cubicBezTo>
                  <a:cubicBezTo>
                    <a:pt x="87353" y="-7393"/>
                    <a:pt x="29285" y="48423"/>
                    <a:pt x="13793" y="124623"/>
                  </a:cubicBezTo>
                  <a:cubicBezTo>
                    <a:pt x="5430" y="162723"/>
                    <a:pt x="-11201" y="233589"/>
                    <a:pt x="11323" y="296073"/>
                  </a:cubicBezTo>
                  <a:cubicBezTo>
                    <a:pt x="23867" y="330744"/>
                    <a:pt x="39834" y="358271"/>
                    <a:pt x="56180" y="363605"/>
                  </a:cubicBezTo>
                  <a:cubicBezTo>
                    <a:pt x="71833" y="363205"/>
                    <a:pt x="87448" y="361834"/>
                    <a:pt x="102939" y="359510"/>
                  </a:cubicBezTo>
                  <a:lnTo>
                    <a:pt x="102939" y="359510"/>
                  </a:lnTo>
                  <a:cubicBezTo>
                    <a:pt x="102939" y="359510"/>
                    <a:pt x="107121" y="382941"/>
                    <a:pt x="110067" y="397610"/>
                  </a:cubicBezTo>
                  <a:cubicBezTo>
                    <a:pt x="113013" y="412278"/>
                    <a:pt x="111777" y="420565"/>
                    <a:pt x="82031" y="438948"/>
                  </a:cubicBezTo>
                  <a:cubicBezTo>
                    <a:pt x="52284" y="457331"/>
                    <a:pt x="127079" y="495241"/>
                    <a:pt x="176023" y="491431"/>
                  </a:cubicBezTo>
                  <a:cubicBezTo>
                    <a:pt x="224968" y="487621"/>
                    <a:pt x="279424" y="458951"/>
                    <a:pt x="294440" y="426851"/>
                  </a:cubicBezTo>
                  <a:cubicBezTo>
                    <a:pt x="311262" y="391514"/>
                    <a:pt x="309837" y="349794"/>
                    <a:pt x="288928" y="350842"/>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1" name="Google Shape;802;p18">
              <a:extLst>
                <a:ext uri="{FF2B5EF4-FFF2-40B4-BE49-F238E27FC236}">
                  <a16:creationId xmlns:a16="http://schemas.microsoft.com/office/drawing/2014/main" id="{04A7F77E-DF09-1707-D598-12CA6DE7C8E0}"/>
                </a:ext>
              </a:extLst>
            </p:cNvPr>
            <p:cNvSpPr/>
            <p:nvPr/>
          </p:nvSpPr>
          <p:spPr>
            <a:xfrm>
              <a:off x="5809360" y="2908700"/>
              <a:ext cx="471048" cy="781597"/>
            </a:xfrm>
            <a:custGeom>
              <a:avLst/>
              <a:gdLst/>
              <a:ahLst/>
              <a:cxnLst/>
              <a:rect l="l" t="t" r="r" b="b"/>
              <a:pathLst>
                <a:path w="471048" h="781597" extrusionOk="0">
                  <a:moveTo>
                    <a:pt x="308559" y="7283"/>
                  </a:moveTo>
                  <a:cubicBezTo>
                    <a:pt x="317113" y="28715"/>
                    <a:pt x="295254" y="54908"/>
                    <a:pt x="236901" y="73482"/>
                  </a:cubicBezTo>
                  <a:cubicBezTo>
                    <a:pt x="178547" y="92056"/>
                    <a:pt x="173225" y="68243"/>
                    <a:pt x="173225" y="68243"/>
                  </a:cubicBezTo>
                  <a:cubicBezTo>
                    <a:pt x="173225" y="68243"/>
                    <a:pt x="87691" y="107296"/>
                    <a:pt x="59750" y="126822"/>
                  </a:cubicBezTo>
                  <a:cubicBezTo>
                    <a:pt x="24776" y="151396"/>
                    <a:pt x="9190" y="222072"/>
                    <a:pt x="4438" y="342373"/>
                  </a:cubicBezTo>
                  <a:cubicBezTo>
                    <a:pt x="-979" y="481152"/>
                    <a:pt x="-1454" y="686987"/>
                    <a:pt x="3107" y="722516"/>
                  </a:cubicBezTo>
                  <a:cubicBezTo>
                    <a:pt x="3107" y="722516"/>
                    <a:pt x="68589" y="787952"/>
                    <a:pt x="152412" y="781094"/>
                  </a:cubicBezTo>
                  <a:cubicBezTo>
                    <a:pt x="236235" y="774236"/>
                    <a:pt x="377272" y="699846"/>
                    <a:pt x="411485" y="642410"/>
                  </a:cubicBezTo>
                  <a:cubicBezTo>
                    <a:pt x="410535" y="520776"/>
                    <a:pt x="396279" y="500964"/>
                    <a:pt x="415952" y="430860"/>
                  </a:cubicBezTo>
                  <a:cubicBezTo>
                    <a:pt x="461000" y="270364"/>
                    <a:pt x="484664" y="204641"/>
                    <a:pt x="462806" y="97961"/>
                  </a:cubicBezTo>
                  <a:cubicBezTo>
                    <a:pt x="444748" y="10045"/>
                    <a:pt x="419469" y="-813"/>
                    <a:pt x="384875" y="44"/>
                  </a:cubicBezTo>
                  <a:cubicBezTo>
                    <a:pt x="359329" y="1092"/>
                    <a:pt x="333849" y="3511"/>
                    <a:pt x="308559" y="7283"/>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2" name="Google Shape;803;p18">
              <a:extLst>
                <a:ext uri="{FF2B5EF4-FFF2-40B4-BE49-F238E27FC236}">
                  <a16:creationId xmlns:a16="http://schemas.microsoft.com/office/drawing/2014/main" id="{F062095C-1228-868A-AF63-F8EAB7C2D6DB}"/>
                </a:ext>
              </a:extLst>
            </p:cNvPr>
            <p:cNvSpPr/>
            <p:nvPr/>
          </p:nvSpPr>
          <p:spPr>
            <a:xfrm>
              <a:off x="5348856" y="3006224"/>
              <a:ext cx="597933" cy="466333"/>
            </a:xfrm>
            <a:custGeom>
              <a:avLst/>
              <a:gdLst/>
              <a:ahLst/>
              <a:cxnLst/>
              <a:rect l="l" t="t" r="r" b="b"/>
              <a:pathLst>
                <a:path w="597933" h="466333" extrusionOk="0">
                  <a:moveTo>
                    <a:pt x="333219" y="359529"/>
                  </a:moveTo>
                  <a:cubicBezTo>
                    <a:pt x="402027" y="376960"/>
                    <a:pt x="418183" y="333431"/>
                    <a:pt x="427212" y="297522"/>
                  </a:cubicBezTo>
                  <a:cubicBezTo>
                    <a:pt x="449070" y="210368"/>
                    <a:pt x="460855" y="131691"/>
                    <a:pt x="477202" y="82161"/>
                  </a:cubicBezTo>
                  <a:cubicBezTo>
                    <a:pt x="496209" y="23868"/>
                    <a:pt x="516547" y="14629"/>
                    <a:pt x="544773" y="3199"/>
                  </a:cubicBezTo>
                  <a:cubicBezTo>
                    <a:pt x="578037" y="-10136"/>
                    <a:pt x="606548" y="17963"/>
                    <a:pt x="595524" y="92258"/>
                  </a:cubicBezTo>
                  <a:cubicBezTo>
                    <a:pt x="582408" y="180078"/>
                    <a:pt x="565302" y="241705"/>
                    <a:pt x="532513" y="345623"/>
                  </a:cubicBezTo>
                  <a:cubicBezTo>
                    <a:pt x="523960" y="372769"/>
                    <a:pt x="504763" y="420966"/>
                    <a:pt x="476061" y="444302"/>
                  </a:cubicBezTo>
                  <a:cubicBezTo>
                    <a:pt x="440517" y="472877"/>
                    <a:pt x="387106" y="471829"/>
                    <a:pt x="306228" y="451636"/>
                  </a:cubicBezTo>
                  <a:cubicBezTo>
                    <a:pt x="271730" y="443064"/>
                    <a:pt x="233905" y="422394"/>
                    <a:pt x="168708" y="391915"/>
                  </a:cubicBezTo>
                  <a:cubicBezTo>
                    <a:pt x="151222" y="383723"/>
                    <a:pt x="137536" y="378294"/>
                    <a:pt x="103988" y="362577"/>
                  </a:cubicBezTo>
                  <a:cubicBezTo>
                    <a:pt x="70439" y="346861"/>
                    <a:pt x="35370" y="320667"/>
                    <a:pt x="17789" y="295141"/>
                  </a:cubicBezTo>
                  <a:cubicBezTo>
                    <a:pt x="207" y="269614"/>
                    <a:pt x="-2169" y="257041"/>
                    <a:pt x="1442" y="251707"/>
                  </a:cubicBezTo>
                  <a:cubicBezTo>
                    <a:pt x="5909" y="244372"/>
                    <a:pt x="13892" y="245991"/>
                    <a:pt x="23301" y="256755"/>
                  </a:cubicBezTo>
                  <a:cubicBezTo>
                    <a:pt x="36872" y="274966"/>
                    <a:pt x="53646" y="290521"/>
                    <a:pt x="72815" y="302665"/>
                  </a:cubicBezTo>
                  <a:cubicBezTo>
                    <a:pt x="72815" y="302665"/>
                    <a:pt x="51052" y="280186"/>
                    <a:pt x="39267" y="265613"/>
                  </a:cubicBezTo>
                  <a:cubicBezTo>
                    <a:pt x="28727" y="252611"/>
                    <a:pt x="19974" y="238267"/>
                    <a:pt x="13227" y="222941"/>
                  </a:cubicBezTo>
                  <a:cubicBezTo>
                    <a:pt x="7049" y="208082"/>
                    <a:pt x="19879" y="187889"/>
                    <a:pt x="29573" y="198462"/>
                  </a:cubicBezTo>
                  <a:cubicBezTo>
                    <a:pt x="39267" y="209034"/>
                    <a:pt x="44019" y="219893"/>
                    <a:pt x="61791" y="241229"/>
                  </a:cubicBezTo>
                  <a:cubicBezTo>
                    <a:pt x="71124" y="252649"/>
                    <a:pt x="81816" y="262889"/>
                    <a:pt x="93629" y="271709"/>
                  </a:cubicBezTo>
                  <a:cubicBezTo>
                    <a:pt x="82595" y="256641"/>
                    <a:pt x="72777" y="240714"/>
                    <a:pt x="64262" y="224084"/>
                  </a:cubicBezTo>
                  <a:cubicBezTo>
                    <a:pt x="56649" y="211158"/>
                    <a:pt x="52924" y="196309"/>
                    <a:pt x="53523" y="181317"/>
                  </a:cubicBezTo>
                  <a:cubicBezTo>
                    <a:pt x="53998" y="173506"/>
                    <a:pt x="65022" y="164267"/>
                    <a:pt x="75286" y="179031"/>
                  </a:cubicBezTo>
                  <a:cubicBezTo>
                    <a:pt x="84790" y="192270"/>
                    <a:pt x="90682" y="213035"/>
                    <a:pt x="112256" y="235609"/>
                  </a:cubicBezTo>
                  <a:cubicBezTo>
                    <a:pt x="127937" y="251897"/>
                    <a:pt x="141338" y="261327"/>
                    <a:pt x="141718" y="256755"/>
                  </a:cubicBezTo>
                  <a:cubicBezTo>
                    <a:pt x="142098" y="252183"/>
                    <a:pt x="132214" y="243324"/>
                    <a:pt x="126607" y="224274"/>
                  </a:cubicBezTo>
                  <a:cubicBezTo>
                    <a:pt x="121000" y="205224"/>
                    <a:pt x="126607" y="185127"/>
                    <a:pt x="137156" y="182936"/>
                  </a:cubicBezTo>
                  <a:cubicBezTo>
                    <a:pt x="147705" y="180745"/>
                    <a:pt x="145614" y="181317"/>
                    <a:pt x="153978" y="199128"/>
                  </a:cubicBezTo>
                  <a:cubicBezTo>
                    <a:pt x="162341" y="216940"/>
                    <a:pt x="175361" y="230085"/>
                    <a:pt x="185245" y="256278"/>
                  </a:cubicBezTo>
                  <a:cubicBezTo>
                    <a:pt x="190634" y="274624"/>
                    <a:pt x="200423" y="291369"/>
                    <a:pt x="213757" y="305047"/>
                  </a:cubicBezTo>
                  <a:cubicBezTo>
                    <a:pt x="230483" y="323144"/>
                    <a:pt x="267833" y="343051"/>
                    <a:pt x="333219" y="359529"/>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3" name="Google Shape;804;p18">
              <a:extLst>
                <a:ext uri="{FF2B5EF4-FFF2-40B4-BE49-F238E27FC236}">
                  <a16:creationId xmlns:a16="http://schemas.microsoft.com/office/drawing/2014/main" id="{A76146D0-AC41-D341-3817-D4A362B312F8}"/>
                </a:ext>
              </a:extLst>
            </p:cNvPr>
            <p:cNvSpPr/>
            <p:nvPr/>
          </p:nvSpPr>
          <p:spPr>
            <a:xfrm>
              <a:off x="5786047" y="2996305"/>
              <a:ext cx="182011" cy="266828"/>
            </a:xfrm>
            <a:custGeom>
              <a:avLst/>
              <a:gdLst/>
              <a:ahLst/>
              <a:cxnLst/>
              <a:rect l="l" t="t" r="r" b="b"/>
              <a:pathLst>
                <a:path w="182011" h="266828" extrusionOk="0">
                  <a:moveTo>
                    <a:pt x="133053" y="1213"/>
                  </a:moveTo>
                  <a:cubicBezTo>
                    <a:pt x="87150" y="-5550"/>
                    <a:pt x="54742" y="15119"/>
                    <a:pt x="34404" y="84937"/>
                  </a:cubicBezTo>
                  <a:cubicBezTo>
                    <a:pt x="14066" y="154755"/>
                    <a:pt x="0" y="211905"/>
                    <a:pt x="0" y="211905"/>
                  </a:cubicBezTo>
                  <a:cubicBezTo>
                    <a:pt x="18143" y="238194"/>
                    <a:pt x="45666" y="256502"/>
                    <a:pt x="76886" y="263055"/>
                  </a:cubicBezTo>
                  <a:cubicBezTo>
                    <a:pt x="131818" y="276390"/>
                    <a:pt x="151586" y="250101"/>
                    <a:pt x="151586" y="250101"/>
                  </a:cubicBezTo>
                  <a:cubicBezTo>
                    <a:pt x="151586" y="250101"/>
                    <a:pt x="166886" y="177044"/>
                    <a:pt x="176390" y="127323"/>
                  </a:cubicBezTo>
                  <a:cubicBezTo>
                    <a:pt x="185894" y="77603"/>
                    <a:pt x="189886" y="9594"/>
                    <a:pt x="133053" y="1213"/>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4" name="Google Shape;805;p18">
              <a:extLst>
                <a:ext uri="{FF2B5EF4-FFF2-40B4-BE49-F238E27FC236}">
                  <a16:creationId xmlns:a16="http://schemas.microsoft.com/office/drawing/2014/main" id="{207EB024-0329-37F4-5FE2-BC93F4A9EEB9}"/>
                </a:ext>
              </a:extLst>
            </p:cNvPr>
            <p:cNvSpPr/>
            <p:nvPr/>
          </p:nvSpPr>
          <p:spPr>
            <a:xfrm>
              <a:off x="5873666" y="2538911"/>
              <a:ext cx="296973" cy="328330"/>
            </a:xfrm>
            <a:custGeom>
              <a:avLst/>
              <a:gdLst/>
              <a:ahLst/>
              <a:cxnLst/>
              <a:rect l="l" t="t" r="r" b="b"/>
              <a:pathLst>
                <a:path w="296973" h="328330" extrusionOk="0">
                  <a:moveTo>
                    <a:pt x="16733" y="135613"/>
                  </a:moveTo>
                  <a:cubicBezTo>
                    <a:pt x="16733" y="135613"/>
                    <a:pt x="-55876" y="25123"/>
                    <a:pt x="101411" y="2263"/>
                  </a:cubicBezTo>
                  <a:cubicBezTo>
                    <a:pt x="214791" y="-13930"/>
                    <a:pt x="287686" y="59413"/>
                    <a:pt x="296049" y="138280"/>
                  </a:cubicBezTo>
                  <a:cubicBezTo>
                    <a:pt x="304127" y="214003"/>
                    <a:pt x="257558" y="292585"/>
                    <a:pt x="224010" y="323827"/>
                  </a:cubicBezTo>
                  <a:cubicBezTo>
                    <a:pt x="207664" y="329637"/>
                    <a:pt x="172309" y="333352"/>
                    <a:pt x="126026" y="311920"/>
                  </a:cubicBezTo>
                  <a:cubicBezTo>
                    <a:pt x="124144" y="291308"/>
                    <a:pt x="123413" y="270611"/>
                    <a:pt x="123840" y="249913"/>
                  </a:cubicBezTo>
                  <a:cubicBezTo>
                    <a:pt x="123840" y="249913"/>
                    <a:pt x="179152" y="133612"/>
                    <a:pt x="16733" y="135613"/>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5" name="Google Shape;806;p18">
              <a:extLst>
                <a:ext uri="{FF2B5EF4-FFF2-40B4-BE49-F238E27FC236}">
                  <a16:creationId xmlns:a16="http://schemas.microsoft.com/office/drawing/2014/main" id="{F77D5841-DAD3-DBA8-9533-2D63DF9BF61E}"/>
                </a:ext>
              </a:extLst>
            </p:cNvPr>
            <p:cNvSpPr/>
            <p:nvPr/>
          </p:nvSpPr>
          <p:spPr>
            <a:xfrm>
              <a:off x="4255557" y="1955958"/>
              <a:ext cx="334153" cy="334898"/>
            </a:xfrm>
            <a:custGeom>
              <a:avLst/>
              <a:gdLst/>
              <a:ahLst/>
              <a:cxnLst/>
              <a:rect l="l" t="t" r="r" b="b"/>
              <a:pathLst>
                <a:path w="334153" h="334898" extrusionOk="0">
                  <a:moveTo>
                    <a:pt x="334153" y="167449"/>
                  </a:moveTo>
                  <a:cubicBezTo>
                    <a:pt x="334153" y="259929"/>
                    <a:pt x="259351" y="334899"/>
                    <a:pt x="167077" y="334899"/>
                  </a:cubicBezTo>
                  <a:cubicBezTo>
                    <a:pt x="74803" y="334899"/>
                    <a:pt x="0" y="259929"/>
                    <a:pt x="0" y="167449"/>
                  </a:cubicBezTo>
                  <a:cubicBezTo>
                    <a:pt x="0" y="74970"/>
                    <a:pt x="74803" y="0"/>
                    <a:pt x="167077" y="0"/>
                  </a:cubicBezTo>
                  <a:cubicBezTo>
                    <a:pt x="259351" y="0"/>
                    <a:pt x="334153" y="74970"/>
                    <a:pt x="334153" y="167449"/>
                  </a:cubicBezTo>
                  <a:close/>
                </a:path>
              </a:pathLst>
            </a:custGeom>
            <a:solidFill>
              <a:srgbClr val="3D348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6" name="Google Shape;807;p18">
              <a:extLst>
                <a:ext uri="{FF2B5EF4-FFF2-40B4-BE49-F238E27FC236}">
                  <a16:creationId xmlns:a16="http://schemas.microsoft.com/office/drawing/2014/main" id="{AFE93532-C279-BC1F-AC10-F5B9DA9764E1}"/>
                </a:ext>
              </a:extLst>
            </p:cNvPr>
            <p:cNvSpPr/>
            <p:nvPr/>
          </p:nvSpPr>
          <p:spPr>
            <a:xfrm>
              <a:off x="4197204" y="1948719"/>
              <a:ext cx="450859" cy="225075"/>
            </a:xfrm>
            <a:custGeom>
              <a:avLst/>
              <a:gdLst/>
              <a:ahLst/>
              <a:cxnLst/>
              <a:rect l="l" t="t" r="r" b="b"/>
              <a:pathLst>
                <a:path w="450859" h="225075" extrusionOk="0">
                  <a:moveTo>
                    <a:pt x="225430" y="225076"/>
                  </a:moveTo>
                  <a:cubicBezTo>
                    <a:pt x="162040" y="225076"/>
                    <a:pt x="100645" y="210598"/>
                    <a:pt x="57023" y="185357"/>
                  </a:cubicBezTo>
                  <a:cubicBezTo>
                    <a:pt x="20623" y="164306"/>
                    <a:pt x="0" y="137732"/>
                    <a:pt x="0" y="112586"/>
                  </a:cubicBezTo>
                  <a:cubicBezTo>
                    <a:pt x="0" y="87440"/>
                    <a:pt x="20908" y="60865"/>
                    <a:pt x="57023" y="39719"/>
                  </a:cubicBezTo>
                  <a:cubicBezTo>
                    <a:pt x="100645" y="14478"/>
                    <a:pt x="161564" y="0"/>
                    <a:pt x="225430" y="0"/>
                  </a:cubicBezTo>
                  <a:cubicBezTo>
                    <a:pt x="289295" y="0"/>
                    <a:pt x="350120" y="14478"/>
                    <a:pt x="393837" y="39719"/>
                  </a:cubicBezTo>
                  <a:cubicBezTo>
                    <a:pt x="430237" y="60865"/>
                    <a:pt x="450860" y="87344"/>
                    <a:pt x="450860" y="112586"/>
                  </a:cubicBezTo>
                  <a:cubicBezTo>
                    <a:pt x="450860" y="137827"/>
                    <a:pt x="430046" y="164306"/>
                    <a:pt x="393837" y="185357"/>
                  </a:cubicBezTo>
                  <a:cubicBezTo>
                    <a:pt x="350500" y="210598"/>
                    <a:pt x="288725" y="225076"/>
                    <a:pt x="225430" y="225076"/>
                  </a:cubicBezTo>
                  <a:close/>
                </a:path>
              </a:pathLst>
            </a:custGeom>
            <a:solidFill>
              <a:srgbClr val="3D348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7" name="Google Shape;808;p18">
              <a:extLst>
                <a:ext uri="{FF2B5EF4-FFF2-40B4-BE49-F238E27FC236}">
                  <a16:creationId xmlns:a16="http://schemas.microsoft.com/office/drawing/2014/main" id="{0C87C519-3BA9-A0CF-A25B-B054EBEEE239}"/>
                </a:ext>
              </a:extLst>
            </p:cNvPr>
            <p:cNvSpPr/>
            <p:nvPr/>
          </p:nvSpPr>
          <p:spPr>
            <a:xfrm>
              <a:off x="4129822" y="1856041"/>
              <a:ext cx="585718" cy="291750"/>
            </a:xfrm>
            <a:custGeom>
              <a:avLst/>
              <a:gdLst/>
              <a:ahLst/>
              <a:cxnLst/>
              <a:rect l="l" t="t" r="r" b="b"/>
              <a:pathLst>
                <a:path w="585718" h="291750" extrusionOk="0">
                  <a:moveTo>
                    <a:pt x="292812" y="291751"/>
                  </a:moveTo>
                  <a:cubicBezTo>
                    <a:pt x="210699" y="291751"/>
                    <a:pt x="131247" y="272701"/>
                    <a:pt x="74225" y="240221"/>
                  </a:cubicBezTo>
                  <a:cubicBezTo>
                    <a:pt x="26706" y="212884"/>
                    <a:pt x="0" y="178499"/>
                    <a:pt x="0" y="145828"/>
                  </a:cubicBezTo>
                  <a:cubicBezTo>
                    <a:pt x="0" y="113157"/>
                    <a:pt x="26991" y="79153"/>
                    <a:pt x="74225" y="51530"/>
                  </a:cubicBezTo>
                  <a:cubicBezTo>
                    <a:pt x="130772" y="18764"/>
                    <a:pt x="210319" y="0"/>
                    <a:pt x="292812" y="0"/>
                  </a:cubicBezTo>
                  <a:cubicBezTo>
                    <a:pt x="375305" y="0"/>
                    <a:pt x="454376" y="19050"/>
                    <a:pt x="511399" y="51530"/>
                  </a:cubicBezTo>
                  <a:cubicBezTo>
                    <a:pt x="558918" y="78772"/>
                    <a:pt x="585718" y="113157"/>
                    <a:pt x="585718" y="145828"/>
                  </a:cubicBezTo>
                  <a:cubicBezTo>
                    <a:pt x="585718" y="178499"/>
                    <a:pt x="558633" y="212503"/>
                    <a:pt x="511399" y="240221"/>
                  </a:cubicBezTo>
                  <a:cubicBezTo>
                    <a:pt x="454471" y="272987"/>
                    <a:pt x="374924" y="291751"/>
                    <a:pt x="292812" y="291751"/>
                  </a:cubicBezTo>
                  <a:close/>
                </a:path>
              </a:pathLst>
            </a:custGeom>
            <a:solidFill>
              <a:srgbClr val="B7C0E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8" name="Google Shape;809;p18">
              <a:extLst>
                <a:ext uri="{FF2B5EF4-FFF2-40B4-BE49-F238E27FC236}">
                  <a16:creationId xmlns:a16="http://schemas.microsoft.com/office/drawing/2014/main" id="{E36D1C5C-B795-F9CE-0297-477FD385683E}"/>
                </a:ext>
              </a:extLst>
            </p:cNvPr>
            <p:cNvSpPr/>
            <p:nvPr/>
          </p:nvSpPr>
          <p:spPr>
            <a:xfrm>
              <a:off x="4129822" y="1818703"/>
              <a:ext cx="585718" cy="291750"/>
            </a:xfrm>
            <a:custGeom>
              <a:avLst/>
              <a:gdLst/>
              <a:ahLst/>
              <a:cxnLst/>
              <a:rect l="l" t="t" r="r" b="b"/>
              <a:pathLst>
                <a:path w="585718" h="291750" extrusionOk="0">
                  <a:moveTo>
                    <a:pt x="292812" y="291751"/>
                  </a:moveTo>
                  <a:cubicBezTo>
                    <a:pt x="210699" y="291751"/>
                    <a:pt x="131247" y="272701"/>
                    <a:pt x="74225" y="240221"/>
                  </a:cubicBezTo>
                  <a:cubicBezTo>
                    <a:pt x="26706" y="212979"/>
                    <a:pt x="0" y="178498"/>
                    <a:pt x="0" y="145923"/>
                  </a:cubicBezTo>
                  <a:cubicBezTo>
                    <a:pt x="0" y="113347"/>
                    <a:pt x="26991" y="79248"/>
                    <a:pt x="74225" y="51530"/>
                  </a:cubicBezTo>
                  <a:cubicBezTo>
                    <a:pt x="130772" y="18764"/>
                    <a:pt x="210319" y="0"/>
                    <a:pt x="292812" y="0"/>
                  </a:cubicBezTo>
                  <a:cubicBezTo>
                    <a:pt x="375305" y="0"/>
                    <a:pt x="454376" y="19050"/>
                    <a:pt x="511399" y="51530"/>
                  </a:cubicBezTo>
                  <a:cubicBezTo>
                    <a:pt x="558918" y="78867"/>
                    <a:pt x="585718" y="113252"/>
                    <a:pt x="585718" y="145923"/>
                  </a:cubicBezTo>
                  <a:cubicBezTo>
                    <a:pt x="585718" y="178594"/>
                    <a:pt x="558633" y="212598"/>
                    <a:pt x="511399" y="240221"/>
                  </a:cubicBezTo>
                  <a:cubicBezTo>
                    <a:pt x="454471" y="272987"/>
                    <a:pt x="374924" y="291751"/>
                    <a:pt x="292812" y="291751"/>
                  </a:cubicBezTo>
                  <a:close/>
                </a:path>
              </a:pathLst>
            </a:custGeom>
            <a:solidFill>
              <a:srgbClr val="3D348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9" name="Google Shape;810;p18">
              <a:extLst>
                <a:ext uri="{FF2B5EF4-FFF2-40B4-BE49-F238E27FC236}">
                  <a16:creationId xmlns:a16="http://schemas.microsoft.com/office/drawing/2014/main" id="{2A8913EE-082C-3F12-A8CE-E5319C5E5490}"/>
                </a:ext>
              </a:extLst>
            </p:cNvPr>
            <p:cNvSpPr/>
            <p:nvPr/>
          </p:nvSpPr>
          <p:spPr>
            <a:xfrm>
              <a:off x="4066052" y="1720024"/>
              <a:ext cx="713163" cy="355663"/>
            </a:xfrm>
            <a:custGeom>
              <a:avLst/>
              <a:gdLst/>
              <a:ahLst/>
              <a:cxnLst/>
              <a:rect l="l" t="t" r="r" b="b"/>
              <a:pathLst>
                <a:path w="713163" h="355663" extrusionOk="0">
                  <a:moveTo>
                    <a:pt x="356582" y="355663"/>
                  </a:moveTo>
                  <a:cubicBezTo>
                    <a:pt x="256412" y="355663"/>
                    <a:pt x="159474" y="332804"/>
                    <a:pt x="90476" y="292894"/>
                  </a:cubicBezTo>
                  <a:cubicBezTo>
                    <a:pt x="32978" y="259556"/>
                    <a:pt x="0" y="217646"/>
                    <a:pt x="0" y="177832"/>
                  </a:cubicBezTo>
                  <a:cubicBezTo>
                    <a:pt x="0" y="138017"/>
                    <a:pt x="32978" y="96107"/>
                    <a:pt x="90476" y="62865"/>
                  </a:cubicBezTo>
                  <a:cubicBezTo>
                    <a:pt x="159474" y="22955"/>
                    <a:pt x="256412" y="0"/>
                    <a:pt x="356582" y="0"/>
                  </a:cubicBezTo>
                  <a:cubicBezTo>
                    <a:pt x="456752" y="0"/>
                    <a:pt x="553596" y="22955"/>
                    <a:pt x="622688" y="62865"/>
                  </a:cubicBezTo>
                  <a:cubicBezTo>
                    <a:pt x="680186" y="96107"/>
                    <a:pt x="713164" y="138017"/>
                    <a:pt x="713164" y="177832"/>
                  </a:cubicBezTo>
                  <a:cubicBezTo>
                    <a:pt x="713164" y="217646"/>
                    <a:pt x="680186" y="259556"/>
                    <a:pt x="622688" y="292894"/>
                  </a:cubicBezTo>
                  <a:cubicBezTo>
                    <a:pt x="553690" y="332804"/>
                    <a:pt x="456657" y="355663"/>
                    <a:pt x="356582" y="355663"/>
                  </a:cubicBezTo>
                  <a:close/>
                </a:path>
              </a:pathLst>
            </a:custGeom>
            <a:solidFill>
              <a:srgbClr val="B7C0E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0" name="Google Shape;811;p18">
              <a:extLst>
                <a:ext uri="{FF2B5EF4-FFF2-40B4-BE49-F238E27FC236}">
                  <a16:creationId xmlns:a16="http://schemas.microsoft.com/office/drawing/2014/main" id="{C7583010-83D9-DD61-31C5-390318991566}"/>
                </a:ext>
              </a:extLst>
            </p:cNvPr>
            <p:cNvSpPr/>
            <p:nvPr/>
          </p:nvSpPr>
          <p:spPr>
            <a:xfrm>
              <a:off x="4066052" y="1674590"/>
              <a:ext cx="713163" cy="355568"/>
            </a:xfrm>
            <a:custGeom>
              <a:avLst/>
              <a:gdLst/>
              <a:ahLst/>
              <a:cxnLst/>
              <a:rect l="l" t="t" r="r" b="b"/>
              <a:pathLst>
                <a:path w="713163" h="355568" extrusionOk="0">
                  <a:moveTo>
                    <a:pt x="356582" y="355568"/>
                  </a:moveTo>
                  <a:cubicBezTo>
                    <a:pt x="256412" y="355568"/>
                    <a:pt x="159474" y="332708"/>
                    <a:pt x="90476" y="292799"/>
                  </a:cubicBezTo>
                  <a:cubicBezTo>
                    <a:pt x="32978" y="259556"/>
                    <a:pt x="0" y="217551"/>
                    <a:pt x="0" y="177737"/>
                  </a:cubicBezTo>
                  <a:cubicBezTo>
                    <a:pt x="0" y="137922"/>
                    <a:pt x="32978" y="96012"/>
                    <a:pt x="90476" y="62770"/>
                  </a:cubicBezTo>
                  <a:cubicBezTo>
                    <a:pt x="159474" y="22860"/>
                    <a:pt x="256412" y="0"/>
                    <a:pt x="356582" y="0"/>
                  </a:cubicBezTo>
                  <a:cubicBezTo>
                    <a:pt x="456752" y="0"/>
                    <a:pt x="553596" y="22860"/>
                    <a:pt x="622688" y="62770"/>
                  </a:cubicBezTo>
                  <a:cubicBezTo>
                    <a:pt x="680186" y="96012"/>
                    <a:pt x="713164" y="138017"/>
                    <a:pt x="713164" y="177832"/>
                  </a:cubicBezTo>
                  <a:cubicBezTo>
                    <a:pt x="713164" y="217646"/>
                    <a:pt x="680186" y="259556"/>
                    <a:pt x="622688" y="292799"/>
                  </a:cubicBezTo>
                  <a:cubicBezTo>
                    <a:pt x="553690" y="332708"/>
                    <a:pt x="456657" y="355568"/>
                    <a:pt x="356582" y="355568"/>
                  </a:cubicBezTo>
                  <a:close/>
                </a:path>
              </a:pathLst>
            </a:custGeom>
            <a:solidFill>
              <a:srgbClr val="3D348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1" name="Google Shape;812;p18">
              <a:extLst>
                <a:ext uri="{FF2B5EF4-FFF2-40B4-BE49-F238E27FC236}">
                  <a16:creationId xmlns:a16="http://schemas.microsoft.com/office/drawing/2014/main" id="{C16A2CA7-A210-3CE8-F20A-32A376457E80}"/>
                </a:ext>
              </a:extLst>
            </p:cNvPr>
            <p:cNvSpPr/>
            <p:nvPr/>
          </p:nvSpPr>
          <p:spPr>
            <a:xfrm>
              <a:off x="4013211" y="1574958"/>
              <a:ext cx="818751" cy="408241"/>
            </a:xfrm>
            <a:custGeom>
              <a:avLst/>
              <a:gdLst/>
              <a:ahLst/>
              <a:cxnLst/>
              <a:rect l="l" t="t" r="r" b="b"/>
              <a:pathLst>
                <a:path w="818751" h="408241" extrusionOk="0">
                  <a:moveTo>
                    <a:pt x="409423" y="408242"/>
                  </a:moveTo>
                  <a:cubicBezTo>
                    <a:pt x="294427" y="408242"/>
                    <a:pt x="183138" y="382048"/>
                    <a:pt x="103876" y="336137"/>
                  </a:cubicBezTo>
                  <a:cubicBezTo>
                    <a:pt x="37825" y="298037"/>
                    <a:pt x="0" y="249841"/>
                    <a:pt x="0" y="204121"/>
                  </a:cubicBezTo>
                  <a:cubicBezTo>
                    <a:pt x="0" y="158401"/>
                    <a:pt x="38015" y="110299"/>
                    <a:pt x="103876" y="72009"/>
                  </a:cubicBezTo>
                  <a:cubicBezTo>
                    <a:pt x="183043" y="26194"/>
                    <a:pt x="294427" y="0"/>
                    <a:pt x="409328" y="0"/>
                  </a:cubicBezTo>
                  <a:cubicBezTo>
                    <a:pt x="524229" y="0"/>
                    <a:pt x="635708" y="26194"/>
                    <a:pt x="714875" y="72104"/>
                  </a:cubicBezTo>
                  <a:cubicBezTo>
                    <a:pt x="780926" y="110204"/>
                    <a:pt x="818751" y="158401"/>
                    <a:pt x="818751" y="204121"/>
                  </a:cubicBezTo>
                  <a:cubicBezTo>
                    <a:pt x="818751" y="249841"/>
                    <a:pt x="780736" y="297942"/>
                    <a:pt x="714875" y="336137"/>
                  </a:cubicBezTo>
                  <a:cubicBezTo>
                    <a:pt x="635708" y="382048"/>
                    <a:pt x="524324" y="408242"/>
                    <a:pt x="409423" y="408242"/>
                  </a:cubicBezTo>
                  <a:close/>
                </a:path>
              </a:pathLst>
            </a:custGeom>
            <a:solidFill>
              <a:srgbClr val="B7C0E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2" name="Google Shape;813;p18">
              <a:extLst>
                <a:ext uri="{FF2B5EF4-FFF2-40B4-BE49-F238E27FC236}">
                  <a16:creationId xmlns:a16="http://schemas.microsoft.com/office/drawing/2014/main" id="{61CA294B-F72F-C31D-C033-FB1CFD06E527}"/>
                </a:ext>
              </a:extLst>
            </p:cNvPr>
            <p:cNvSpPr/>
            <p:nvPr/>
          </p:nvSpPr>
          <p:spPr>
            <a:xfrm>
              <a:off x="4013211" y="1522666"/>
              <a:ext cx="818751" cy="408336"/>
            </a:xfrm>
            <a:custGeom>
              <a:avLst/>
              <a:gdLst/>
              <a:ahLst/>
              <a:cxnLst/>
              <a:rect l="l" t="t" r="r" b="b"/>
              <a:pathLst>
                <a:path w="818751" h="408336" extrusionOk="0">
                  <a:moveTo>
                    <a:pt x="409423" y="408337"/>
                  </a:moveTo>
                  <a:cubicBezTo>
                    <a:pt x="294427" y="408337"/>
                    <a:pt x="183138" y="382048"/>
                    <a:pt x="103876" y="336233"/>
                  </a:cubicBezTo>
                  <a:cubicBezTo>
                    <a:pt x="37825" y="298133"/>
                    <a:pt x="0" y="249936"/>
                    <a:pt x="0" y="204216"/>
                  </a:cubicBezTo>
                  <a:cubicBezTo>
                    <a:pt x="0" y="158496"/>
                    <a:pt x="38015" y="110300"/>
                    <a:pt x="103876" y="72104"/>
                  </a:cubicBezTo>
                  <a:cubicBezTo>
                    <a:pt x="183043" y="26289"/>
                    <a:pt x="294427" y="0"/>
                    <a:pt x="409328" y="0"/>
                  </a:cubicBezTo>
                  <a:cubicBezTo>
                    <a:pt x="524229" y="0"/>
                    <a:pt x="635708" y="26289"/>
                    <a:pt x="714875" y="72104"/>
                  </a:cubicBezTo>
                  <a:cubicBezTo>
                    <a:pt x="780926" y="110204"/>
                    <a:pt x="818751" y="158496"/>
                    <a:pt x="818751" y="204216"/>
                  </a:cubicBezTo>
                  <a:cubicBezTo>
                    <a:pt x="818751" y="249936"/>
                    <a:pt x="780736" y="298037"/>
                    <a:pt x="714875" y="336233"/>
                  </a:cubicBezTo>
                  <a:cubicBezTo>
                    <a:pt x="635708" y="382334"/>
                    <a:pt x="524324" y="408337"/>
                    <a:pt x="409423" y="408337"/>
                  </a:cubicBezTo>
                  <a:close/>
                </a:path>
              </a:pathLst>
            </a:custGeom>
            <a:solidFill>
              <a:srgbClr val="3D348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3" name="Google Shape;814;p18">
              <a:extLst>
                <a:ext uri="{FF2B5EF4-FFF2-40B4-BE49-F238E27FC236}">
                  <a16:creationId xmlns:a16="http://schemas.microsoft.com/office/drawing/2014/main" id="{E2AE99F7-46E2-69EE-582F-6F4719BAF111}"/>
                </a:ext>
              </a:extLst>
            </p:cNvPr>
            <p:cNvSpPr/>
            <p:nvPr/>
          </p:nvSpPr>
          <p:spPr>
            <a:xfrm>
              <a:off x="3962270" y="1359312"/>
              <a:ext cx="920726" cy="532828"/>
            </a:xfrm>
            <a:custGeom>
              <a:avLst/>
              <a:gdLst/>
              <a:ahLst/>
              <a:cxnLst/>
              <a:rect l="l" t="t" r="r" b="b"/>
              <a:pathLst>
                <a:path w="920726" h="532828" extrusionOk="0">
                  <a:moveTo>
                    <a:pt x="920727" y="266414"/>
                  </a:moveTo>
                  <a:cubicBezTo>
                    <a:pt x="920727" y="413551"/>
                    <a:pt x="714615" y="532828"/>
                    <a:pt x="460363" y="532828"/>
                  </a:cubicBezTo>
                  <a:cubicBezTo>
                    <a:pt x="206112" y="532828"/>
                    <a:pt x="0" y="413551"/>
                    <a:pt x="0" y="266414"/>
                  </a:cubicBezTo>
                  <a:cubicBezTo>
                    <a:pt x="0" y="119278"/>
                    <a:pt x="206112" y="0"/>
                    <a:pt x="460363" y="0"/>
                  </a:cubicBezTo>
                  <a:cubicBezTo>
                    <a:pt x="714615" y="0"/>
                    <a:pt x="920727" y="119278"/>
                    <a:pt x="920727" y="266414"/>
                  </a:cubicBezTo>
                  <a:close/>
                </a:path>
              </a:pathLst>
            </a:custGeom>
            <a:solidFill>
              <a:srgbClr val="FFDF5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4" name="Google Shape;815;p18">
              <a:extLst>
                <a:ext uri="{FF2B5EF4-FFF2-40B4-BE49-F238E27FC236}">
                  <a16:creationId xmlns:a16="http://schemas.microsoft.com/office/drawing/2014/main" id="{506CE377-CDD5-6BAB-EEC5-DD4AA0013A43}"/>
                </a:ext>
              </a:extLst>
            </p:cNvPr>
            <p:cNvSpPr/>
            <p:nvPr/>
          </p:nvSpPr>
          <p:spPr>
            <a:xfrm>
              <a:off x="4264396" y="969264"/>
              <a:ext cx="40771" cy="635222"/>
            </a:xfrm>
            <a:custGeom>
              <a:avLst/>
              <a:gdLst/>
              <a:ahLst/>
              <a:cxnLst/>
              <a:rect l="l" t="t" r="r" b="b"/>
              <a:pathLst>
                <a:path w="40771" h="635222" extrusionOk="0">
                  <a:moveTo>
                    <a:pt x="0" y="0"/>
                  </a:moveTo>
                  <a:lnTo>
                    <a:pt x="40771" y="0"/>
                  </a:lnTo>
                  <a:lnTo>
                    <a:pt x="40771" y="635222"/>
                  </a:lnTo>
                  <a:lnTo>
                    <a:pt x="0" y="635222"/>
                  </a:lnTo>
                  <a:close/>
                </a:path>
              </a:pathLst>
            </a:custGeom>
            <a:solidFill>
              <a:srgbClr val="D8AA4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5" name="Google Shape;816;p18">
              <a:extLst>
                <a:ext uri="{FF2B5EF4-FFF2-40B4-BE49-F238E27FC236}">
                  <a16:creationId xmlns:a16="http://schemas.microsoft.com/office/drawing/2014/main" id="{6A58B0C4-2486-80D0-FF83-F2593D7B9E72}"/>
                </a:ext>
              </a:extLst>
            </p:cNvPr>
            <p:cNvSpPr/>
            <p:nvPr/>
          </p:nvSpPr>
          <p:spPr>
            <a:xfrm>
              <a:off x="4543522" y="969264"/>
              <a:ext cx="40771" cy="635222"/>
            </a:xfrm>
            <a:custGeom>
              <a:avLst/>
              <a:gdLst/>
              <a:ahLst/>
              <a:cxnLst/>
              <a:rect l="l" t="t" r="r" b="b"/>
              <a:pathLst>
                <a:path w="40771" h="635222" extrusionOk="0">
                  <a:moveTo>
                    <a:pt x="0" y="0"/>
                  </a:moveTo>
                  <a:lnTo>
                    <a:pt x="40771" y="0"/>
                  </a:lnTo>
                  <a:lnTo>
                    <a:pt x="40771" y="635222"/>
                  </a:lnTo>
                  <a:lnTo>
                    <a:pt x="0" y="635222"/>
                  </a:lnTo>
                  <a:close/>
                </a:path>
              </a:pathLst>
            </a:custGeom>
            <a:solidFill>
              <a:srgbClr val="D8AA4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6" name="Google Shape;817;p18">
              <a:extLst>
                <a:ext uri="{FF2B5EF4-FFF2-40B4-BE49-F238E27FC236}">
                  <a16:creationId xmlns:a16="http://schemas.microsoft.com/office/drawing/2014/main" id="{973C4EF8-AF40-FED9-C946-2F5C76E5F569}"/>
                </a:ext>
              </a:extLst>
            </p:cNvPr>
            <p:cNvSpPr/>
            <p:nvPr/>
          </p:nvSpPr>
          <p:spPr>
            <a:xfrm>
              <a:off x="4264396" y="901827"/>
              <a:ext cx="319897" cy="108775"/>
            </a:xfrm>
            <a:custGeom>
              <a:avLst/>
              <a:gdLst/>
              <a:ahLst/>
              <a:cxnLst/>
              <a:rect l="l" t="t" r="r" b="b"/>
              <a:pathLst>
                <a:path w="319897" h="108775" extrusionOk="0">
                  <a:moveTo>
                    <a:pt x="157098" y="108775"/>
                  </a:moveTo>
                  <a:lnTo>
                    <a:pt x="97319" y="53911"/>
                  </a:lnTo>
                  <a:lnTo>
                    <a:pt x="23950" y="103156"/>
                  </a:lnTo>
                  <a:lnTo>
                    <a:pt x="0" y="67532"/>
                  </a:lnTo>
                  <a:lnTo>
                    <a:pt x="101310" y="857"/>
                  </a:lnTo>
                  <a:lnTo>
                    <a:pt x="159379" y="54102"/>
                  </a:lnTo>
                  <a:lnTo>
                    <a:pt x="228946" y="0"/>
                  </a:lnTo>
                  <a:lnTo>
                    <a:pt x="319897" y="67532"/>
                  </a:lnTo>
                  <a:lnTo>
                    <a:pt x="291481" y="100203"/>
                  </a:lnTo>
                  <a:lnTo>
                    <a:pt x="228851" y="53054"/>
                  </a:lnTo>
                  <a:lnTo>
                    <a:pt x="157098" y="108775"/>
                  </a:lnTo>
                  <a:close/>
                </a:path>
              </a:pathLst>
            </a:custGeom>
            <a:solidFill>
              <a:srgbClr val="D8AA4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7" name="Google Shape;818;p18">
              <a:extLst>
                <a:ext uri="{FF2B5EF4-FFF2-40B4-BE49-F238E27FC236}">
                  <a16:creationId xmlns:a16="http://schemas.microsoft.com/office/drawing/2014/main" id="{15E7D9AE-29EA-C355-E634-7A32863E623E}"/>
                </a:ext>
              </a:extLst>
            </p:cNvPr>
            <p:cNvSpPr/>
            <p:nvPr/>
          </p:nvSpPr>
          <p:spPr>
            <a:xfrm>
              <a:off x="3749667" y="190500"/>
              <a:ext cx="1343462" cy="1451800"/>
            </a:xfrm>
            <a:custGeom>
              <a:avLst/>
              <a:gdLst/>
              <a:ahLst/>
              <a:cxnLst/>
              <a:rect l="l" t="t" r="r" b="b"/>
              <a:pathLst>
                <a:path w="1343462" h="1451800" extrusionOk="0">
                  <a:moveTo>
                    <a:pt x="1132665" y="1449134"/>
                  </a:moveTo>
                  <a:cubicBezTo>
                    <a:pt x="1133425" y="1389317"/>
                    <a:pt x="1143689" y="1212723"/>
                    <a:pt x="1283870" y="969359"/>
                  </a:cubicBezTo>
                  <a:cubicBezTo>
                    <a:pt x="1449711" y="681419"/>
                    <a:pt x="1276837" y="0"/>
                    <a:pt x="671731" y="0"/>
                  </a:cubicBezTo>
                  <a:cubicBezTo>
                    <a:pt x="66625" y="0"/>
                    <a:pt x="-106249" y="681419"/>
                    <a:pt x="59592" y="969359"/>
                  </a:cubicBezTo>
                  <a:cubicBezTo>
                    <a:pt x="180766" y="1179767"/>
                    <a:pt x="207186" y="1366457"/>
                    <a:pt x="212698" y="1451801"/>
                  </a:cubicBezTo>
                </a:path>
              </a:pathLst>
            </a:custGeom>
            <a:solidFill>
              <a:srgbClr val="FFDF57">
                <a:alpha val="686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668" name="Google Shape;819;p18">
              <a:extLst>
                <a:ext uri="{FF2B5EF4-FFF2-40B4-BE49-F238E27FC236}">
                  <a16:creationId xmlns:a16="http://schemas.microsoft.com/office/drawing/2014/main" id="{0D2892EE-F70B-DA24-C035-2619CBEC6510}"/>
                </a:ext>
              </a:extLst>
            </p:cNvPr>
            <p:cNvGrpSpPr/>
            <p:nvPr/>
          </p:nvGrpSpPr>
          <p:grpSpPr>
            <a:xfrm>
              <a:off x="3923682" y="3244965"/>
              <a:ext cx="195764" cy="131404"/>
              <a:chOff x="5733332" y="4102215"/>
              <a:chExt cx="195764" cy="131404"/>
            </a:xfrm>
          </p:grpSpPr>
          <p:sp>
            <p:nvSpPr>
              <p:cNvPr id="693" name="Google Shape;820;p18">
                <a:extLst>
                  <a:ext uri="{FF2B5EF4-FFF2-40B4-BE49-F238E27FC236}">
                    <a16:creationId xmlns:a16="http://schemas.microsoft.com/office/drawing/2014/main" id="{8464FB09-819F-6E94-BDD7-2DAE6BB36877}"/>
                  </a:ext>
                </a:extLst>
              </p:cNvPr>
              <p:cNvSpPr/>
              <p:nvPr/>
            </p:nvSpPr>
            <p:spPr>
              <a:xfrm>
                <a:off x="5734887" y="4131087"/>
                <a:ext cx="177232" cy="100744"/>
              </a:xfrm>
              <a:custGeom>
                <a:avLst/>
                <a:gdLst/>
                <a:ahLst/>
                <a:cxnLst/>
                <a:rect l="l" t="t" r="r" b="b"/>
                <a:pathLst>
                  <a:path w="177232" h="100744" extrusionOk="0">
                    <a:moveTo>
                      <a:pt x="177024" y="99346"/>
                    </a:moveTo>
                    <a:lnTo>
                      <a:pt x="150604" y="74581"/>
                    </a:lnTo>
                    <a:cubicBezTo>
                      <a:pt x="147249" y="69713"/>
                      <a:pt x="143219" y="65351"/>
                      <a:pt x="138629" y="61627"/>
                    </a:cubicBezTo>
                    <a:cubicBezTo>
                      <a:pt x="136623" y="59941"/>
                      <a:pt x="134495" y="58417"/>
                      <a:pt x="132261" y="57055"/>
                    </a:cubicBezTo>
                    <a:lnTo>
                      <a:pt x="98048" y="34195"/>
                    </a:lnTo>
                    <a:lnTo>
                      <a:pt x="60698" y="17621"/>
                    </a:lnTo>
                    <a:cubicBezTo>
                      <a:pt x="58407" y="16564"/>
                      <a:pt x="56060" y="15640"/>
                      <a:pt x="53665" y="14859"/>
                    </a:cubicBezTo>
                    <a:cubicBezTo>
                      <a:pt x="48162" y="13021"/>
                      <a:pt x="42441" y="11935"/>
                      <a:pt x="36653" y="11621"/>
                    </a:cubicBezTo>
                    <a:lnTo>
                      <a:pt x="1109" y="0"/>
                    </a:lnTo>
                    <a:cubicBezTo>
                      <a:pt x="-887" y="0"/>
                      <a:pt x="254" y="3620"/>
                      <a:pt x="1109" y="5144"/>
                    </a:cubicBezTo>
                    <a:lnTo>
                      <a:pt x="4530" y="6572"/>
                    </a:lnTo>
                    <a:cubicBezTo>
                      <a:pt x="8807" y="8192"/>
                      <a:pt x="5196" y="7620"/>
                      <a:pt x="9662" y="10763"/>
                    </a:cubicBezTo>
                    <a:lnTo>
                      <a:pt x="30096" y="16002"/>
                    </a:lnTo>
                    <a:cubicBezTo>
                      <a:pt x="43106" y="15507"/>
                      <a:pt x="55984" y="18822"/>
                      <a:pt x="67160" y="25527"/>
                    </a:cubicBezTo>
                    <a:lnTo>
                      <a:pt x="94246" y="39148"/>
                    </a:lnTo>
                    <a:lnTo>
                      <a:pt x="120287" y="54864"/>
                    </a:lnTo>
                    <a:cubicBezTo>
                      <a:pt x="131729" y="61170"/>
                      <a:pt x="140853" y="70980"/>
                      <a:pt x="146327" y="82868"/>
                    </a:cubicBezTo>
                    <a:lnTo>
                      <a:pt x="160107" y="94012"/>
                    </a:lnTo>
                    <a:cubicBezTo>
                      <a:pt x="164384" y="98012"/>
                      <a:pt x="161913" y="96298"/>
                      <a:pt x="168281" y="97250"/>
                    </a:cubicBezTo>
                    <a:lnTo>
                      <a:pt x="171797" y="100298"/>
                    </a:lnTo>
                    <a:cubicBezTo>
                      <a:pt x="174363" y="100965"/>
                      <a:pt x="178165" y="101060"/>
                      <a:pt x="177024" y="99346"/>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4" name="Google Shape;821;p18">
                <a:extLst>
                  <a:ext uri="{FF2B5EF4-FFF2-40B4-BE49-F238E27FC236}">
                    <a16:creationId xmlns:a16="http://schemas.microsoft.com/office/drawing/2014/main" id="{4A81B98C-1B4D-C62C-0988-70550DA0B29B}"/>
                  </a:ext>
                </a:extLst>
              </p:cNvPr>
              <p:cNvSpPr/>
              <p:nvPr/>
            </p:nvSpPr>
            <p:spPr>
              <a:xfrm>
                <a:off x="5750846" y="4118425"/>
                <a:ext cx="155883" cy="109857"/>
              </a:xfrm>
              <a:custGeom>
                <a:avLst/>
                <a:gdLst/>
                <a:ahLst/>
                <a:cxnLst/>
                <a:rect l="l" t="t" r="r" b="b"/>
                <a:pathLst>
                  <a:path w="155883" h="109857" extrusionOk="0">
                    <a:moveTo>
                      <a:pt x="86746" y="59620"/>
                    </a:moveTo>
                    <a:cubicBezTo>
                      <a:pt x="88855" y="56363"/>
                      <a:pt x="91688" y="53619"/>
                      <a:pt x="95014" y="51619"/>
                    </a:cubicBezTo>
                    <a:cubicBezTo>
                      <a:pt x="99851" y="48647"/>
                      <a:pt x="105525" y="47342"/>
                      <a:pt x="111170" y="47904"/>
                    </a:cubicBezTo>
                    <a:cubicBezTo>
                      <a:pt x="117832" y="48590"/>
                      <a:pt x="124295" y="50600"/>
                      <a:pt x="130178" y="53810"/>
                    </a:cubicBezTo>
                    <a:lnTo>
                      <a:pt x="130843" y="53810"/>
                    </a:lnTo>
                    <a:lnTo>
                      <a:pt x="140347" y="58953"/>
                    </a:lnTo>
                    <a:cubicBezTo>
                      <a:pt x="142818" y="60287"/>
                      <a:pt x="145099" y="61811"/>
                      <a:pt x="147380" y="63335"/>
                    </a:cubicBezTo>
                    <a:lnTo>
                      <a:pt x="151751" y="66573"/>
                    </a:lnTo>
                    <a:cubicBezTo>
                      <a:pt x="158309" y="71812"/>
                      <a:pt x="156408" y="82099"/>
                      <a:pt x="150611" y="90290"/>
                    </a:cubicBezTo>
                    <a:cubicBezTo>
                      <a:pt x="147399" y="94863"/>
                      <a:pt x="143702" y="99082"/>
                      <a:pt x="139587" y="102863"/>
                    </a:cubicBezTo>
                    <a:cubicBezTo>
                      <a:pt x="132231" y="109264"/>
                      <a:pt x="122119" y="111455"/>
                      <a:pt x="112786" y="108674"/>
                    </a:cubicBezTo>
                    <a:cubicBezTo>
                      <a:pt x="108528" y="107331"/>
                      <a:pt x="104413" y="105540"/>
                      <a:pt x="100526" y="103340"/>
                    </a:cubicBezTo>
                    <a:cubicBezTo>
                      <a:pt x="96934" y="101235"/>
                      <a:pt x="93522" y="98815"/>
                      <a:pt x="90357" y="96101"/>
                    </a:cubicBezTo>
                    <a:cubicBezTo>
                      <a:pt x="82374" y="88624"/>
                      <a:pt x="79874" y="76965"/>
                      <a:pt x="84084" y="66859"/>
                    </a:cubicBezTo>
                    <a:cubicBezTo>
                      <a:pt x="84702" y="64354"/>
                      <a:pt x="85596" y="61925"/>
                      <a:pt x="86746" y="59620"/>
                    </a:cubicBezTo>
                    <a:close/>
                    <a:moveTo>
                      <a:pt x="8339" y="11995"/>
                    </a:moveTo>
                    <a:cubicBezTo>
                      <a:pt x="13471" y="4089"/>
                      <a:pt x="22215" y="-1912"/>
                      <a:pt x="29628" y="565"/>
                    </a:cubicBezTo>
                    <a:lnTo>
                      <a:pt x="34380" y="2375"/>
                    </a:lnTo>
                    <a:cubicBezTo>
                      <a:pt x="36784" y="3318"/>
                      <a:pt x="39132" y="4394"/>
                      <a:pt x="41412" y="5613"/>
                    </a:cubicBezTo>
                    <a:lnTo>
                      <a:pt x="50061" y="10090"/>
                    </a:lnTo>
                    <a:lnTo>
                      <a:pt x="50631" y="10090"/>
                    </a:lnTo>
                    <a:cubicBezTo>
                      <a:pt x="56067" y="12967"/>
                      <a:pt x="60772" y="17034"/>
                      <a:pt x="64412" y="21996"/>
                    </a:cubicBezTo>
                    <a:cubicBezTo>
                      <a:pt x="67424" y="26073"/>
                      <a:pt x="68688" y="31178"/>
                      <a:pt x="67928" y="36188"/>
                    </a:cubicBezTo>
                    <a:cubicBezTo>
                      <a:pt x="67358" y="39875"/>
                      <a:pt x="65932" y="43361"/>
                      <a:pt x="63746" y="46380"/>
                    </a:cubicBezTo>
                    <a:cubicBezTo>
                      <a:pt x="61969" y="48533"/>
                      <a:pt x="59964" y="50476"/>
                      <a:pt x="57759" y="52190"/>
                    </a:cubicBezTo>
                    <a:cubicBezTo>
                      <a:pt x="49652" y="60106"/>
                      <a:pt x="37972" y="63116"/>
                      <a:pt x="27062" y="60096"/>
                    </a:cubicBezTo>
                    <a:cubicBezTo>
                      <a:pt x="23241" y="58877"/>
                      <a:pt x="19544" y="57286"/>
                      <a:pt x="16037" y="55334"/>
                    </a:cubicBezTo>
                    <a:cubicBezTo>
                      <a:pt x="12645" y="53238"/>
                      <a:pt x="9461" y="50809"/>
                      <a:pt x="6534" y="48095"/>
                    </a:cubicBezTo>
                    <a:cubicBezTo>
                      <a:pt x="309" y="42285"/>
                      <a:pt x="-1687" y="33236"/>
                      <a:pt x="1497" y="25330"/>
                    </a:cubicBezTo>
                    <a:cubicBezTo>
                      <a:pt x="3274" y="20672"/>
                      <a:pt x="5574" y="16234"/>
                      <a:pt x="8339" y="12090"/>
                    </a:cubicBez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5" name="Google Shape;822;p18">
                <a:extLst>
                  <a:ext uri="{FF2B5EF4-FFF2-40B4-BE49-F238E27FC236}">
                    <a16:creationId xmlns:a16="http://schemas.microsoft.com/office/drawing/2014/main" id="{3531FA74-EA77-D64A-DA05-8E24549AF521}"/>
                  </a:ext>
                </a:extLst>
              </p:cNvPr>
              <p:cNvSpPr/>
              <p:nvPr/>
            </p:nvSpPr>
            <p:spPr>
              <a:xfrm>
                <a:off x="5733332" y="4130673"/>
                <a:ext cx="192169" cy="73375"/>
              </a:xfrm>
              <a:custGeom>
                <a:avLst/>
                <a:gdLst/>
                <a:ahLst/>
                <a:cxnLst/>
                <a:rect l="l" t="t" r="r" b="b"/>
                <a:pathLst>
                  <a:path w="192169" h="73375" extrusionOk="0">
                    <a:moveTo>
                      <a:pt x="15779" y="11368"/>
                    </a:moveTo>
                    <a:lnTo>
                      <a:pt x="36117" y="9463"/>
                    </a:lnTo>
                    <a:cubicBezTo>
                      <a:pt x="48995" y="8187"/>
                      <a:pt x="61967" y="10768"/>
                      <a:pt x="73372" y="16893"/>
                    </a:cubicBezTo>
                    <a:lnTo>
                      <a:pt x="185611" y="73376"/>
                    </a:lnTo>
                    <a:lnTo>
                      <a:pt x="192169" y="63851"/>
                    </a:lnTo>
                    <a:lnTo>
                      <a:pt x="66529" y="8320"/>
                    </a:lnTo>
                    <a:cubicBezTo>
                      <a:pt x="58974" y="4777"/>
                      <a:pt x="50810" y="2739"/>
                      <a:pt x="42484" y="2320"/>
                    </a:cubicBezTo>
                    <a:lnTo>
                      <a:pt x="2569" y="34"/>
                    </a:lnTo>
                    <a:cubicBezTo>
                      <a:pt x="1381" y="-176"/>
                      <a:pt x="250" y="614"/>
                      <a:pt x="31" y="1805"/>
                    </a:cubicBezTo>
                    <a:cubicBezTo>
                      <a:pt x="-73" y="2424"/>
                      <a:pt x="88" y="3063"/>
                      <a:pt x="478" y="3558"/>
                    </a:cubicBezTo>
                    <a:lnTo>
                      <a:pt x="1523" y="4987"/>
                    </a:lnTo>
                    <a:cubicBezTo>
                      <a:pt x="4869" y="9425"/>
                      <a:pt x="10248" y="11835"/>
                      <a:pt x="15779" y="113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6" name="Google Shape;823;p18">
                <a:extLst>
                  <a:ext uri="{FF2B5EF4-FFF2-40B4-BE49-F238E27FC236}">
                    <a16:creationId xmlns:a16="http://schemas.microsoft.com/office/drawing/2014/main" id="{EEC04A28-26EC-C37D-0667-F705C01A63D0}"/>
                  </a:ext>
                </a:extLst>
              </p:cNvPr>
              <p:cNvSpPr/>
              <p:nvPr/>
            </p:nvSpPr>
            <p:spPr>
              <a:xfrm>
                <a:off x="5757380" y="4106036"/>
                <a:ext cx="156130" cy="127583"/>
              </a:xfrm>
              <a:custGeom>
                <a:avLst/>
                <a:gdLst/>
                <a:ahLst/>
                <a:cxnLst/>
                <a:rect l="l" t="t" r="r" b="b"/>
                <a:pathLst>
                  <a:path w="156130" h="127583" extrusionOk="0">
                    <a:moveTo>
                      <a:pt x="136950" y="117539"/>
                    </a:moveTo>
                    <a:lnTo>
                      <a:pt x="128491" y="98489"/>
                    </a:lnTo>
                    <a:cubicBezTo>
                      <a:pt x="123036" y="86601"/>
                      <a:pt x="113950" y="76762"/>
                      <a:pt x="102546" y="70390"/>
                    </a:cubicBezTo>
                    <a:lnTo>
                      <a:pt x="0" y="8858"/>
                    </a:lnTo>
                    <a:lnTo>
                      <a:pt x="5797" y="0"/>
                    </a:lnTo>
                    <a:lnTo>
                      <a:pt x="114236" y="72295"/>
                    </a:lnTo>
                    <a:cubicBezTo>
                      <a:pt x="121439" y="76876"/>
                      <a:pt x="127645" y="82868"/>
                      <a:pt x="132483" y="89916"/>
                    </a:cubicBezTo>
                    <a:lnTo>
                      <a:pt x="155767" y="124016"/>
                    </a:lnTo>
                    <a:cubicBezTo>
                      <a:pt x="156908" y="125730"/>
                      <a:pt x="155197" y="127921"/>
                      <a:pt x="152916" y="127540"/>
                    </a:cubicBezTo>
                    <a:lnTo>
                      <a:pt x="150920" y="127540"/>
                    </a:lnTo>
                    <a:cubicBezTo>
                      <a:pt x="144866" y="126816"/>
                      <a:pt x="139601" y="123044"/>
                      <a:pt x="136950" y="117539"/>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7" name="Google Shape;824;p18">
                <a:extLst>
                  <a:ext uri="{FF2B5EF4-FFF2-40B4-BE49-F238E27FC236}">
                    <a16:creationId xmlns:a16="http://schemas.microsoft.com/office/drawing/2014/main" id="{6E452E30-B684-364C-6CCA-C5012CEB2FB1}"/>
                  </a:ext>
                </a:extLst>
              </p:cNvPr>
              <p:cNvSpPr/>
              <p:nvPr/>
            </p:nvSpPr>
            <p:spPr>
              <a:xfrm>
                <a:off x="5834686" y="4162247"/>
                <a:ext cx="73778" cy="62054"/>
              </a:xfrm>
              <a:custGeom>
                <a:avLst/>
                <a:gdLst/>
                <a:ahLst/>
                <a:cxnLst/>
                <a:rect l="l" t="t" r="r" b="b"/>
                <a:pathLst>
                  <a:path w="73778" h="62054" extrusionOk="0">
                    <a:moveTo>
                      <a:pt x="29231" y="178"/>
                    </a:moveTo>
                    <a:cubicBezTo>
                      <a:pt x="35893" y="835"/>
                      <a:pt x="42346" y="2807"/>
                      <a:pt x="48239" y="5988"/>
                    </a:cubicBezTo>
                    <a:lnTo>
                      <a:pt x="48809" y="5988"/>
                    </a:lnTo>
                    <a:lnTo>
                      <a:pt x="58313" y="11036"/>
                    </a:lnTo>
                    <a:cubicBezTo>
                      <a:pt x="60783" y="12465"/>
                      <a:pt x="63064" y="13894"/>
                      <a:pt x="65345" y="15418"/>
                    </a:cubicBezTo>
                    <a:cubicBezTo>
                      <a:pt x="67626" y="16942"/>
                      <a:pt x="68292" y="17608"/>
                      <a:pt x="69717" y="18751"/>
                    </a:cubicBezTo>
                    <a:cubicBezTo>
                      <a:pt x="76180" y="23895"/>
                      <a:pt x="74279" y="34277"/>
                      <a:pt x="68577" y="42373"/>
                    </a:cubicBezTo>
                    <a:cubicBezTo>
                      <a:pt x="65383" y="46993"/>
                      <a:pt x="61658" y="51222"/>
                      <a:pt x="57457" y="54946"/>
                    </a:cubicBezTo>
                    <a:cubicBezTo>
                      <a:pt x="50187" y="61442"/>
                      <a:pt x="40075" y="63681"/>
                      <a:pt x="30752" y="60852"/>
                    </a:cubicBezTo>
                    <a:cubicBezTo>
                      <a:pt x="26503" y="59433"/>
                      <a:pt x="22398" y="57613"/>
                      <a:pt x="18492" y="55422"/>
                    </a:cubicBezTo>
                    <a:cubicBezTo>
                      <a:pt x="14852" y="53384"/>
                      <a:pt x="11440" y="50955"/>
                      <a:pt x="8323" y="48184"/>
                    </a:cubicBezTo>
                    <a:cubicBezTo>
                      <a:pt x="301" y="40764"/>
                      <a:pt x="-2208" y="29105"/>
                      <a:pt x="2050" y="19037"/>
                    </a:cubicBezTo>
                    <a:cubicBezTo>
                      <a:pt x="2763" y="16370"/>
                      <a:pt x="3808" y="13808"/>
                      <a:pt x="5186" y="11417"/>
                    </a:cubicBezTo>
                    <a:cubicBezTo>
                      <a:pt x="7325" y="8179"/>
                      <a:pt x="10147" y="5445"/>
                      <a:pt x="13455" y="3416"/>
                    </a:cubicBezTo>
                    <a:cubicBezTo>
                      <a:pt x="18226" y="663"/>
                      <a:pt x="23757" y="-470"/>
                      <a:pt x="29231" y="178"/>
                    </a:cubicBezTo>
                    <a:close/>
                  </a:path>
                </a:pathLst>
              </a:custGeom>
              <a:solidFill>
                <a:srgbClr val="000000">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8" name="Google Shape;825;p18">
                <a:extLst>
                  <a:ext uri="{FF2B5EF4-FFF2-40B4-BE49-F238E27FC236}">
                    <a16:creationId xmlns:a16="http://schemas.microsoft.com/office/drawing/2014/main" id="{CB72ACF2-2339-F9C3-E68E-97F666CDF648}"/>
                  </a:ext>
                </a:extLst>
              </p:cNvPr>
              <p:cNvSpPr/>
              <p:nvPr/>
            </p:nvSpPr>
            <p:spPr>
              <a:xfrm>
                <a:off x="5745586" y="4102215"/>
                <a:ext cx="183510" cy="128783"/>
              </a:xfrm>
              <a:custGeom>
                <a:avLst/>
                <a:gdLst/>
                <a:ahLst/>
                <a:cxnLst/>
                <a:rect l="l" t="t" r="r" b="b"/>
                <a:pathLst>
                  <a:path w="183510" h="128783" extrusionOk="0">
                    <a:moveTo>
                      <a:pt x="14550" y="1821"/>
                    </a:moveTo>
                    <a:lnTo>
                      <a:pt x="9608" y="9632"/>
                    </a:lnTo>
                    <a:cubicBezTo>
                      <a:pt x="8753" y="10575"/>
                      <a:pt x="8753" y="12022"/>
                      <a:pt x="9608" y="12965"/>
                    </a:cubicBezTo>
                    <a:cubicBezTo>
                      <a:pt x="11347" y="14527"/>
                      <a:pt x="11822" y="17071"/>
                      <a:pt x="10748" y="19157"/>
                    </a:cubicBezTo>
                    <a:lnTo>
                      <a:pt x="2575" y="36301"/>
                    </a:lnTo>
                    <a:cubicBezTo>
                      <a:pt x="-2329" y="46274"/>
                      <a:pt x="-86" y="58304"/>
                      <a:pt x="8087" y="65829"/>
                    </a:cubicBezTo>
                    <a:lnTo>
                      <a:pt x="8087" y="65829"/>
                    </a:lnTo>
                    <a:cubicBezTo>
                      <a:pt x="14997" y="72001"/>
                      <a:pt x="23170" y="76583"/>
                      <a:pt x="32037" y="79259"/>
                    </a:cubicBezTo>
                    <a:lnTo>
                      <a:pt x="32037" y="79259"/>
                    </a:lnTo>
                    <a:cubicBezTo>
                      <a:pt x="45494" y="83374"/>
                      <a:pt x="60111" y="79717"/>
                      <a:pt x="70052" y="69734"/>
                    </a:cubicBezTo>
                    <a:lnTo>
                      <a:pt x="77655" y="62019"/>
                    </a:lnTo>
                    <a:cubicBezTo>
                      <a:pt x="79337" y="60381"/>
                      <a:pt x="80354" y="58171"/>
                      <a:pt x="80506" y="55828"/>
                    </a:cubicBezTo>
                    <a:cubicBezTo>
                      <a:pt x="81029" y="52180"/>
                      <a:pt x="84393" y="49646"/>
                      <a:pt x="88033" y="50170"/>
                    </a:cubicBezTo>
                    <a:cubicBezTo>
                      <a:pt x="88718" y="50265"/>
                      <a:pt x="89383" y="50475"/>
                      <a:pt x="90010" y="50780"/>
                    </a:cubicBezTo>
                    <a:lnTo>
                      <a:pt x="91911" y="51732"/>
                    </a:lnTo>
                    <a:lnTo>
                      <a:pt x="93811" y="52875"/>
                    </a:lnTo>
                    <a:cubicBezTo>
                      <a:pt x="96321" y="54694"/>
                      <a:pt x="96891" y="58209"/>
                      <a:pt x="95075" y="60723"/>
                    </a:cubicBezTo>
                    <a:cubicBezTo>
                      <a:pt x="94572" y="61419"/>
                      <a:pt x="93906" y="62000"/>
                      <a:pt x="93146" y="62400"/>
                    </a:cubicBezTo>
                    <a:cubicBezTo>
                      <a:pt x="91008" y="63533"/>
                      <a:pt x="89307" y="65343"/>
                      <a:pt x="88299" y="67543"/>
                    </a:cubicBezTo>
                    <a:lnTo>
                      <a:pt x="84023" y="77068"/>
                    </a:lnTo>
                    <a:cubicBezTo>
                      <a:pt x="78482" y="89508"/>
                      <a:pt x="81770" y="104119"/>
                      <a:pt x="92101" y="112978"/>
                    </a:cubicBezTo>
                    <a:lnTo>
                      <a:pt x="92101" y="112978"/>
                    </a:lnTo>
                    <a:cubicBezTo>
                      <a:pt x="99362" y="119398"/>
                      <a:pt x="107877" y="124227"/>
                      <a:pt x="117096" y="127170"/>
                    </a:cubicBezTo>
                    <a:lnTo>
                      <a:pt x="117096" y="127170"/>
                    </a:lnTo>
                    <a:cubicBezTo>
                      <a:pt x="129156" y="131066"/>
                      <a:pt x="142366" y="127780"/>
                      <a:pt x="151214" y="118693"/>
                    </a:cubicBezTo>
                    <a:lnTo>
                      <a:pt x="165470" y="103643"/>
                    </a:lnTo>
                    <a:cubicBezTo>
                      <a:pt x="167409" y="101700"/>
                      <a:pt x="170250" y="100967"/>
                      <a:pt x="172883" y="101738"/>
                    </a:cubicBezTo>
                    <a:cubicBezTo>
                      <a:pt x="174290" y="102224"/>
                      <a:pt x="175858" y="101767"/>
                      <a:pt x="176780" y="100595"/>
                    </a:cubicBezTo>
                    <a:lnTo>
                      <a:pt x="182577" y="92594"/>
                    </a:lnTo>
                    <a:cubicBezTo>
                      <a:pt x="183822" y="91108"/>
                      <a:pt x="183822" y="88937"/>
                      <a:pt x="182577" y="87451"/>
                    </a:cubicBezTo>
                    <a:cubicBezTo>
                      <a:pt x="173501" y="78412"/>
                      <a:pt x="163047" y="70887"/>
                      <a:pt x="151595" y="65162"/>
                    </a:cubicBezTo>
                    <a:lnTo>
                      <a:pt x="142091" y="60019"/>
                    </a:lnTo>
                    <a:cubicBezTo>
                      <a:pt x="135058" y="56180"/>
                      <a:pt x="127341" y="53789"/>
                      <a:pt x="119377" y="52970"/>
                    </a:cubicBezTo>
                    <a:lnTo>
                      <a:pt x="112344" y="52208"/>
                    </a:lnTo>
                    <a:cubicBezTo>
                      <a:pt x="110776" y="52284"/>
                      <a:pt x="109236" y="51732"/>
                      <a:pt x="108067" y="50684"/>
                    </a:cubicBezTo>
                    <a:cubicBezTo>
                      <a:pt x="107373" y="49703"/>
                      <a:pt x="106461" y="48884"/>
                      <a:pt x="105406" y="48303"/>
                    </a:cubicBezTo>
                    <a:lnTo>
                      <a:pt x="97613" y="44112"/>
                    </a:lnTo>
                    <a:lnTo>
                      <a:pt x="89820" y="39826"/>
                    </a:lnTo>
                    <a:cubicBezTo>
                      <a:pt x="88699" y="39254"/>
                      <a:pt x="87463" y="38930"/>
                      <a:pt x="86208" y="38873"/>
                    </a:cubicBezTo>
                    <a:cubicBezTo>
                      <a:pt x="84374" y="38826"/>
                      <a:pt x="82664" y="37949"/>
                      <a:pt x="81552" y="36492"/>
                    </a:cubicBezTo>
                    <a:lnTo>
                      <a:pt x="77750" y="31349"/>
                    </a:lnTo>
                    <a:cubicBezTo>
                      <a:pt x="73359" y="25453"/>
                      <a:pt x="67667" y="20661"/>
                      <a:pt x="61118" y="17347"/>
                    </a:cubicBezTo>
                    <a:lnTo>
                      <a:pt x="52470" y="12775"/>
                    </a:lnTo>
                    <a:cubicBezTo>
                      <a:pt x="42244" y="6698"/>
                      <a:pt x="31058" y="2412"/>
                      <a:pt x="19397" y="107"/>
                    </a:cubicBezTo>
                    <a:cubicBezTo>
                      <a:pt x="17591" y="-275"/>
                      <a:pt x="15719" y="383"/>
                      <a:pt x="14550" y="1821"/>
                    </a:cubicBezTo>
                    <a:close/>
                    <a:moveTo>
                      <a:pt x="93906" y="72020"/>
                    </a:moveTo>
                    <a:cubicBezTo>
                      <a:pt x="96045" y="68782"/>
                      <a:pt x="98867" y="66048"/>
                      <a:pt x="102175" y="64019"/>
                    </a:cubicBezTo>
                    <a:cubicBezTo>
                      <a:pt x="107012" y="61048"/>
                      <a:pt x="112696" y="59781"/>
                      <a:pt x="118331" y="60400"/>
                    </a:cubicBezTo>
                    <a:cubicBezTo>
                      <a:pt x="124993" y="61057"/>
                      <a:pt x="131447" y="63029"/>
                      <a:pt x="137339" y="66210"/>
                    </a:cubicBezTo>
                    <a:lnTo>
                      <a:pt x="137909" y="66210"/>
                    </a:lnTo>
                    <a:lnTo>
                      <a:pt x="147413" y="71258"/>
                    </a:lnTo>
                    <a:cubicBezTo>
                      <a:pt x="149884" y="72687"/>
                      <a:pt x="152165" y="74116"/>
                      <a:pt x="154446" y="75640"/>
                    </a:cubicBezTo>
                    <a:cubicBezTo>
                      <a:pt x="156727" y="77164"/>
                      <a:pt x="157392" y="77831"/>
                      <a:pt x="158817" y="78974"/>
                    </a:cubicBezTo>
                    <a:cubicBezTo>
                      <a:pt x="165280" y="84117"/>
                      <a:pt x="163379" y="94499"/>
                      <a:pt x="157677" y="102596"/>
                    </a:cubicBezTo>
                    <a:cubicBezTo>
                      <a:pt x="154484" y="107215"/>
                      <a:pt x="150758" y="111444"/>
                      <a:pt x="146558" y="115168"/>
                    </a:cubicBezTo>
                    <a:cubicBezTo>
                      <a:pt x="139287" y="121665"/>
                      <a:pt x="129175" y="123903"/>
                      <a:pt x="119852" y="121074"/>
                    </a:cubicBezTo>
                    <a:cubicBezTo>
                      <a:pt x="115604" y="119655"/>
                      <a:pt x="111498" y="117835"/>
                      <a:pt x="107592" y="115645"/>
                    </a:cubicBezTo>
                    <a:cubicBezTo>
                      <a:pt x="103952" y="113606"/>
                      <a:pt x="100540" y="111178"/>
                      <a:pt x="97423" y="108406"/>
                    </a:cubicBezTo>
                    <a:cubicBezTo>
                      <a:pt x="89402" y="100986"/>
                      <a:pt x="86893" y="89327"/>
                      <a:pt x="91150" y="79259"/>
                    </a:cubicBezTo>
                    <a:cubicBezTo>
                      <a:pt x="91768" y="76745"/>
                      <a:pt x="92690" y="74306"/>
                      <a:pt x="93906" y="72020"/>
                    </a:cubicBezTo>
                    <a:close/>
                    <a:moveTo>
                      <a:pt x="15405" y="24395"/>
                    </a:moveTo>
                    <a:cubicBezTo>
                      <a:pt x="20632" y="16585"/>
                      <a:pt x="29281" y="10584"/>
                      <a:pt x="36789" y="13060"/>
                    </a:cubicBezTo>
                    <a:cubicBezTo>
                      <a:pt x="38404" y="13546"/>
                      <a:pt x="39992" y="14118"/>
                      <a:pt x="41541" y="14775"/>
                    </a:cubicBezTo>
                    <a:cubicBezTo>
                      <a:pt x="43917" y="15727"/>
                      <a:pt x="46293" y="16871"/>
                      <a:pt x="48574" y="18014"/>
                    </a:cubicBezTo>
                    <a:lnTo>
                      <a:pt x="57222" y="22585"/>
                    </a:lnTo>
                    <a:lnTo>
                      <a:pt x="57792" y="22585"/>
                    </a:lnTo>
                    <a:cubicBezTo>
                      <a:pt x="63190" y="25519"/>
                      <a:pt x="67885" y="29577"/>
                      <a:pt x="71573" y="34492"/>
                    </a:cubicBezTo>
                    <a:cubicBezTo>
                      <a:pt x="74576" y="38607"/>
                      <a:pt x="75802" y="43750"/>
                      <a:pt x="74994" y="48779"/>
                    </a:cubicBezTo>
                    <a:cubicBezTo>
                      <a:pt x="74452" y="52437"/>
                      <a:pt x="73017" y="55904"/>
                      <a:pt x="70812" y="58876"/>
                    </a:cubicBezTo>
                    <a:cubicBezTo>
                      <a:pt x="69064" y="61076"/>
                      <a:pt x="67049" y="63057"/>
                      <a:pt x="64825" y="64781"/>
                    </a:cubicBezTo>
                    <a:cubicBezTo>
                      <a:pt x="56709" y="72677"/>
                      <a:pt x="45038" y="75687"/>
                      <a:pt x="34128" y="72687"/>
                    </a:cubicBezTo>
                    <a:cubicBezTo>
                      <a:pt x="30326" y="71458"/>
                      <a:pt x="26658" y="69830"/>
                      <a:pt x="23198" y="67829"/>
                    </a:cubicBezTo>
                    <a:cubicBezTo>
                      <a:pt x="19777" y="65810"/>
                      <a:pt x="16584" y="63410"/>
                      <a:pt x="13695" y="60685"/>
                    </a:cubicBezTo>
                    <a:cubicBezTo>
                      <a:pt x="7479" y="54828"/>
                      <a:pt x="5483" y="45760"/>
                      <a:pt x="8658" y="37825"/>
                    </a:cubicBezTo>
                    <a:cubicBezTo>
                      <a:pt x="10454" y="33158"/>
                      <a:pt x="12716" y="28691"/>
                      <a:pt x="15405" y="24491"/>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9" name="Google Shape;826;p18">
                <a:extLst>
                  <a:ext uri="{FF2B5EF4-FFF2-40B4-BE49-F238E27FC236}">
                    <a16:creationId xmlns:a16="http://schemas.microsoft.com/office/drawing/2014/main" id="{44A36DAE-1A56-8AE7-7D66-E1F2A78AC70F}"/>
                  </a:ext>
                </a:extLst>
              </p:cNvPr>
              <p:cNvSpPr/>
              <p:nvPr/>
            </p:nvSpPr>
            <p:spPr>
              <a:xfrm>
                <a:off x="5752081" y="4128325"/>
                <a:ext cx="64221" cy="49275"/>
              </a:xfrm>
              <a:custGeom>
                <a:avLst/>
                <a:gdLst/>
                <a:ahLst/>
                <a:cxnLst/>
                <a:rect l="l" t="t" r="r" b="b"/>
                <a:pathLst>
                  <a:path w="64221" h="49275" extrusionOk="0">
                    <a:moveTo>
                      <a:pt x="57569" y="40196"/>
                    </a:moveTo>
                    <a:cubicBezTo>
                      <a:pt x="49481" y="48149"/>
                      <a:pt x="37782" y="51159"/>
                      <a:pt x="26872" y="48101"/>
                    </a:cubicBezTo>
                    <a:cubicBezTo>
                      <a:pt x="23118" y="46987"/>
                      <a:pt x="19487" y="45491"/>
                      <a:pt x="16037" y="43624"/>
                    </a:cubicBezTo>
                    <a:cubicBezTo>
                      <a:pt x="12597" y="41634"/>
                      <a:pt x="9404" y="39233"/>
                      <a:pt x="6534" y="36481"/>
                    </a:cubicBezTo>
                    <a:cubicBezTo>
                      <a:pt x="309" y="30671"/>
                      <a:pt x="-1687" y="21622"/>
                      <a:pt x="1497" y="13716"/>
                    </a:cubicBezTo>
                    <a:cubicBezTo>
                      <a:pt x="3369" y="8896"/>
                      <a:pt x="5754" y="4296"/>
                      <a:pt x="8624" y="0"/>
                    </a:cubicBezTo>
                    <a:lnTo>
                      <a:pt x="8624" y="0"/>
                    </a:lnTo>
                    <a:cubicBezTo>
                      <a:pt x="5992" y="4010"/>
                      <a:pt x="3797" y="8287"/>
                      <a:pt x="2067" y="12763"/>
                    </a:cubicBezTo>
                    <a:cubicBezTo>
                      <a:pt x="-1107" y="20698"/>
                      <a:pt x="888" y="29766"/>
                      <a:pt x="7104" y="35623"/>
                    </a:cubicBezTo>
                    <a:cubicBezTo>
                      <a:pt x="9993" y="38348"/>
                      <a:pt x="13186" y="40748"/>
                      <a:pt x="16608" y="42767"/>
                    </a:cubicBezTo>
                    <a:cubicBezTo>
                      <a:pt x="20067" y="44767"/>
                      <a:pt x="23735" y="46396"/>
                      <a:pt x="27537" y="47625"/>
                    </a:cubicBezTo>
                    <a:cubicBezTo>
                      <a:pt x="38447" y="50625"/>
                      <a:pt x="50118" y="47615"/>
                      <a:pt x="58234" y="39719"/>
                    </a:cubicBezTo>
                    <a:cubicBezTo>
                      <a:pt x="60439" y="38005"/>
                      <a:pt x="62444" y="36061"/>
                      <a:pt x="64222" y="33909"/>
                    </a:cubicBezTo>
                    <a:lnTo>
                      <a:pt x="63556" y="34099"/>
                    </a:lnTo>
                    <a:cubicBezTo>
                      <a:pt x="61827" y="36376"/>
                      <a:pt x="59812" y="38424"/>
                      <a:pt x="57569" y="40196"/>
                    </a:cubicBezTo>
                    <a:close/>
                  </a:path>
                </a:pathLst>
              </a:custGeom>
              <a:solidFill>
                <a:srgbClr val="1F232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0" name="Google Shape;827;p18">
                <a:extLst>
                  <a:ext uri="{FF2B5EF4-FFF2-40B4-BE49-F238E27FC236}">
                    <a16:creationId xmlns:a16="http://schemas.microsoft.com/office/drawing/2014/main" id="{B97A3D82-6B16-2506-78FB-8112B997C89C}"/>
                  </a:ext>
                </a:extLst>
              </p:cNvPr>
              <p:cNvSpPr/>
              <p:nvPr/>
            </p:nvSpPr>
            <p:spPr>
              <a:xfrm>
                <a:off x="5833480" y="4174426"/>
                <a:ext cx="68642" cy="51616"/>
              </a:xfrm>
              <a:custGeom>
                <a:avLst/>
                <a:gdLst/>
                <a:ahLst/>
                <a:cxnLst/>
                <a:rect l="l" t="t" r="r" b="b"/>
                <a:pathLst>
                  <a:path w="68642" h="51616" extrusionOk="0">
                    <a:moveTo>
                      <a:pt x="57428" y="44577"/>
                    </a:moveTo>
                    <a:cubicBezTo>
                      <a:pt x="50139" y="51044"/>
                      <a:pt x="40027" y="53245"/>
                      <a:pt x="30722" y="50387"/>
                    </a:cubicBezTo>
                    <a:cubicBezTo>
                      <a:pt x="26465" y="49044"/>
                      <a:pt x="22350" y="47254"/>
                      <a:pt x="18463" y="45053"/>
                    </a:cubicBezTo>
                    <a:cubicBezTo>
                      <a:pt x="14870" y="42948"/>
                      <a:pt x="11458" y="40529"/>
                      <a:pt x="8293" y="37814"/>
                    </a:cubicBezTo>
                    <a:cubicBezTo>
                      <a:pt x="310" y="30337"/>
                      <a:pt x="-2189" y="18679"/>
                      <a:pt x="2021" y="8572"/>
                    </a:cubicBezTo>
                    <a:cubicBezTo>
                      <a:pt x="2772" y="5953"/>
                      <a:pt x="3827" y="3429"/>
                      <a:pt x="5157" y="1048"/>
                    </a:cubicBezTo>
                    <a:lnTo>
                      <a:pt x="5917" y="0"/>
                    </a:lnTo>
                    <a:cubicBezTo>
                      <a:pt x="4616" y="2343"/>
                      <a:pt x="3589" y="4839"/>
                      <a:pt x="2876" y="7429"/>
                    </a:cubicBezTo>
                    <a:cubicBezTo>
                      <a:pt x="-1381" y="17497"/>
                      <a:pt x="1128" y="29165"/>
                      <a:pt x="9149" y="36576"/>
                    </a:cubicBezTo>
                    <a:cubicBezTo>
                      <a:pt x="12266" y="39348"/>
                      <a:pt x="15678" y="41777"/>
                      <a:pt x="19318" y="43815"/>
                    </a:cubicBezTo>
                    <a:cubicBezTo>
                      <a:pt x="23224" y="46006"/>
                      <a:pt x="27330" y="47825"/>
                      <a:pt x="31578" y="49244"/>
                    </a:cubicBezTo>
                    <a:cubicBezTo>
                      <a:pt x="40901" y="52073"/>
                      <a:pt x="51013" y="49835"/>
                      <a:pt x="58283" y="43339"/>
                    </a:cubicBezTo>
                    <a:cubicBezTo>
                      <a:pt x="62142" y="39881"/>
                      <a:pt x="65620" y="36023"/>
                      <a:pt x="68643" y="31813"/>
                    </a:cubicBezTo>
                    <a:lnTo>
                      <a:pt x="68643" y="31813"/>
                    </a:lnTo>
                    <a:cubicBezTo>
                      <a:pt x="65440" y="36509"/>
                      <a:pt x="61667" y="40795"/>
                      <a:pt x="57428" y="44577"/>
                    </a:cubicBezTo>
                    <a:close/>
                  </a:path>
                </a:pathLst>
              </a:custGeom>
              <a:solidFill>
                <a:srgbClr val="1F232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1" name="Google Shape;828;p18">
                <a:extLst>
                  <a:ext uri="{FF2B5EF4-FFF2-40B4-BE49-F238E27FC236}">
                    <a16:creationId xmlns:a16="http://schemas.microsoft.com/office/drawing/2014/main" id="{EC899F7C-98C3-7054-B685-5F04AF7FD17D}"/>
                  </a:ext>
                </a:extLst>
              </p:cNvPr>
              <p:cNvSpPr/>
              <p:nvPr/>
            </p:nvSpPr>
            <p:spPr>
              <a:xfrm>
                <a:off x="5752373" y="4115091"/>
                <a:ext cx="68187" cy="61619"/>
              </a:xfrm>
              <a:custGeom>
                <a:avLst/>
                <a:gdLst/>
                <a:ahLst/>
                <a:cxnLst/>
                <a:rect l="l" t="t" r="r" b="b"/>
                <a:pathLst>
                  <a:path w="68187" h="61619" extrusionOk="0">
                    <a:moveTo>
                      <a:pt x="64786" y="21997"/>
                    </a:moveTo>
                    <a:cubicBezTo>
                      <a:pt x="61098" y="17082"/>
                      <a:pt x="56403" y="13024"/>
                      <a:pt x="51005" y="10090"/>
                    </a:cubicBezTo>
                    <a:lnTo>
                      <a:pt x="50435" y="10090"/>
                    </a:lnTo>
                    <a:lnTo>
                      <a:pt x="41787" y="5518"/>
                    </a:lnTo>
                    <a:cubicBezTo>
                      <a:pt x="39506" y="4375"/>
                      <a:pt x="37130" y="3232"/>
                      <a:pt x="34754" y="2280"/>
                    </a:cubicBezTo>
                    <a:cubicBezTo>
                      <a:pt x="33205" y="1623"/>
                      <a:pt x="31617" y="1051"/>
                      <a:pt x="30002" y="565"/>
                    </a:cubicBezTo>
                    <a:cubicBezTo>
                      <a:pt x="22494" y="-1911"/>
                      <a:pt x="13845" y="4090"/>
                      <a:pt x="8618" y="11900"/>
                    </a:cubicBezTo>
                    <a:cubicBezTo>
                      <a:pt x="5767" y="16205"/>
                      <a:pt x="3382" y="20806"/>
                      <a:pt x="1490" y="25616"/>
                    </a:cubicBezTo>
                    <a:cubicBezTo>
                      <a:pt x="-1684" y="33551"/>
                      <a:pt x="312" y="42618"/>
                      <a:pt x="6527" y="48476"/>
                    </a:cubicBezTo>
                    <a:cubicBezTo>
                      <a:pt x="9417" y="51200"/>
                      <a:pt x="12610" y="53601"/>
                      <a:pt x="16031" y="55620"/>
                    </a:cubicBezTo>
                    <a:cubicBezTo>
                      <a:pt x="19491" y="57620"/>
                      <a:pt x="23159" y="59249"/>
                      <a:pt x="26960" y="60478"/>
                    </a:cubicBezTo>
                    <a:cubicBezTo>
                      <a:pt x="37871" y="63478"/>
                      <a:pt x="49542" y="60468"/>
                      <a:pt x="57658" y="52572"/>
                    </a:cubicBezTo>
                    <a:cubicBezTo>
                      <a:pt x="59882" y="50848"/>
                      <a:pt x="61896" y="48867"/>
                      <a:pt x="63645" y="46666"/>
                    </a:cubicBezTo>
                    <a:cubicBezTo>
                      <a:pt x="65850" y="43695"/>
                      <a:pt x="67285" y="40228"/>
                      <a:pt x="67827" y="36570"/>
                    </a:cubicBezTo>
                    <a:cubicBezTo>
                      <a:pt x="68825" y="31503"/>
                      <a:pt x="67732" y="26235"/>
                      <a:pt x="64786" y="21997"/>
                    </a:cubicBezTo>
                    <a:close/>
                  </a:path>
                </a:pathLst>
              </a:custGeom>
              <a:solidFill>
                <a:srgbClr val="000000">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669" name="Google Shape;829;p18">
              <a:extLst>
                <a:ext uri="{FF2B5EF4-FFF2-40B4-BE49-F238E27FC236}">
                  <a16:creationId xmlns:a16="http://schemas.microsoft.com/office/drawing/2014/main" id="{7572DF7D-F7BC-6994-1DCE-194CA081F674}"/>
                </a:ext>
              </a:extLst>
            </p:cNvPr>
            <p:cNvGrpSpPr/>
            <p:nvPr/>
          </p:nvGrpSpPr>
          <p:grpSpPr>
            <a:xfrm flipH="1">
              <a:off x="3829267" y="2465054"/>
              <a:ext cx="683694" cy="518573"/>
              <a:chOff x="6621095" y="1452181"/>
              <a:chExt cx="330894" cy="250785"/>
            </a:xfrm>
          </p:grpSpPr>
          <p:sp>
            <p:nvSpPr>
              <p:cNvPr id="688" name="Google Shape;830;p18">
                <a:extLst>
                  <a:ext uri="{FF2B5EF4-FFF2-40B4-BE49-F238E27FC236}">
                    <a16:creationId xmlns:a16="http://schemas.microsoft.com/office/drawing/2014/main" id="{BDB6474F-2C65-A1B8-2628-4C1C08DFB035}"/>
                  </a:ext>
                </a:extLst>
              </p:cNvPr>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9" name="Google Shape;831;p18">
                <a:extLst>
                  <a:ext uri="{FF2B5EF4-FFF2-40B4-BE49-F238E27FC236}">
                    <a16:creationId xmlns:a16="http://schemas.microsoft.com/office/drawing/2014/main" id="{8ECE19B6-F3CF-AD69-8340-87289B9F6173}"/>
                  </a:ext>
                </a:extLst>
              </p:cNvPr>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0" name="Google Shape;832;p18">
                <a:extLst>
                  <a:ext uri="{FF2B5EF4-FFF2-40B4-BE49-F238E27FC236}">
                    <a16:creationId xmlns:a16="http://schemas.microsoft.com/office/drawing/2014/main" id="{05EE57C4-CBEC-4241-33C6-18AFF16BED07}"/>
                  </a:ext>
                </a:extLst>
              </p:cNvPr>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1" name="Google Shape;833;p18">
                <a:extLst>
                  <a:ext uri="{FF2B5EF4-FFF2-40B4-BE49-F238E27FC236}">
                    <a16:creationId xmlns:a16="http://schemas.microsoft.com/office/drawing/2014/main" id="{4E134E2D-D96C-3E9E-639E-A2EFA40FC974}"/>
                  </a:ext>
                </a:extLst>
              </p:cNvPr>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2" name="Google Shape;834;p18">
                <a:extLst>
                  <a:ext uri="{FF2B5EF4-FFF2-40B4-BE49-F238E27FC236}">
                    <a16:creationId xmlns:a16="http://schemas.microsoft.com/office/drawing/2014/main" id="{B8D1FFDC-7505-F742-3D97-F2F8CAFBDDBD}"/>
                  </a:ext>
                </a:extLst>
              </p:cNvPr>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670" name="Google Shape;835;p18">
              <a:extLst>
                <a:ext uri="{FF2B5EF4-FFF2-40B4-BE49-F238E27FC236}">
                  <a16:creationId xmlns:a16="http://schemas.microsoft.com/office/drawing/2014/main" id="{63D5ECCB-1AB6-179C-DBFD-FDCC9F972919}"/>
                </a:ext>
              </a:extLst>
            </p:cNvPr>
            <p:cNvSpPr/>
            <p:nvPr/>
          </p:nvSpPr>
          <p:spPr>
            <a:xfrm rot="-1803147">
              <a:off x="6082659" y="320502"/>
              <a:ext cx="40427" cy="70097"/>
            </a:xfrm>
            <a:custGeom>
              <a:avLst/>
              <a:gdLst/>
              <a:ahLst/>
              <a:cxnLst/>
              <a:rect l="l" t="t" r="r" b="b"/>
              <a:pathLst>
                <a:path w="49989" h="86677" extrusionOk="0">
                  <a:moveTo>
                    <a:pt x="49990" y="43339"/>
                  </a:moveTo>
                  <a:cubicBezTo>
                    <a:pt x="49990" y="67274"/>
                    <a:pt x="38799" y="86678"/>
                    <a:pt x="24995" y="86678"/>
                  </a:cubicBezTo>
                  <a:cubicBezTo>
                    <a:pt x="11190" y="86678"/>
                    <a:pt x="0" y="67274"/>
                    <a:pt x="0" y="43339"/>
                  </a:cubicBezTo>
                  <a:cubicBezTo>
                    <a:pt x="0" y="19403"/>
                    <a:pt x="11190" y="0"/>
                    <a:pt x="24995" y="0"/>
                  </a:cubicBezTo>
                  <a:cubicBezTo>
                    <a:pt x="38799" y="0"/>
                    <a:pt x="49990" y="19403"/>
                    <a:pt x="49990" y="43339"/>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1" name="Google Shape;836;p18">
              <a:extLst>
                <a:ext uri="{FF2B5EF4-FFF2-40B4-BE49-F238E27FC236}">
                  <a16:creationId xmlns:a16="http://schemas.microsoft.com/office/drawing/2014/main" id="{DD351535-CCA8-E6CA-732D-92C6FE1F0AE5}"/>
                </a:ext>
              </a:extLst>
            </p:cNvPr>
            <p:cNvSpPr/>
            <p:nvPr/>
          </p:nvSpPr>
          <p:spPr>
            <a:xfrm>
              <a:off x="5777153" y="2115925"/>
              <a:ext cx="669353" cy="387341"/>
            </a:xfrm>
            <a:custGeom>
              <a:avLst/>
              <a:gdLst/>
              <a:ahLst/>
              <a:cxnLst/>
              <a:rect l="l" t="t" r="r" b="b"/>
              <a:pathLst>
                <a:path w="828920" h="479679" extrusionOk="0">
                  <a:moveTo>
                    <a:pt x="828920" y="239840"/>
                  </a:moveTo>
                  <a:cubicBezTo>
                    <a:pt x="828920" y="372299"/>
                    <a:pt x="643360" y="479679"/>
                    <a:pt x="414460" y="479679"/>
                  </a:cubicBezTo>
                  <a:cubicBezTo>
                    <a:pt x="185560" y="479679"/>
                    <a:pt x="0" y="372299"/>
                    <a:pt x="0" y="239840"/>
                  </a:cubicBezTo>
                  <a:cubicBezTo>
                    <a:pt x="0" y="107380"/>
                    <a:pt x="185560" y="0"/>
                    <a:pt x="414460" y="0"/>
                  </a:cubicBezTo>
                  <a:cubicBezTo>
                    <a:pt x="643360" y="0"/>
                    <a:pt x="828920" y="107380"/>
                    <a:pt x="828920" y="239840"/>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2" name="Google Shape;837;p18">
              <a:extLst>
                <a:ext uri="{FF2B5EF4-FFF2-40B4-BE49-F238E27FC236}">
                  <a16:creationId xmlns:a16="http://schemas.microsoft.com/office/drawing/2014/main" id="{6332589B-42D3-0D76-4646-35AB177265F6}"/>
                </a:ext>
              </a:extLst>
            </p:cNvPr>
            <p:cNvSpPr/>
            <p:nvPr/>
          </p:nvSpPr>
          <p:spPr>
            <a:xfrm>
              <a:off x="5964040" y="276791"/>
              <a:ext cx="375852" cy="551229"/>
            </a:xfrm>
            <a:custGeom>
              <a:avLst/>
              <a:gdLst/>
              <a:ahLst/>
              <a:cxnLst/>
              <a:rect l="l" t="t" r="r" b="b"/>
              <a:pathLst>
                <a:path w="465451" h="682637" extrusionOk="0">
                  <a:moveTo>
                    <a:pt x="164035" y="22597"/>
                  </a:moveTo>
                  <a:cubicBezTo>
                    <a:pt x="182568" y="-7216"/>
                    <a:pt x="324079" y="-26837"/>
                    <a:pt x="370648" y="93368"/>
                  </a:cubicBezTo>
                  <a:cubicBezTo>
                    <a:pt x="388325" y="138898"/>
                    <a:pt x="385569" y="255293"/>
                    <a:pt x="400299" y="328540"/>
                  </a:cubicBezTo>
                  <a:cubicBezTo>
                    <a:pt x="415030" y="401788"/>
                    <a:pt x="449909" y="442840"/>
                    <a:pt x="462359" y="502562"/>
                  </a:cubicBezTo>
                  <a:cubicBezTo>
                    <a:pt x="474809" y="562284"/>
                    <a:pt x="454471" y="661534"/>
                    <a:pt x="311724" y="679060"/>
                  </a:cubicBezTo>
                  <a:cubicBezTo>
                    <a:pt x="168977" y="696586"/>
                    <a:pt x="59209" y="646390"/>
                    <a:pt x="25470" y="600765"/>
                  </a:cubicBezTo>
                  <a:cubicBezTo>
                    <a:pt x="-8268" y="555140"/>
                    <a:pt x="-8934" y="457890"/>
                    <a:pt x="26135" y="406169"/>
                  </a:cubicBezTo>
                  <a:cubicBezTo>
                    <a:pt x="61204" y="354448"/>
                    <a:pt x="87720" y="311776"/>
                    <a:pt x="86865" y="24424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3" name="Google Shape;838;p18">
              <a:extLst>
                <a:ext uri="{FF2B5EF4-FFF2-40B4-BE49-F238E27FC236}">
                  <a16:creationId xmlns:a16="http://schemas.microsoft.com/office/drawing/2014/main" id="{885C4C57-2D80-F642-449B-372448F12892}"/>
                </a:ext>
              </a:extLst>
            </p:cNvPr>
            <p:cNvSpPr/>
            <p:nvPr/>
          </p:nvSpPr>
          <p:spPr>
            <a:xfrm>
              <a:off x="5952425" y="673402"/>
              <a:ext cx="70057" cy="407712"/>
            </a:xfrm>
            <a:custGeom>
              <a:avLst/>
              <a:gdLst/>
              <a:ahLst/>
              <a:cxnLst/>
              <a:rect l="l" t="t" r="r" b="b"/>
              <a:pathLst>
                <a:path w="86758" h="504907" extrusionOk="0">
                  <a:moveTo>
                    <a:pt x="8870" y="34023"/>
                  </a:moveTo>
                  <a:cubicBezTo>
                    <a:pt x="8870" y="34023"/>
                    <a:pt x="-24678" y="271196"/>
                    <a:pt x="38712" y="439789"/>
                  </a:cubicBezTo>
                  <a:cubicBezTo>
                    <a:pt x="102102" y="608381"/>
                    <a:pt x="84520" y="396355"/>
                    <a:pt x="84520" y="396355"/>
                  </a:cubicBezTo>
                  <a:lnTo>
                    <a:pt x="69314" y="345967"/>
                  </a:lnTo>
                  <a:cubicBezTo>
                    <a:pt x="69314" y="345967"/>
                    <a:pt x="56579" y="152038"/>
                    <a:pt x="61807" y="104508"/>
                  </a:cubicBezTo>
                  <a:cubicBezTo>
                    <a:pt x="67033" y="56979"/>
                    <a:pt x="65798" y="16116"/>
                    <a:pt x="69314" y="12306"/>
                  </a:cubicBezTo>
                  <a:cubicBezTo>
                    <a:pt x="72831" y="8497"/>
                    <a:pt x="56674" y="972"/>
                    <a:pt x="50307" y="19"/>
                  </a:cubicBezTo>
                  <a:cubicBezTo>
                    <a:pt x="43939" y="-933"/>
                    <a:pt x="8870" y="34023"/>
                    <a:pt x="8870" y="34023"/>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4" name="Google Shape;839;p18">
              <a:extLst>
                <a:ext uri="{FF2B5EF4-FFF2-40B4-BE49-F238E27FC236}">
                  <a16:creationId xmlns:a16="http://schemas.microsoft.com/office/drawing/2014/main" id="{C69CE2D4-DD66-3CD1-06B1-400093A8A5CF}"/>
                </a:ext>
              </a:extLst>
            </p:cNvPr>
            <p:cNvSpPr/>
            <p:nvPr/>
          </p:nvSpPr>
          <p:spPr>
            <a:xfrm>
              <a:off x="5992903" y="271657"/>
              <a:ext cx="179035" cy="222681"/>
            </a:xfrm>
            <a:custGeom>
              <a:avLst/>
              <a:gdLst/>
              <a:ahLst/>
              <a:cxnLst/>
              <a:rect l="l" t="t" r="r" b="b"/>
              <a:pathLst>
                <a:path w="221715" h="275766" extrusionOk="0">
                  <a:moveTo>
                    <a:pt x="221716" y="8191"/>
                  </a:moveTo>
                  <a:cubicBezTo>
                    <a:pt x="221716" y="8191"/>
                    <a:pt x="115178" y="-22575"/>
                    <a:pt x="50648" y="35147"/>
                  </a:cubicBezTo>
                  <a:cubicBezTo>
                    <a:pt x="-8371" y="87915"/>
                    <a:pt x="-3429" y="159734"/>
                    <a:pt x="5125" y="193452"/>
                  </a:cubicBezTo>
                  <a:cubicBezTo>
                    <a:pt x="13678" y="227171"/>
                    <a:pt x="30975" y="273176"/>
                    <a:pt x="57681" y="275748"/>
                  </a:cubicBezTo>
                  <a:cubicBezTo>
                    <a:pt x="84386" y="278320"/>
                    <a:pt x="221716" y="8191"/>
                    <a:pt x="221716" y="819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5" name="Google Shape;840;p18">
              <a:extLst>
                <a:ext uri="{FF2B5EF4-FFF2-40B4-BE49-F238E27FC236}">
                  <a16:creationId xmlns:a16="http://schemas.microsoft.com/office/drawing/2014/main" id="{83804ACF-4475-3581-350A-44AB5C198D64}"/>
                </a:ext>
              </a:extLst>
            </p:cNvPr>
            <p:cNvSpPr/>
            <p:nvPr/>
          </p:nvSpPr>
          <p:spPr>
            <a:xfrm>
              <a:off x="6027515" y="513497"/>
              <a:ext cx="222025" cy="248990"/>
            </a:xfrm>
            <a:custGeom>
              <a:avLst/>
              <a:gdLst/>
              <a:ahLst/>
              <a:cxnLst/>
              <a:rect l="l" t="t" r="r" b="b"/>
              <a:pathLst>
                <a:path w="274953" h="308347" extrusionOk="0">
                  <a:moveTo>
                    <a:pt x="219342" y="0"/>
                  </a:moveTo>
                  <a:cubicBezTo>
                    <a:pt x="219342" y="0"/>
                    <a:pt x="212310" y="119063"/>
                    <a:pt x="214495" y="127825"/>
                  </a:cubicBezTo>
                  <a:cubicBezTo>
                    <a:pt x="216681" y="136588"/>
                    <a:pt x="261159" y="144971"/>
                    <a:pt x="273609" y="155353"/>
                  </a:cubicBezTo>
                  <a:cubicBezTo>
                    <a:pt x="286059" y="165735"/>
                    <a:pt x="208983" y="286512"/>
                    <a:pt x="169828" y="304419"/>
                  </a:cubicBezTo>
                  <a:cubicBezTo>
                    <a:pt x="130672" y="322326"/>
                    <a:pt x="9308" y="276606"/>
                    <a:pt x="945" y="216122"/>
                  </a:cubicBezTo>
                  <a:cubicBezTo>
                    <a:pt x="-6848" y="160401"/>
                    <a:pt x="35634" y="117158"/>
                    <a:pt x="51981" y="101822"/>
                  </a:cubicBezTo>
                  <a:cubicBezTo>
                    <a:pt x="63100" y="100841"/>
                    <a:pt x="74276" y="100555"/>
                    <a:pt x="85434" y="100965"/>
                  </a:cubicBezTo>
                  <a:lnTo>
                    <a:pt x="89045" y="43243"/>
                  </a:lnTo>
                  <a:cubicBezTo>
                    <a:pt x="142457" y="26575"/>
                    <a:pt x="219342" y="0"/>
                    <a:pt x="219342"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6" name="Google Shape;841;p18">
              <a:extLst>
                <a:ext uri="{FF2B5EF4-FFF2-40B4-BE49-F238E27FC236}">
                  <a16:creationId xmlns:a16="http://schemas.microsoft.com/office/drawing/2014/main" id="{B5EFF1D4-A1EB-EEE5-445A-5F25EA7F093F}"/>
                </a:ext>
              </a:extLst>
            </p:cNvPr>
            <p:cNvSpPr/>
            <p:nvPr/>
          </p:nvSpPr>
          <p:spPr>
            <a:xfrm>
              <a:off x="5963282" y="594790"/>
              <a:ext cx="323371" cy="372912"/>
            </a:xfrm>
            <a:custGeom>
              <a:avLst/>
              <a:gdLst/>
              <a:ahLst/>
              <a:cxnLst/>
              <a:rect l="l" t="t" r="r" b="b"/>
              <a:pathLst>
                <a:path w="400459" h="461811" extrusionOk="0">
                  <a:moveTo>
                    <a:pt x="315417" y="38688"/>
                  </a:moveTo>
                  <a:cubicBezTo>
                    <a:pt x="348776" y="43832"/>
                    <a:pt x="386981" y="61739"/>
                    <a:pt x="392208" y="80027"/>
                  </a:cubicBezTo>
                  <a:cubicBezTo>
                    <a:pt x="398290" y="101363"/>
                    <a:pt x="411216" y="202042"/>
                    <a:pt x="382704" y="278718"/>
                  </a:cubicBezTo>
                  <a:cubicBezTo>
                    <a:pt x="354193" y="355394"/>
                    <a:pt x="334330" y="404067"/>
                    <a:pt x="317793" y="437024"/>
                  </a:cubicBezTo>
                  <a:cubicBezTo>
                    <a:pt x="317793" y="437024"/>
                    <a:pt x="173431" y="499126"/>
                    <a:pt x="57009" y="426737"/>
                  </a:cubicBezTo>
                  <a:cubicBezTo>
                    <a:pt x="57009" y="426737"/>
                    <a:pt x="49026" y="344631"/>
                    <a:pt x="48456" y="300721"/>
                  </a:cubicBezTo>
                  <a:cubicBezTo>
                    <a:pt x="-58937" y="206804"/>
                    <a:pt x="32870" y="91171"/>
                    <a:pt x="123916" y="969"/>
                  </a:cubicBezTo>
                  <a:cubicBezTo>
                    <a:pt x="134807" y="-136"/>
                    <a:pt x="145784" y="-298"/>
                    <a:pt x="156704" y="493"/>
                  </a:cubicBezTo>
                  <a:cubicBezTo>
                    <a:pt x="156704" y="493"/>
                    <a:pt x="75447" y="96791"/>
                    <a:pt x="131899" y="151464"/>
                  </a:cubicBezTo>
                  <a:cubicBezTo>
                    <a:pt x="252693" y="114793"/>
                    <a:pt x="276737" y="60405"/>
                    <a:pt x="315417" y="38688"/>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7" name="Google Shape;842;p18">
              <a:extLst>
                <a:ext uri="{FF2B5EF4-FFF2-40B4-BE49-F238E27FC236}">
                  <a16:creationId xmlns:a16="http://schemas.microsoft.com/office/drawing/2014/main" id="{67C5C85E-A8FD-2457-240D-D8D0F3CFF6E1}"/>
                </a:ext>
              </a:extLst>
            </p:cNvPr>
            <p:cNvSpPr/>
            <p:nvPr/>
          </p:nvSpPr>
          <p:spPr>
            <a:xfrm>
              <a:off x="6020709" y="289521"/>
              <a:ext cx="238064" cy="294179"/>
            </a:xfrm>
            <a:custGeom>
              <a:avLst/>
              <a:gdLst/>
              <a:ahLst/>
              <a:cxnLst/>
              <a:rect l="l" t="t" r="r" b="b"/>
              <a:pathLst>
                <a:path w="294816" h="364308" extrusionOk="0">
                  <a:moveTo>
                    <a:pt x="6143" y="129898"/>
                  </a:moveTo>
                  <a:lnTo>
                    <a:pt x="6143" y="129898"/>
                  </a:lnTo>
                  <a:cubicBezTo>
                    <a:pt x="18118" y="53698"/>
                    <a:pt x="73240" y="-4405"/>
                    <a:pt x="151931" y="263"/>
                  </a:cubicBezTo>
                  <a:cubicBezTo>
                    <a:pt x="235318" y="4873"/>
                    <a:pt x="299183" y="76348"/>
                    <a:pt x="294583" y="159921"/>
                  </a:cubicBezTo>
                  <a:cubicBezTo>
                    <a:pt x="291970" y="207365"/>
                    <a:pt x="267307" y="250837"/>
                    <a:pt x="227961" y="277345"/>
                  </a:cubicBezTo>
                  <a:cubicBezTo>
                    <a:pt x="225244" y="288937"/>
                    <a:pt x="221157" y="300157"/>
                    <a:pt x="215797" y="310778"/>
                  </a:cubicBezTo>
                  <a:cubicBezTo>
                    <a:pt x="187855" y="343353"/>
                    <a:pt x="113916" y="363927"/>
                    <a:pt x="89492" y="364308"/>
                  </a:cubicBezTo>
                  <a:cubicBezTo>
                    <a:pt x="68298" y="364308"/>
                    <a:pt x="50146" y="344782"/>
                    <a:pt x="30283" y="311921"/>
                  </a:cubicBezTo>
                  <a:cubicBezTo>
                    <a:pt x="-10774" y="243436"/>
                    <a:pt x="-319" y="167617"/>
                    <a:pt x="6143" y="129898"/>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8" name="Google Shape;843;p18">
              <a:extLst>
                <a:ext uri="{FF2B5EF4-FFF2-40B4-BE49-F238E27FC236}">
                  <a16:creationId xmlns:a16="http://schemas.microsoft.com/office/drawing/2014/main" id="{22AA9B65-B7BD-7A66-EEB3-A978CF096EC9}"/>
                </a:ext>
              </a:extLst>
            </p:cNvPr>
            <p:cNvSpPr/>
            <p:nvPr/>
          </p:nvSpPr>
          <p:spPr>
            <a:xfrm>
              <a:off x="6029967" y="288305"/>
              <a:ext cx="239492" cy="225171"/>
            </a:xfrm>
            <a:custGeom>
              <a:avLst/>
              <a:gdLst/>
              <a:ahLst/>
              <a:cxnLst/>
              <a:rect l="l" t="t" r="r" b="b"/>
              <a:pathLst>
                <a:path w="296585" h="278850" extrusionOk="0">
                  <a:moveTo>
                    <a:pt x="164891" y="3197"/>
                  </a:moveTo>
                  <a:cubicBezTo>
                    <a:pt x="220108" y="13961"/>
                    <a:pt x="265441" y="29582"/>
                    <a:pt x="280457" y="83874"/>
                  </a:cubicBezTo>
                  <a:cubicBezTo>
                    <a:pt x="290721" y="121307"/>
                    <a:pt x="304121" y="192554"/>
                    <a:pt x="291386" y="222653"/>
                  </a:cubicBezTo>
                  <a:lnTo>
                    <a:pt x="283403" y="244370"/>
                  </a:lnTo>
                  <a:lnTo>
                    <a:pt x="216876" y="278851"/>
                  </a:lnTo>
                  <a:cubicBezTo>
                    <a:pt x="216876" y="278851"/>
                    <a:pt x="185704" y="252848"/>
                    <a:pt x="195398" y="176457"/>
                  </a:cubicBezTo>
                  <a:cubicBezTo>
                    <a:pt x="194980" y="166227"/>
                    <a:pt x="191692" y="156321"/>
                    <a:pt x="185894" y="147882"/>
                  </a:cubicBezTo>
                  <a:cubicBezTo>
                    <a:pt x="181580" y="140729"/>
                    <a:pt x="178367" y="132956"/>
                    <a:pt x="176390" y="124832"/>
                  </a:cubicBezTo>
                  <a:cubicBezTo>
                    <a:pt x="168531" y="104162"/>
                    <a:pt x="153001" y="87332"/>
                    <a:pt x="133053" y="77873"/>
                  </a:cubicBezTo>
                  <a:cubicBezTo>
                    <a:pt x="83348" y="49870"/>
                    <a:pt x="10454" y="74063"/>
                    <a:pt x="0" y="84160"/>
                  </a:cubicBezTo>
                  <a:cubicBezTo>
                    <a:pt x="33929" y="14627"/>
                    <a:pt x="100645" y="-9376"/>
                    <a:pt x="164891" y="3197"/>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9" name="Google Shape;844;p18">
              <a:extLst>
                <a:ext uri="{FF2B5EF4-FFF2-40B4-BE49-F238E27FC236}">
                  <a16:creationId xmlns:a16="http://schemas.microsoft.com/office/drawing/2014/main" id="{BB1B8A51-1FFE-149B-3B6C-94467FCDA4C4}"/>
                </a:ext>
              </a:extLst>
            </p:cNvPr>
            <p:cNvSpPr/>
            <p:nvPr/>
          </p:nvSpPr>
          <p:spPr>
            <a:xfrm>
              <a:off x="6069645" y="2237688"/>
              <a:ext cx="188076" cy="143860"/>
            </a:xfrm>
            <a:custGeom>
              <a:avLst/>
              <a:gdLst/>
              <a:ahLst/>
              <a:cxnLst/>
              <a:rect l="l" t="t" r="r" b="b"/>
              <a:pathLst>
                <a:path w="232912" h="178155" extrusionOk="0">
                  <a:moveTo>
                    <a:pt x="216022" y="5"/>
                  </a:moveTo>
                  <a:cubicBezTo>
                    <a:pt x="188081" y="22769"/>
                    <a:pt x="144649" y="7053"/>
                    <a:pt x="142558" y="9053"/>
                  </a:cubicBezTo>
                  <a:cubicBezTo>
                    <a:pt x="114047" y="37628"/>
                    <a:pt x="71755" y="62489"/>
                    <a:pt x="40202" y="87444"/>
                  </a:cubicBezTo>
                  <a:cubicBezTo>
                    <a:pt x="22810" y="101160"/>
                    <a:pt x="-4276" y="119543"/>
                    <a:pt x="571" y="145927"/>
                  </a:cubicBezTo>
                  <a:cubicBezTo>
                    <a:pt x="9410" y="193076"/>
                    <a:pt x="84775" y="178598"/>
                    <a:pt x="113191" y="164120"/>
                  </a:cubicBezTo>
                  <a:cubicBezTo>
                    <a:pt x="141608" y="149642"/>
                    <a:pt x="164797" y="126020"/>
                    <a:pt x="191692" y="109066"/>
                  </a:cubicBezTo>
                  <a:cubicBezTo>
                    <a:pt x="210700" y="97064"/>
                    <a:pt x="229708" y="90873"/>
                    <a:pt x="232749" y="66584"/>
                  </a:cubicBezTo>
                  <a:cubicBezTo>
                    <a:pt x="234555" y="51916"/>
                    <a:pt x="220964" y="-567"/>
                    <a:pt x="216022" y="5"/>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0" name="Google Shape;845;p18">
              <a:extLst>
                <a:ext uri="{FF2B5EF4-FFF2-40B4-BE49-F238E27FC236}">
                  <a16:creationId xmlns:a16="http://schemas.microsoft.com/office/drawing/2014/main" id="{0371C5D7-1C4F-0580-80FC-40746444A130}"/>
                </a:ext>
              </a:extLst>
            </p:cNvPr>
            <p:cNvSpPr/>
            <p:nvPr/>
          </p:nvSpPr>
          <p:spPr>
            <a:xfrm>
              <a:off x="6070415" y="2283614"/>
              <a:ext cx="187263" cy="97891"/>
            </a:xfrm>
            <a:custGeom>
              <a:avLst/>
              <a:gdLst/>
              <a:ahLst/>
              <a:cxnLst/>
              <a:rect l="l" t="t" r="r" b="b"/>
              <a:pathLst>
                <a:path w="231905" h="121227" extrusionOk="0">
                  <a:moveTo>
                    <a:pt x="231417" y="0"/>
                  </a:moveTo>
                  <a:cubicBezTo>
                    <a:pt x="227711" y="23241"/>
                    <a:pt x="209083" y="29623"/>
                    <a:pt x="190076" y="41434"/>
                  </a:cubicBezTo>
                  <a:cubicBezTo>
                    <a:pt x="162705" y="58483"/>
                    <a:pt x="138660" y="83058"/>
                    <a:pt x="110244" y="97441"/>
                  </a:cubicBezTo>
                  <a:cubicBezTo>
                    <a:pt x="84013" y="110776"/>
                    <a:pt x="18437" y="124015"/>
                    <a:pt x="0" y="90392"/>
                  </a:cubicBezTo>
                  <a:cubicBezTo>
                    <a:pt x="10074" y="135826"/>
                    <a:pt x="84108" y="121539"/>
                    <a:pt x="112240" y="107251"/>
                  </a:cubicBezTo>
                  <a:cubicBezTo>
                    <a:pt x="140371" y="92964"/>
                    <a:pt x="163845" y="69151"/>
                    <a:pt x="190741" y="52197"/>
                  </a:cubicBezTo>
                  <a:cubicBezTo>
                    <a:pt x="209748" y="40196"/>
                    <a:pt x="228756" y="34004"/>
                    <a:pt x="231797" y="9715"/>
                  </a:cubicBezTo>
                  <a:cubicBezTo>
                    <a:pt x="232025" y="6477"/>
                    <a:pt x="231892" y="3219"/>
                    <a:pt x="23141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1" name="Google Shape;846;p18">
              <a:extLst>
                <a:ext uri="{FF2B5EF4-FFF2-40B4-BE49-F238E27FC236}">
                  <a16:creationId xmlns:a16="http://schemas.microsoft.com/office/drawing/2014/main" id="{2D80C631-26D2-A8A5-974F-315C87C214CF}"/>
                </a:ext>
              </a:extLst>
            </p:cNvPr>
            <p:cNvSpPr/>
            <p:nvPr/>
          </p:nvSpPr>
          <p:spPr>
            <a:xfrm>
              <a:off x="5927157" y="2205996"/>
              <a:ext cx="172547" cy="133696"/>
            </a:xfrm>
            <a:custGeom>
              <a:avLst/>
              <a:gdLst/>
              <a:ahLst/>
              <a:cxnLst/>
              <a:rect l="l" t="t" r="r" b="b"/>
              <a:pathLst>
                <a:path w="213680" h="165568" extrusionOk="0">
                  <a:moveTo>
                    <a:pt x="196496" y="5"/>
                  </a:moveTo>
                  <a:cubicBezTo>
                    <a:pt x="170931" y="20864"/>
                    <a:pt x="132345" y="9530"/>
                    <a:pt x="130445" y="11054"/>
                  </a:cubicBezTo>
                  <a:cubicBezTo>
                    <a:pt x="104404" y="37247"/>
                    <a:pt x="65819" y="59726"/>
                    <a:pt x="36927" y="82491"/>
                  </a:cubicBezTo>
                  <a:cubicBezTo>
                    <a:pt x="20961" y="95064"/>
                    <a:pt x="-3939" y="111924"/>
                    <a:pt x="528" y="136022"/>
                  </a:cubicBezTo>
                  <a:cubicBezTo>
                    <a:pt x="8606" y="179265"/>
                    <a:pt x="77604" y="165930"/>
                    <a:pt x="103644" y="152786"/>
                  </a:cubicBezTo>
                  <a:cubicBezTo>
                    <a:pt x="129684" y="139641"/>
                    <a:pt x="151163" y="117638"/>
                    <a:pt x="175588" y="102303"/>
                  </a:cubicBezTo>
                  <a:cubicBezTo>
                    <a:pt x="193170" y="91350"/>
                    <a:pt x="210466" y="85634"/>
                    <a:pt x="213603" y="63441"/>
                  </a:cubicBezTo>
                  <a:cubicBezTo>
                    <a:pt x="214838" y="50011"/>
                    <a:pt x="201058" y="-567"/>
                    <a:pt x="196496" y="5"/>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2" name="Google Shape;847;p18">
              <a:extLst>
                <a:ext uri="{FF2B5EF4-FFF2-40B4-BE49-F238E27FC236}">
                  <a16:creationId xmlns:a16="http://schemas.microsoft.com/office/drawing/2014/main" id="{EBC26325-138A-BC86-69C9-A6E6D387D262}"/>
                </a:ext>
              </a:extLst>
            </p:cNvPr>
            <p:cNvSpPr/>
            <p:nvPr/>
          </p:nvSpPr>
          <p:spPr>
            <a:xfrm>
              <a:off x="5927737" y="2249998"/>
              <a:ext cx="171800" cy="89748"/>
            </a:xfrm>
            <a:custGeom>
              <a:avLst/>
              <a:gdLst/>
              <a:ahLst/>
              <a:cxnLst/>
              <a:rect l="l" t="t" r="r" b="b"/>
              <a:pathLst>
                <a:path w="212755" h="111143" extrusionOk="0">
                  <a:moveTo>
                    <a:pt x="212124" y="0"/>
                  </a:moveTo>
                  <a:cubicBezTo>
                    <a:pt x="208798" y="21241"/>
                    <a:pt x="191691" y="27146"/>
                    <a:pt x="174109" y="38100"/>
                  </a:cubicBezTo>
                  <a:cubicBezTo>
                    <a:pt x="149019" y="53721"/>
                    <a:pt x="126590" y="76200"/>
                    <a:pt x="100930" y="89344"/>
                  </a:cubicBezTo>
                  <a:cubicBezTo>
                    <a:pt x="76886" y="101632"/>
                    <a:pt x="16917" y="113728"/>
                    <a:pt x="0" y="82867"/>
                  </a:cubicBezTo>
                  <a:cubicBezTo>
                    <a:pt x="9504" y="124492"/>
                    <a:pt x="76980" y="111442"/>
                    <a:pt x="102736" y="98393"/>
                  </a:cubicBezTo>
                  <a:cubicBezTo>
                    <a:pt x="128491" y="85344"/>
                    <a:pt x="150255" y="63246"/>
                    <a:pt x="174679" y="47911"/>
                  </a:cubicBezTo>
                  <a:cubicBezTo>
                    <a:pt x="192261" y="36957"/>
                    <a:pt x="209558" y="31242"/>
                    <a:pt x="212694" y="9049"/>
                  </a:cubicBezTo>
                  <a:cubicBezTo>
                    <a:pt x="212866" y="6020"/>
                    <a:pt x="212676" y="2981"/>
                    <a:pt x="212124"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3" name="Google Shape;848;p18">
              <a:extLst>
                <a:ext uri="{FF2B5EF4-FFF2-40B4-BE49-F238E27FC236}">
                  <a16:creationId xmlns:a16="http://schemas.microsoft.com/office/drawing/2014/main" id="{84C3DAAE-84CF-73A4-D73E-48A517AA6840}"/>
                </a:ext>
              </a:extLst>
            </p:cNvPr>
            <p:cNvSpPr/>
            <p:nvPr/>
          </p:nvSpPr>
          <p:spPr>
            <a:xfrm>
              <a:off x="5955035" y="963103"/>
              <a:ext cx="368082" cy="1288142"/>
            </a:xfrm>
            <a:custGeom>
              <a:avLst/>
              <a:gdLst/>
              <a:ahLst/>
              <a:cxnLst/>
              <a:rect l="l" t="t" r="r" b="b"/>
              <a:pathLst>
                <a:path w="455829" h="1595222" extrusionOk="0">
                  <a:moveTo>
                    <a:pt x="11434" y="236696"/>
                  </a:moveTo>
                  <a:cubicBezTo>
                    <a:pt x="23694" y="140208"/>
                    <a:pt x="58953" y="0"/>
                    <a:pt x="58953" y="0"/>
                  </a:cubicBezTo>
                  <a:cubicBezTo>
                    <a:pt x="92720" y="15859"/>
                    <a:pt x="129281" y="24889"/>
                    <a:pt x="166536" y="26575"/>
                  </a:cubicBezTo>
                  <a:cubicBezTo>
                    <a:pt x="228691" y="29718"/>
                    <a:pt x="328101" y="10859"/>
                    <a:pt x="328101" y="10859"/>
                  </a:cubicBezTo>
                  <a:cubicBezTo>
                    <a:pt x="345540" y="41281"/>
                    <a:pt x="364576" y="70752"/>
                    <a:pt x="385123" y="99155"/>
                  </a:cubicBezTo>
                  <a:cubicBezTo>
                    <a:pt x="412875" y="137731"/>
                    <a:pt x="466856" y="222409"/>
                    <a:pt x="453836" y="370332"/>
                  </a:cubicBezTo>
                  <a:cubicBezTo>
                    <a:pt x="445282" y="467011"/>
                    <a:pt x="391301" y="877443"/>
                    <a:pt x="391301" y="877443"/>
                  </a:cubicBezTo>
                  <a:cubicBezTo>
                    <a:pt x="412295" y="946490"/>
                    <a:pt x="423452" y="1018156"/>
                    <a:pt x="424469" y="1090327"/>
                  </a:cubicBezTo>
                  <a:cubicBezTo>
                    <a:pt x="423899" y="1150048"/>
                    <a:pt x="408218" y="1251490"/>
                    <a:pt x="390635" y="1345311"/>
                  </a:cubicBezTo>
                  <a:lnTo>
                    <a:pt x="358418" y="1578293"/>
                  </a:lnTo>
                  <a:cubicBezTo>
                    <a:pt x="358418" y="1578293"/>
                    <a:pt x="315556" y="1609344"/>
                    <a:pt x="284953" y="1587341"/>
                  </a:cubicBezTo>
                  <a:lnTo>
                    <a:pt x="288850" y="1359408"/>
                  </a:lnTo>
                  <a:cubicBezTo>
                    <a:pt x="285049" y="1303592"/>
                    <a:pt x="279346" y="1221296"/>
                    <a:pt x="276020" y="1168908"/>
                  </a:cubicBezTo>
                  <a:cubicBezTo>
                    <a:pt x="270223" y="1083183"/>
                    <a:pt x="254921" y="947356"/>
                    <a:pt x="250550" y="913352"/>
                  </a:cubicBezTo>
                  <a:cubicBezTo>
                    <a:pt x="246178" y="879348"/>
                    <a:pt x="235249" y="820103"/>
                    <a:pt x="230117" y="753618"/>
                  </a:cubicBezTo>
                  <a:cubicBezTo>
                    <a:pt x="224985" y="687134"/>
                    <a:pt x="199895" y="349282"/>
                    <a:pt x="199895" y="349282"/>
                  </a:cubicBezTo>
                  <a:lnTo>
                    <a:pt x="196473" y="412528"/>
                  </a:lnTo>
                  <a:cubicBezTo>
                    <a:pt x="196473" y="412528"/>
                    <a:pt x="193147" y="515303"/>
                    <a:pt x="178416" y="641985"/>
                  </a:cubicBezTo>
                  <a:cubicBezTo>
                    <a:pt x="163685" y="768668"/>
                    <a:pt x="158553" y="824960"/>
                    <a:pt x="158553" y="824960"/>
                  </a:cubicBezTo>
                  <a:cubicBezTo>
                    <a:pt x="158553" y="824960"/>
                    <a:pt x="184118" y="872109"/>
                    <a:pt x="187065" y="906780"/>
                  </a:cubicBezTo>
                  <a:cubicBezTo>
                    <a:pt x="189630" y="934212"/>
                    <a:pt x="220898" y="1150906"/>
                    <a:pt x="202271" y="1261110"/>
                  </a:cubicBezTo>
                  <a:lnTo>
                    <a:pt x="164256" y="1541336"/>
                  </a:lnTo>
                  <a:cubicBezTo>
                    <a:pt x="144782" y="1554832"/>
                    <a:pt x="120015" y="1558090"/>
                    <a:pt x="97729" y="1550098"/>
                  </a:cubicBezTo>
                  <a:lnTo>
                    <a:pt x="75205" y="1267682"/>
                  </a:lnTo>
                  <a:cubicBezTo>
                    <a:pt x="60094" y="1160145"/>
                    <a:pt x="27686" y="932307"/>
                    <a:pt x="23124" y="902684"/>
                  </a:cubicBezTo>
                  <a:cubicBezTo>
                    <a:pt x="16662" y="863727"/>
                    <a:pt x="11340" y="844487"/>
                    <a:pt x="4117" y="721709"/>
                  </a:cubicBezTo>
                  <a:cubicBezTo>
                    <a:pt x="-3106" y="598932"/>
                    <a:pt x="-920" y="333185"/>
                    <a:pt x="11434" y="236696"/>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4" name="Google Shape;849;p18">
              <a:extLst>
                <a:ext uri="{FF2B5EF4-FFF2-40B4-BE49-F238E27FC236}">
                  <a16:creationId xmlns:a16="http://schemas.microsoft.com/office/drawing/2014/main" id="{894444B7-2848-660A-9E6C-0B4056B47A45}"/>
                </a:ext>
              </a:extLst>
            </p:cNvPr>
            <p:cNvSpPr/>
            <p:nvPr/>
          </p:nvSpPr>
          <p:spPr>
            <a:xfrm>
              <a:off x="5939457" y="937334"/>
              <a:ext cx="391797" cy="856741"/>
            </a:xfrm>
            <a:custGeom>
              <a:avLst/>
              <a:gdLst/>
              <a:ahLst/>
              <a:cxnLst/>
              <a:rect l="l" t="t" r="r" b="b"/>
              <a:pathLst>
                <a:path w="485198" h="1060979" extrusionOk="0">
                  <a:moveTo>
                    <a:pt x="347391" y="12859"/>
                  </a:moveTo>
                  <a:lnTo>
                    <a:pt x="430264" y="179832"/>
                  </a:lnTo>
                  <a:cubicBezTo>
                    <a:pt x="430264" y="179832"/>
                    <a:pt x="556855" y="365474"/>
                    <a:pt x="425702" y="842772"/>
                  </a:cubicBezTo>
                  <a:lnTo>
                    <a:pt x="450317" y="990029"/>
                  </a:lnTo>
                  <a:cubicBezTo>
                    <a:pt x="450317" y="990029"/>
                    <a:pt x="202078" y="1149668"/>
                    <a:pt x="35952" y="990029"/>
                  </a:cubicBezTo>
                  <a:cubicBezTo>
                    <a:pt x="35952" y="990029"/>
                    <a:pt x="-21641" y="548926"/>
                    <a:pt x="8961" y="345567"/>
                  </a:cubicBezTo>
                  <a:cubicBezTo>
                    <a:pt x="26011" y="228591"/>
                    <a:pt x="51871" y="113071"/>
                    <a:pt x="86322" y="0"/>
                  </a:cubicBezTo>
                  <a:cubicBezTo>
                    <a:pt x="86322" y="0"/>
                    <a:pt x="126998" y="45053"/>
                    <a:pt x="336367" y="15335"/>
                  </a:cubicBezTo>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5" name="Google Shape;850;p18">
              <a:extLst>
                <a:ext uri="{FF2B5EF4-FFF2-40B4-BE49-F238E27FC236}">
                  <a16:creationId xmlns:a16="http://schemas.microsoft.com/office/drawing/2014/main" id="{60939D7A-A78C-B3CB-14BF-38C122D33B29}"/>
                </a:ext>
              </a:extLst>
            </p:cNvPr>
            <p:cNvSpPr/>
            <p:nvPr/>
          </p:nvSpPr>
          <p:spPr>
            <a:xfrm>
              <a:off x="5733626" y="681017"/>
              <a:ext cx="564393" cy="492344"/>
            </a:xfrm>
            <a:custGeom>
              <a:avLst/>
              <a:gdLst/>
              <a:ahLst/>
              <a:cxnLst/>
              <a:rect l="l" t="t" r="r" b="b"/>
              <a:pathLst>
                <a:path w="698939" h="609714" extrusionOk="0">
                  <a:moveTo>
                    <a:pt x="82790" y="448837"/>
                  </a:moveTo>
                  <a:cubicBezTo>
                    <a:pt x="101798" y="452457"/>
                    <a:pt x="119950" y="448361"/>
                    <a:pt x="146561" y="455600"/>
                  </a:cubicBezTo>
                  <a:cubicBezTo>
                    <a:pt x="166452" y="461905"/>
                    <a:pt x="187190" y="465125"/>
                    <a:pt x="208050" y="465125"/>
                  </a:cubicBezTo>
                  <a:cubicBezTo>
                    <a:pt x="230669" y="465125"/>
                    <a:pt x="294155" y="433407"/>
                    <a:pt x="348611" y="395116"/>
                  </a:cubicBezTo>
                  <a:cubicBezTo>
                    <a:pt x="412762" y="350063"/>
                    <a:pt x="476437" y="272244"/>
                    <a:pt x="499436" y="234811"/>
                  </a:cubicBezTo>
                  <a:cubicBezTo>
                    <a:pt x="548951" y="154038"/>
                    <a:pt x="596375" y="70695"/>
                    <a:pt x="611011" y="28023"/>
                  </a:cubicBezTo>
                  <a:cubicBezTo>
                    <a:pt x="628498" y="-23222"/>
                    <a:pt x="628118" y="11640"/>
                    <a:pt x="658530" y="10878"/>
                  </a:cubicBezTo>
                  <a:cubicBezTo>
                    <a:pt x="693979" y="10020"/>
                    <a:pt x="713082" y="23070"/>
                    <a:pt x="686471" y="92602"/>
                  </a:cubicBezTo>
                  <a:cubicBezTo>
                    <a:pt x="659860" y="162135"/>
                    <a:pt x="635626" y="210522"/>
                    <a:pt x="576322" y="292627"/>
                  </a:cubicBezTo>
                  <a:cubicBezTo>
                    <a:pt x="532918" y="354245"/>
                    <a:pt x="479260" y="407918"/>
                    <a:pt x="417704" y="451314"/>
                  </a:cubicBezTo>
                  <a:cubicBezTo>
                    <a:pt x="363608" y="489280"/>
                    <a:pt x="305151" y="520589"/>
                    <a:pt x="243595" y="544563"/>
                  </a:cubicBezTo>
                  <a:cubicBezTo>
                    <a:pt x="225823" y="551898"/>
                    <a:pt x="214513" y="561709"/>
                    <a:pt x="182295" y="579615"/>
                  </a:cubicBezTo>
                  <a:cubicBezTo>
                    <a:pt x="150381" y="597951"/>
                    <a:pt x="114514" y="608276"/>
                    <a:pt x="77753" y="609714"/>
                  </a:cubicBezTo>
                  <a:cubicBezTo>
                    <a:pt x="46961" y="608953"/>
                    <a:pt x="35937" y="603809"/>
                    <a:pt x="33371" y="597522"/>
                  </a:cubicBezTo>
                  <a:cubicBezTo>
                    <a:pt x="30139" y="589617"/>
                    <a:pt x="36127" y="584188"/>
                    <a:pt x="50193" y="582854"/>
                  </a:cubicBezTo>
                  <a:cubicBezTo>
                    <a:pt x="72688" y="582521"/>
                    <a:pt x="94936" y="578101"/>
                    <a:pt x="115864" y="569805"/>
                  </a:cubicBezTo>
                  <a:cubicBezTo>
                    <a:pt x="115864" y="569805"/>
                    <a:pt x="85166" y="574186"/>
                    <a:pt x="66634" y="575139"/>
                  </a:cubicBezTo>
                  <a:cubicBezTo>
                    <a:pt x="50088" y="576034"/>
                    <a:pt x="33504" y="574729"/>
                    <a:pt x="17310" y="571234"/>
                  </a:cubicBezTo>
                  <a:cubicBezTo>
                    <a:pt x="1723" y="567519"/>
                    <a:pt x="-7020" y="545421"/>
                    <a:pt x="7140" y="543706"/>
                  </a:cubicBezTo>
                  <a:cubicBezTo>
                    <a:pt x="21301" y="541992"/>
                    <a:pt x="32706" y="544659"/>
                    <a:pt x="60267" y="542849"/>
                  </a:cubicBezTo>
                  <a:cubicBezTo>
                    <a:pt x="74845" y="541935"/>
                    <a:pt x="89272" y="539277"/>
                    <a:pt x="103224" y="534943"/>
                  </a:cubicBezTo>
                  <a:cubicBezTo>
                    <a:pt x="84805" y="535105"/>
                    <a:pt x="66396" y="533772"/>
                    <a:pt x="48197" y="530943"/>
                  </a:cubicBezTo>
                  <a:cubicBezTo>
                    <a:pt x="33390" y="529543"/>
                    <a:pt x="19296" y="523885"/>
                    <a:pt x="7615" y="514655"/>
                  </a:cubicBezTo>
                  <a:cubicBezTo>
                    <a:pt x="1628" y="509702"/>
                    <a:pt x="583" y="495605"/>
                    <a:pt x="18450" y="495605"/>
                  </a:cubicBezTo>
                  <a:cubicBezTo>
                    <a:pt x="34511" y="495605"/>
                    <a:pt x="54659" y="503035"/>
                    <a:pt x="84976" y="498844"/>
                  </a:cubicBezTo>
                  <a:cubicBezTo>
                    <a:pt x="107310" y="495700"/>
                    <a:pt x="122992" y="490462"/>
                    <a:pt x="119190" y="487509"/>
                  </a:cubicBezTo>
                  <a:cubicBezTo>
                    <a:pt x="115388" y="484556"/>
                    <a:pt x="102748" y="487509"/>
                    <a:pt x="84311" y="480746"/>
                  </a:cubicBezTo>
                  <a:cubicBezTo>
                    <a:pt x="65874" y="473983"/>
                    <a:pt x="52949" y="457791"/>
                    <a:pt x="57225" y="448075"/>
                  </a:cubicBezTo>
                  <a:cubicBezTo>
                    <a:pt x="61502" y="438360"/>
                    <a:pt x="63593" y="445313"/>
                    <a:pt x="82790" y="448837"/>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6" name="Google Shape;851;p18">
              <a:extLst>
                <a:ext uri="{FF2B5EF4-FFF2-40B4-BE49-F238E27FC236}">
                  <a16:creationId xmlns:a16="http://schemas.microsoft.com/office/drawing/2014/main" id="{0F80DAF2-5A5E-D80D-7634-4D3324E1D782}"/>
                </a:ext>
              </a:extLst>
            </p:cNvPr>
            <p:cNvSpPr/>
            <p:nvPr/>
          </p:nvSpPr>
          <p:spPr>
            <a:xfrm>
              <a:off x="6171801" y="649512"/>
              <a:ext cx="135912" cy="159574"/>
            </a:xfrm>
            <a:custGeom>
              <a:avLst/>
              <a:gdLst/>
              <a:ahLst/>
              <a:cxnLst/>
              <a:rect l="l" t="t" r="r" b="b"/>
              <a:pathLst>
                <a:path w="168312" h="197615" extrusionOk="0">
                  <a:moveTo>
                    <a:pt x="127446" y="197527"/>
                  </a:moveTo>
                  <a:cubicBezTo>
                    <a:pt x="127446" y="197527"/>
                    <a:pt x="46188" y="201813"/>
                    <a:pt x="0" y="150759"/>
                  </a:cubicBezTo>
                  <a:lnTo>
                    <a:pt x="50085" y="45984"/>
                  </a:lnTo>
                  <a:cubicBezTo>
                    <a:pt x="50085" y="45984"/>
                    <a:pt x="73179" y="-12023"/>
                    <a:pt x="127351" y="2264"/>
                  </a:cubicBezTo>
                  <a:cubicBezTo>
                    <a:pt x="181522" y="16552"/>
                    <a:pt x="182378" y="92942"/>
                    <a:pt x="127446" y="19752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7" name="Google Shape;852;p18">
              <a:extLst>
                <a:ext uri="{FF2B5EF4-FFF2-40B4-BE49-F238E27FC236}">
                  <a16:creationId xmlns:a16="http://schemas.microsoft.com/office/drawing/2014/main" id="{2BF57410-C73E-ECC3-790A-26D39C4D5523}"/>
                </a:ext>
              </a:extLst>
            </p:cNvPr>
            <p:cNvSpPr/>
            <p:nvPr/>
          </p:nvSpPr>
          <p:spPr>
            <a:xfrm>
              <a:off x="5953447" y="594810"/>
              <a:ext cx="109819" cy="115441"/>
            </a:xfrm>
            <a:custGeom>
              <a:avLst/>
              <a:gdLst/>
              <a:ahLst/>
              <a:cxnLst/>
              <a:rect l="l" t="t" r="r" b="b"/>
              <a:pathLst>
                <a:path w="135999" h="142961" extrusionOk="0">
                  <a:moveTo>
                    <a:pt x="135999" y="944"/>
                  </a:moveTo>
                  <a:cubicBezTo>
                    <a:pt x="135999" y="944"/>
                    <a:pt x="70043" y="-19249"/>
                    <a:pt x="0" y="127150"/>
                  </a:cubicBezTo>
                  <a:lnTo>
                    <a:pt x="26231" y="142962"/>
                  </a:lnTo>
                  <a:cubicBezTo>
                    <a:pt x="26231" y="142962"/>
                    <a:pt x="95133" y="38473"/>
                    <a:pt x="135999" y="944"/>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22672515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sp>
        <p:nvSpPr>
          <p:cNvPr id="594" name="Google Shape;594;p17"/>
          <p:cNvSpPr txBox="1">
            <a:spLocks noGrp="1"/>
          </p:cNvSpPr>
          <p:nvPr>
            <p:ph type="title"/>
          </p:nvPr>
        </p:nvSpPr>
        <p:spPr>
          <a:xfrm>
            <a:off x="457199" y="605600"/>
            <a:ext cx="6474617" cy="1082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t>Cascading Style Sheets</a:t>
            </a:r>
          </a:p>
        </p:txBody>
      </p:sp>
      <p:sp>
        <p:nvSpPr>
          <p:cNvPr id="595" name="Google Shape;595;p17"/>
          <p:cNvSpPr txBox="1">
            <a:spLocks noGrp="1"/>
          </p:cNvSpPr>
          <p:nvPr>
            <p:ph type="body" idx="1"/>
          </p:nvPr>
        </p:nvSpPr>
        <p:spPr>
          <a:xfrm>
            <a:off x="433671" y="1282892"/>
            <a:ext cx="5640900" cy="2640900"/>
          </a:xfrm>
          <a:prstGeom prst="rect">
            <a:avLst/>
          </a:prstGeom>
        </p:spPr>
        <p:txBody>
          <a:bodyPr spcFirstLastPara="1" wrap="square" lIns="0" tIns="0" rIns="0" bIns="0" anchor="t" anchorCtr="0">
            <a:noAutofit/>
          </a:bodyPr>
          <a:lstStyle/>
          <a:p>
            <a:r>
              <a:rPr lang="en-US"/>
              <a:t>Used to style and format HTML documents</a:t>
            </a:r>
          </a:p>
          <a:p>
            <a:r>
              <a:rPr lang="en-US"/>
              <a:t>Separates presentation from content</a:t>
            </a:r>
          </a:p>
          <a:p>
            <a:r>
              <a:rPr lang="en-US"/>
              <a:t>Enhances the visual appearance of web pages</a:t>
            </a:r>
          </a:p>
        </p:txBody>
      </p:sp>
      <p:sp>
        <p:nvSpPr>
          <p:cNvPr id="596" name="Google Shape;596;p17"/>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17</a:t>
            </a:fld>
            <a:endParaRPr/>
          </a:p>
        </p:txBody>
      </p:sp>
      <p:grpSp>
        <p:nvGrpSpPr>
          <p:cNvPr id="597" name="Google Shape;597;p17"/>
          <p:cNvGrpSpPr/>
          <p:nvPr/>
        </p:nvGrpSpPr>
        <p:grpSpPr>
          <a:xfrm>
            <a:off x="5796744" y="1573487"/>
            <a:ext cx="2928488" cy="3139481"/>
            <a:chOff x="2183550" y="65875"/>
            <a:chExt cx="4483981" cy="4807045"/>
          </a:xfrm>
        </p:grpSpPr>
        <p:sp>
          <p:nvSpPr>
            <p:cNvPr id="598" name="Google Shape;598;p17"/>
            <p:cNvSpPr/>
            <p:nvPr/>
          </p:nvSpPr>
          <p:spPr>
            <a:xfrm>
              <a:off x="3889897" y="3280283"/>
              <a:ext cx="998038" cy="577710"/>
            </a:xfrm>
            <a:custGeom>
              <a:avLst/>
              <a:gdLst/>
              <a:ahLst/>
              <a:cxnLst/>
              <a:rect l="l" t="t" r="r" b="b"/>
              <a:pathLst>
                <a:path w="998038" h="577710" extrusionOk="0">
                  <a:moveTo>
                    <a:pt x="461327" y="569588"/>
                  </a:moveTo>
                  <a:lnTo>
                    <a:pt x="14055" y="310699"/>
                  </a:lnTo>
                  <a:cubicBezTo>
                    <a:pt x="-6751" y="298602"/>
                    <a:pt x="-4186" y="277552"/>
                    <a:pt x="19945" y="263645"/>
                  </a:cubicBezTo>
                  <a:lnTo>
                    <a:pt x="455437" y="11519"/>
                  </a:lnTo>
                  <a:cubicBezTo>
                    <a:pt x="479568" y="-2388"/>
                    <a:pt x="515954" y="-3912"/>
                    <a:pt x="536759" y="8090"/>
                  </a:cubicBezTo>
                  <a:lnTo>
                    <a:pt x="983936" y="266979"/>
                  </a:lnTo>
                  <a:cubicBezTo>
                    <a:pt x="1004837" y="279076"/>
                    <a:pt x="1002177" y="300126"/>
                    <a:pt x="978141" y="314033"/>
                  </a:cubicBezTo>
                  <a:lnTo>
                    <a:pt x="542554" y="566159"/>
                  </a:lnTo>
                  <a:cubicBezTo>
                    <a:pt x="518519" y="580161"/>
                    <a:pt x="482133" y="581590"/>
                    <a:pt x="461327" y="56958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9" name="Google Shape;599;p17"/>
            <p:cNvSpPr/>
            <p:nvPr/>
          </p:nvSpPr>
          <p:spPr>
            <a:xfrm>
              <a:off x="2372415" y="3694995"/>
              <a:ext cx="1795739" cy="1039558"/>
            </a:xfrm>
            <a:custGeom>
              <a:avLst/>
              <a:gdLst/>
              <a:ahLst/>
              <a:cxnLst/>
              <a:rect l="l" t="t" r="r" b="b"/>
              <a:pathLst>
                <a:path w="1795739" h="1039558" extrusionOk="0">
                  <a:moveTo>
                    <a:pt x="1781394" y="0"/>
                  </a:moveTo>
                  <a:lnTo>
                    <a:pt x="1781394" y="95"/>
                  </a:lnTo>
                  <a:lnTo>
                    <a:pt x="651623" y="653987"/>
                  </a:lnTo>
                  <a:lnTo>
                    <a:pt x="0" y="1031176"/>
                  </a:lnTo>
                  <a:lnTo>
                    <a:pt x="14440" y="1039558"/>
                  </a:lnTo>
                  <a:lnTo>
                    <a:pt x="666063" y="662273"/>
                  </a:lnTo>
                  <a:lnTo>
                    <a:pt x="1795739" y="8382"/>
                  </a:lnTo>
                  <a:lnTo>
                    <a:pt x="1795739" y="8382"/>
                  </a:lnTo>
                  <a:lnTo>
                    <a:pt x="1781394" y="0"/>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0" name="Google Shape;600;p17"/>
            <p:cNvSpPr/>
            <p:nvPr/>
          </p:nvSpPr>
          <p:spPr>
            <a:xfrm>
              <a:off x="3921527" y="3261804"/>
              <a:ext cx="998857" cy="577329"/>
            </a:xfrm>
            <a:custGeom>
              <a:avLst/>
              <a:gdLst/>
              <a:ahLst/>
              <a:cxnLst/>
              <a:rect l="l" t="t" r="r" b="b"/>
              <a:pathLst>
                <a:path w="998857" h="577329" extrusionOk="0">
                  <a:moveTo>
                    <a:pt x="998097" y="255644"/>
                  </a:moveTo>
                  <a:lnTo>
                    <a:pt x="976057" y="262407"/>
                  </a:lnTo>
                  <a:lnTo>
                    <a:pt x="536860" y="8090"/>
                  </a:lnTo>
                  <a:cubicBezTo>
                    <a:pt x="516054" y="-3912"/>
                    <a:pt x="479858" y="-2388"/>
                    <a:pt x="455632" y="11519"/>
                  </a:cubicBezTo>
                  <a:lnTo>
                    <a:pt x="20046" y="263645"/>
                  </a:lnTo>
                  <a:lnTo>
                    <a:pt x="19001" y="264312"/>
                  </a:lnTo>
                  <a:lnTo>
                    <a:pt x="0" y="258502"/>
                  </a:lnTo>
                  <a:lnTo>
                    <a:pt x="0" y="287077"/>
                  </a:lnTo>
                  <a:cubicBezTo>
                    <a:pt x="0" y="288125"/>
                    <a:pt x="0" y="289173"/>
                    <a:pt x="0" y="290316"/>
                  </a:cubicBezTo>
                  <a:lnTo>
                    <a:pt x="0" y="292601"/>
                  </a:lnTo>
                  <a:lnTo>
                    <a:pt x="0" y="292601"/>
                  </a:lnTo>
                  <a:cubicBezTo>
                    <a:pt x="1596" y="300307"/>
                    <a:pt x="6641" y="306841"/>
                    <a:pt x="13680" y="310318"/>
                  </a:cubicBezTo>
                  <a:lnTo>
                    <a:pt x="460953" y="569208"/>
                  </a:lnTo>
                  <a:cubicBezTo>
                    <a:pt x="481758" y="581209"/>
                    <a:pt x="517954" y="579780"/>
                    <a:pt x="542275" y="565778"/>
                  </a:cubicBezTo>
                  <a:lnTo>
                    <a:pt x="979097" y="314033"/>
                  </a:lnTo>
                  <a:cubicBezTo>
                    <a:pt x="989404" y="309413"/>
                    <a:pt x="996786" y="300012"/>
                    <a:pt x="998857" y="288887"/>
                  </a:cubicBezTo>
                  <a:lnTo>
                    <a:pt x="998857" y="288887"/>
                  </a:lnTo>
                  <a:close/>
                </a:path>
              </a:pathLst>
            </a:custGeom>
            <a:solidFill>
              <a:srgbClr val="D5D6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1" name="Google Shape;601;p17"/>
            <p:cNvSpPr/>
            <p:nvPr/>
          </p:nvSpPr>
          <p:spPr>
            <a:xfrm>
              <a:off x="3922039" y="3231825"/>
              <a:ext cx="998054" cy="577388"/>
            </a:xfrm>
            <a:custGeom>
              <a:avLst/>
              <a:gdLst/>
              <a:ahLst/>
              <a:cxnLst/>
              <a:rect l="l" t="t" r="r" b="b"/>
              <a:pathLst>
                <a:path w="998054" h="577388" extrusionOk="0">
                  <a:moveTo>
                    <a:pt x="461295" y="569183"/>
                  </a:moveTo>
                  <a:lnTo>
                    <a:pt x="14023" y="310674"/>
                  </a:lnTo>
                  <a:cubicBezTo>
                    <a:pt x="-6783" y="298673"/>
                    <a:pt x="-4123" y="277623"/>
                    <a:pt x="19913" y="263716"/>
                  </a:cubicBezTo>
                  <a:lnTo>
                    <a:pt x="455500" y="11589"/>
                  </a:lnTo>
                  <a:cubicBezTo>
                    <a:pt x="479536" y="-2412"/>
                    <a:pt x="515922" y="-3936"/>
                    <a:pt x="536727" y="8160"/>
                  </a:cubicBezTo>
                  <a:lnTo>
                    <a:pt x="984000" y="267050"/>
                  </a:lnTo>
                  <a:cubicBezTo>
                    <a:pt x="1004805" y="279147"/>
                    <a:pt x="1002240" y="300197"/>
                    <a:pt x="978110" y="314103"/>
                  </a:cubicBezTo>
                  <a:lnTo>
                    <a:pt x="542618" y="566230"/>
                  </a:lnTo>
                  <a:cubicBezTo>
                    <a:pt x="518487" y="579756"/>
                    <a:pt x="482101" y="581280"/>
                    <a:pt x="461295" y="569183"/>
                  </a:cubicBezTo>
                  <a:close/>
                </a:path>
              </a:pathLst>
            </a:custGeom>
            <a:solidFill>
              <a:srgbClr val="E9EA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2" name="Google Shape;602;p17"/>
            <p:cNvSpPr/>
            <p:nvPr/>
          </p:nvSpPr>
          <p:spPr>
            <a:xfrm>
              <a:off x="4231770" y="3400376"/>
              <a:ext cx="378145" cy="218912"/>
            </a:xfrm>
            <a:custGeom>
              <a:avLst/>
              <a:gdLst/>
              <a:ahLst/>
              <a:cxnLst/>
              <a:rect l="l" t="t" r="r" b="b"/>
              <a:pathLst>
                <a:path w="378145" h="218912" extrusionOk="0">
                  <a:moveTo>
                    <a:pt x="377956" y="96880"/>
                  </a:moveTo>
                  <a:lnTo>
                    <a:pt x="377956" y="58780"/>
                  </a:lnTo>
                  <a:lnTo>
                    <a:pt x="323804" y="73067"/>
                  </a:lnTo>
                  <a:lnTo>
                    <a:pt x="203341" y="3058"/>
                  </a:lnTo>
                  <a:cubicBezTo>
                    <a:pt x="193461" y="-1447"/>
                    <a:pt x="182023" y="-952"/>
                    <a:pt x="172560" y="4392"/>
                  </a:cubicBezTo>
                  <a:lnTo>
                    <a:pt x="55422" y="72210"/>
                  </a:lnTo>
                  <a:lnTo>
                    <a:pt x="36" y="57541"/>
                  </a:lnTo>
                  <a:lnTo>
                    <a:pt x="36" y="98594"/>
                  </a:lnTo>
                  <a:lnTo>
                    <a:pt x="36" y="98594"/>
                  </a:lnTo>
                  <a:lnTo>
                    <a:pt x="36" y="108119"/>
                  </a:lnTo>
                  <a:cubicBezTo>
                    <a:pt x="-12" y="108500"/>
                    <a:pt x="-12" y="108881"/>
                    <a:pt x="36" y="109262"/>
                  </a:cubicBezTo>
                  <a:lnTo>
                    <a:pt x="36" y="110215"/>
                  </a:lnTo>
                  <a:lnTo>
                    <a:pt x="36" y="110215"/>
                  </a:lnTo>
                  <a:cubicBezTo>
                    <a:pt x="644" y="113139"/>
                    <a:pt x="2572" y="115606"/>
                    <a:pt x="5261" y="116882"/>
                  </a:cubicBezTo>
                  <a:lnTo>
                    <a:pt x="174840" y="215847"/>
                  </a:lnTo>
                  <a:cubicBezTo>
                    <a:pt x="184721" y="220333"/>
                    <a:pt x="196130" y="219876"/>
                    <a:pt x="205621" y="214608"/>
                  </a:cubicBezTo>
                  <a:lnTo>
                    <a:pt x="370736" y="119358"/>
                  </a:lnTo>
                  <a:cubicBezTo>
                    <a:pt x="374621" y="117606"/>
                    <a:pt x="377395" y="114044"/>
                    <a:pt x="378146" y="109833"/>
                  </a:cubicBezTo>
                  <a:lnTo>
                    <a:pt x="378146" y="109833"/>
                  </a:lnTo>
                  <a:lnTo>
                    <a:pt x="378146" y="97261"/>
                  </a:lnTo>
                  <a:close/>
                </a:path>
              </a:pathLst>
            </a:custGeom>
            <a:solidFill>
              <a:srgbClr val="D5D6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3" name="Google Shape;603;p17"/>
            <p:cNvSpPr/>
            <p:nvPr/>
          </p:nvSpPr>
          <p:spPr>
            <a:xfrm>
              <a:off x="4231502" y="3348848"/>
              <a:ext cx="378432" cy="218803"/>
            </a:xfrm>
            <a:custGeom>
              <a:avLst/>
              <a:gdLst/>
              <a:ahLst/>
              <a:cxnLst/>
              <a:rect l="l" t="t" r="r" b="b"/>
              <a:pathLst>
                <a:path w="378432" h="218803" extrusionOk="0">
                  <a:moveTo>
                    <a:pt x="175108" y="215844"/>
                  </a:moveTo>
                  <a:lnTo>
                    <a:pt x="5339" y="117451"/>
                  </a:lnTo>
                  <a:cubicBezTo>
                    <a:pt x="-2547" y="112879"/>
                    <a:pt x="-1597" y="104878"/>
                    <a:pt x="7524" y="99639"/>
                  </a:cubicBezTo>
                  <a:lnTo>
                    <a:pt x="172638" y="4389"/>
                  </a:lnTo>
                  <a:cubicBezTo>
                    <a:pt x="182167" y="-992"/>
                    <a:pt x="193691" y="-1449"/>
                    <a:pt x="203609" y="3151"/>
                  </a:cubicBezTo>
                  <a:lnTo>
                    <a:pt x="373094" y="101259"/>
                  </a:lnTo>
                  <a:cubicBezTo>
                    <a:pt x="380979" y="105831"/>
                    <a:pt x="380029" y="113832"/>
                    <a:pt x="370909" y="119166"/>
                  </a:cubicBezTo>
                  <a:lnTo>
                    <a:pt x="205794" y="214416"/>
                  </a:lnTo>
                  <a:cubicBezTo>
                    <a:pt x="196360" y="219712"/>
                    <a:pt x="184988" y="220245"/>
                    <a:pt x="175108" y="215844"/>
                  </a:cubicBezTo>
                  <a:close/>
                </a:path>
              </a:pathLst>
            </a:custGeom>
            <a:solidFill>
              <a:srgbClr val="E9EA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4" name="Google Shape;604;p17"/>
            <p:cNvSpPr/>
            <p:nvPr/>
          </p:nvSpPr>
          <p:spPr>
            <a:xfrm>
              <a:off x="3409843" y="2513133"/>
              <a:ext cx="2024410" cy="945165"/>
            </a:xfrm>
            <a:custGeom>
              <a:avLst/>
              <a:gdLst/>
              <a:ahLst/>
              <a:cxnLst/>
              <a:rect l="l" t="t" r="r" b="b"/>
              <a:pathLst>
                <a:path w="2024410" h="945165" extrusionOk="0">
                  <a:moveTo>
                    <a:pt x="1010828" y="945166"/>
                  </a:moveTo>
                  <a:lnTo>
                    <a:pt x="0" y="38005"/>
                  </a:lnTo>
                  <a:lnTo>
                    <a:pt x="2024411" y="0"/>
                  </a:lnTo>
                  <a:lnTo>
                    <a:pt x="1010828" y="945166"/>
                  </a:lnTo>
                  <a:close/>
                </a:path>
              </a:pathLst>
            </a:custGeom>
            <a:solidFill>
              <a:srgbClr val="3E7E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5" name="Google Shape;605;p17"/>
            <p:cNvSpPr/>
            <p:nvPr/>
          </p:nvSpPr>
          <p:spPr>
            <a:xfrm>
              <a:off x="2963426" y="65875"/>
              <a:ext cx="2875158" cy="2882646"/>
            </a:xfrm>
            <a:custGeom>
              <a:avLst/>
              <a:gdLst/>
              <a:ahLst/>
              <a:cxnLst/>
              <a:rect l="l" t="t" r="r" b="b"/>
              <a:pathLst>
                <a:path w="2875158" h="2882646" extrusionOk="0">
                  <a:moveTo>
                    <a:pt x="2875159" y="1441323"/>
                  </a:moveTo>
                  <a:cubicBezTo>
                    <a:pt x="2875159" y="2237344"/>
                    <a:pt x="2231533" y="2882646"/>
                    <a:pt x="1437579" y="2882646"/>
                  </a:cubicBezTo>
                  <a:cubicBezTo>
                    <a:pt x="643626" y="2882646"/>
                    <a:pt x="0" y="2237344"/>
                    <a:pt x="0" y="1441323"/>
                  </a:cubicBezTo>
                  <a:cubicBezTo>
                    <a:pt x="0" y="645302"/>
                    <a:pt x="643626" y="0"/>
                    <a:pt x="1437579" y="0"/>
                  </a:cubicBezTo>
                  <a:cubicBezTo>
                    <a:pt x="2231532" y="0"/>
                    <a:pt x="2875159" y="645302"/>
                    <a:pt x="2875159" y="1441323"/>
                  </a:cubicBezTo>
                  <a:close/>
                </a:path>
              </a:pathLst>
            </a:custGeom>
            <a:solidFill>
              <a:srgbClr val="E9EA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6" name="Google Shape;606;p17"/>
            <p:cNvSpPr/>
            <p:nvPr/>
          </p:nvSpPr>
          <p:spPr>
            <a:xfrm>
              <a:off x="2986102" y="165506"/>
              <a:ext cx="2752826" cy="2463451"/>
            </a:xfrm>
            <a:custGeom>
              <a:avLst/>
              <a:gdLst/>
              <a:ahLst/>
              <a:cxnLst/>
              <a:rect l="l" t="t" r="r" b="b"/>
              <a:pathLst>
                <a:path w="2752826" h="2463451" extrusionOk="0">
                  <a:moveTo>
                    <a:pt x="1036794" y="484346"/>
                  </a:moveTo>
                  <a:lnTo>
                    <a:pt x="1041639" y="467297"/>
                  </a:lnTo>
                  <a:lnTo>
                    <a:pt x="1041639" y="430340"/>
                  </a:lnTo>
                  <a:cubicBezTo>
                    <a:pt x="1034789" y="431164"/>
                    <a:pt x="1027873" y="431164"/>
                    <a:pt x="1021023" y="430340"/>
                  </a:cubicBezTo>
                  <a:cubicBezTo>
                    <a:pt x="1017413" y="428720"/>
                    <a:pt x="1019883" y="418624"/>
                    <a:pt x="1019883" y="418624"/>
                  </a:cubicBezTo>
                  <a:lnTo>
                    <a:pt x="1036794" y="404051"/>
                  </a:lnTo>
                  <a:lnTo>
                    <a:pt x="1002878" y="411290"/>
                  </a:lnTo>
                  <a:lnTo>
                    <a:pt x="990717" y="430340"/>
                  </a:lnTo>
                  <a:lnTo>
                    <a:pt x="952716" y="453866"/>
                  </a:lnTo>
                  <a:lnTo>
                    <a:pt x="969722" y="463391"/>
                  </a:lnTo>
                  <a:lnTo>
                    <a:pt x="980647" y="470630"/>
                  </a:lnTo>
                  <a:lnTo>
                    <a:pt x="996988" y="473107"/>
                  </a:lnTo>
                  <a:lnTo>
                    <a:pt x="996988" y="462344"/>
                  </a:lnTo>
                  <a:cubicBezTo>
                    <a:pt x="996988" y="462344"/>
                    <a:pt x="1015988" y="457486"/>
                    <a:pt x="1020643" y="464725"/>
                  </a:cubicBezTo>
                  <a:lnTo>
                    <a:pt x="1018268" y="478155"/>
                  </a:lnTo>
                  <a:lnTo>
                    <a:pt x="1036794" y="484346"/>
                  </a:lnTo>
                  <a:close/>
                  <a:moveTo>
                    <a:pt x="616692" y="1010603"/>
                  </a:moveTo>
                  <a:cubicBezTo>
                    <a:pt x="606783" y="1006135"/>
                    <a:pt x="595440" y="1006135"/>
                    <a:pt x="585531" y="1010603"/>
                  </a:cubicBezTo>
                  <a:cubicBezTo>
                    <a:pt x="585702" y="1024414"/>
                    <a:pt x="574967" y="1035891"/>
                    <a:pt x="561211" y="1036606"/>
                  </a:cubicBezTo>
                  <a:lnTo>
                    <a:pt x="588951" y="1052132"/>
                  </a:lnTo>
                  <a:lnTo>
                    <a:pt x="616692" y="1041749"/>
                  </a:lnTo>
                  <a:lnTo>
                    <a:pt x="652983" y="1029653"/>
                  </a:lnTo>
                  <a:lnTo>
                    <a:pt x="684049" y="1052132"/>
                  </a:lnTo>
                  <a:cubicBezTo>
                    <a:pt x="707420" y="1023557"/>
                    <a:pt x="684049" y="1007078"/>
                    <a:pt x="684049" y="1007078"/>
                  </a:cubicBezTo>
                  <a:lnTo>
                    <a:pt x="616692" y="1010603"/>
                  </a:lnTo>
                  <a:close/>
                  <a:moveTo>
                    <a:pt x="1206658" y="1540478"/>
                  </a:moveTo>
                  <a:lnTo>
                    <a:pt x="1179773" y="1534763"/>
                  </a:lnTo>
                  <a:lnTo>
                    <a:pt x="1133031" y="1504950"/>
                  </a:lnTo>
                  <a:lnTo>
                    <a:pt x="1091990" y="1504950"/>
                  </a:lnTo>
                  <a:lnTo>
                    <a:pt x="1056554" y="1486567"/>
                  </a:lnTo>
                  <a:lnTo>
                    <a:pt x="1042399" y="1486567"/>
                  </a:lnTo>
                  <a:cubicBezTo>
                    <a:pt x="1042399" y="1486567"/>
                    <a:pt x="1045249" y="1466660"/>
                    <a:pt x="1040974" y="1465231"/>
                  </a:cubicBezTo>
                  <a:cubicBezTo>
                    <a:pt x="1036699" y="1463802"/>
                    <a:pt x="1005633" y="1445324"/>
                    <a:pt x="1005633" y="1445324"/>
                  </a:cubicBezTo>
                  <a:lnTo>
                    <a:pt x="981502" y="1453896"/>
                  </a:lnTo>
                  <a:lnTo>
                    <a:pt x="981502" y="1436846"/>
                  </a:lnTo>
                  <a:lnTo>
                    <a:pt x="964497" y="1429703"/>
                  </a:lnTo>
                  <a:lnTo>
                    <a:pt x="950341" y="1429703"/>
                  </a:lnTo>
                  <a:lnTo>
                    <a:pt x="951766" y="1415510"/>
                  </a:lnTo>
                  <a:cubicBezTo>
                    <a:pt x="951766" y="1415510"/>
                    <a:pt x="964497" y="1390269"/>
                    <a:pt x="957467" y="1385888"/>
                  </a:cubicBezTo>
                  <a:cubicBezTo>
                    <a:pt x="950436" y="1381506"/>
                    <a:pt x="924881" y="1324642"/>
                    <a:pt x="924881" y="1324642"/>
                  </a:cubicBezTo>
                  <a:lnTo>
                    <a:pt x="886880" y="1303306"/>
                  </a:lnTo>
                  <a:lnTo>
                    <a:pt x="845838" y="1303306"/>
                  </a:lnTo>
                  <a:lnTo>
                    <a:pt x="810403" y="1269302"/>
                  </a:lnTo>
                  <a:lnTo>
                    <a:pt x="775062" y="1240727"/>
                  </a:lnTo>
                  <a:lnTo>
                    <a:pt x="755206" y="1201007"/>
                  </a:lnTo>
                  <a:lnTo>
                    <a:pt x="733925" y="1186815"/>
                  </a:lnTo>
                  <a:cubicBezTo>
                    <a:pt x="733925" y="1186815"/>
                    <a:pt x="709890" y="1202436"/>
                    <a:pt x="704190" y="1201007"/>
                  </a:cubicBezTo>
                  <a:cubicBezTo>
                    <a:pt x="698489" y="1199579"/>
                    <a:pt x="663149" y="1186815"/>
                    <a:pt x="663149" y="1186815"/>
                  </a:cubicBezTo>
                  <a:lnTo>
                    <a:pt x="633413" y="1178338"/>
                  </a:lnTo>
                  <a:lnTo>
                    <a:pt x="596267" y="1195769"/>
                  </a:lnTo>
                  <a:lnTo>
                    <a:pt x="596267" y="1233869"/>
                  </a:lnTo>
                  <a:lnTo>
                    <a:pt x="582111" y="1224344"/>
                  </a:lnTo>
                  <a:lnTo>
                    <a:pt x="582111" y="1210056"/>
                  </a:lnTo>
                  <a:lnTo>
                    <a:pt x="594842" y="1185958"/>
                  </a:lnTo>
                  <a:lnTo>
                    <a:pt x="600542" y="1168908"/>
                  </a:lnTo>
                  <a:lnTo>
                    <a:pt x="587812" y="1163288"/>
                  </a:lnTo>
                  <a:lnTo>
                    <a:pt x="570806" y="1183100"/>
                  </a:lnTo>
                  <a:lnTo>
                    <a:pt x="528340" y="1195769"/>
                  </a:lnTo>
                  <a:lnTo>
                    <a:pt x="519790" y="1214247"/>
                  </a:lnTo>
                  <a:lnTo>
                    <a:pt x="499934" y="1232726"/>
                  </a:lnTo>
                  <a:lnTo>
                    <a:pt x="494329" y="1248347"/>
                  </a:lnTo>
                  <a:lnTo>
                    <a:pt x="463168" y="1222820"/>
                  </a:lnTo>
                  <a:cubicBezTo>
                    <a:pt x="452661" y="1228335"/>
                    <a:pt x="441773" y="1233078"/>
                    <a:pt x="430582" y="1237012"/>
                  </a:cubicBezTo>
                  <a:cubicBezTo>
                    <a:pt x="419096" y="1230897"/>
                    <a:pt x="408190" y="1223762"/>
                    <a:pt x="397996" y="1215676"/>
                  </a:cubicBezTo>
                  <a:lnTo>
                    <a:pt x="382416" y="1185863"/>
                  </a:lnTo>
                  <a:lnTo>
                    <a:pt x="390966" y="1146143"/>
                  </a:lnTo>
                  <a:lnTo>
                    <a:pt x="397996" y="1104900"/>
                  </a:lnTo>
                  <a:lnTo>
                    <a:pt x="371111" y="1087850"/>
                  </a:lnTo>
                  <a:lnTo>
                    <a:pt x="334250" y="1087850"/>
                  </a:lnTo>
                  <a:lnTo>
                    <a:pt x="305749" y="1079373"/>
                  </a:lnTo>
                  <a:lnTo>
                    <a:pt x="319049" y="1058037"/>
                  </a:lnTo>
                  <a:lnTo>
                    <a:pt x="334629" y="1026795"/>
                  </a:lnTo>
                  <a:lnTo>
                    <a:pt x="348785" y="1004126"/>
                  </a:lnTo>
                  <a:cubicBezTo>
                    <a:pt x="348785" y="1004126"/>
                    <a:pt x="352775" y="993743"/>
                    <a:pt x="357335" y="991362"/>
                  </a:cubicBezTo>
                  <a:cubicBezTo>
                    <a:pt x="375386" y="981837"/>
                    <a:pt x="357335" y="972884"/>
                    <a:pt x="357335" y="972884"/>
                  </a:cubicBezTo>
                  <a:cubicBezTo>
                    <a:pt x="357335" y="972884"/>
                    <a:pt x="319334" y="970026"/>
                    <a:pt x="313444" y="972884"/>
                  </a:cubicBezTo>
                  <a:cubicBezTo>
                    <a:pt x="307554" y="975741"/>
                    <a:pt x="292163" y="984218"/>
                    <a:pt x="292163" y="984218"/>
                  </a:cubicBezTo>
                  <a:lnTo>
                    <a:pt x="292163" y="1016889"/>
                  </a:lnTo>
                  <a:lnTo>
                    <a:pt x="263663" y="1029653"/>
                  </a:lnTo>
                  <a:lnTo>
                    <a:pt x="219771" y="1039178"/>
                  </a:lnTo>
                  <a:lnTo>
                    <a:pt x="190036" y="1009269"/>
                  </a:lnTo>
                  <a:cubicBezTo>
                    <a:pt x="185760" y="1005078"/>
                    <a:pt x="175880" y="958215"/>
                    <a:pt x="175880" y="958215"/>
                  </a:cubicBezTo>
                  <a:lnTo>
                    <a:pt x="194216" y="941165"/>
                  </a:lnTo>
                  <a:lnTo>
                    <a:pt x="202766" y="926973"/>
                  </a:lnTo>
                  <a:lnTo>
                    <a:pt x="204191" y="892874"/>
                  </a:lnTo>
                  <a:lnTo>
                    <a:pt x="222526" y="877253"/>
                  </a:lnTo>
                  <a:lnTo>
                    <a:pt x="229652" y="858774"/>
                  </a:lnTo>
                  <a:lnTo>
                    <a:pt x="250742" y="843344"/>
                  </a:lnTo>
                  <a:lnTo>
                    <a:pt x="270978" y="824770"/>
                  </a:lnTo>
                  <a:lnTo>
                    <a:pt x="289408" y="819150"/>
                  </a:lnTo>
                  <a:lnTo>
                    <a:pt x="314869" y="824770"/>
                  </a:lnTo>
                  <a:cubicBezTo>
                    <a:pt x="316294" y="815245"/>
                    <a:pt x="363035" y="819150"/>
                    <a:pt x="363035" y="819150"/>
                  </a:cubicBezTo>
                  <a:lnTo>
                    <a:pt x="381466" y="818198"/>
                  </a:lnTo>
                  <a:lnTo>
                    <a:pt x="380041" y="807815"/>
                  </a:lnTo>
                  <a:cubicBezTo>
                    <a:pt x="388591" y="800671"/>
                    <a:pt x="416902" y="807815"/>
                    <a:pt x="416902" y="807815"/>
                  </a:cubicBezTo>
                  <a:lnTo>
                    <a:pt x="454903" y="804577"/>
                  </a:lnTo>
                  <a:cubicBezTo>
                    <a:pt x="463263" y="806387"/>
                    <a:pt x="470293" y="823627"/>
                    <a:pt x="470293" y="823627"/>
                  </a:cubicBezTo>
                  <a:lnTo>
                    <a:pt x="453288" y="839248"/>
                  </a:lnTo>
                  <a:lnTo>
                    <a:pt x="464688" y="873252"/>
                  </a:lnTo>
                  <a:lnTo>
                    <a:pt x="475993" y="888873"/>
                  </a:lnTo>
                  <a:lnTo>
                    <a:pt x="471718" y="904494"/>
                  </a:lnTo>
                  <a:lnTo>
                    <a:pt x="498984" y="900494"/>
                  </a:lnTo>
                  <a:cubicBezTo>
                    <a:pt x="499427" y="891477"/>
                    <a:pt x="499871" y="882460"/>
                    <a:pt x="500314" y="873443"/>
                  </a:cubicBezTo>
                  <a:lnTo>
                    <a:pt x="501739" y="840772"/>
                  </a:lnTo>
                  <a:lnTo>
                    <a:pt x="497559" y="804958"/>
                  </a:lnTo>
                  <a:lnTo>
                    <a:pt x="523020" y="749903"/>
                  </a:lnTo>
                  <a:lnTo>
                    <a:pt x="626383" y="683228"/>
                  </a:lnTo>
                  <a:cubicBezTo>
                    <a:pt x="625908" y="675164"/>
                    <a:pt x="625432" y="667099"/>
                    <a:pt x="624957" y="659035"/>
                  </a:cubicBezTo>
                  <a:lnTo>
                    <a:pt x="631988" y="624269"/>
                  </a:lnTo>
                  <a:lnTo>
                    <a:pt x="650418" y="630650"/>
                  </a:lnTo>
                  <a:lnTo>
                    <a:pt x="683004" y="591884"/>
                  </a:lnTo>
                  <a:lnTo>
                    <a:pt x="725470" y="577787"/>
                  </a:lnTo>
                  <a:lnTo>
                    <a:pt x="750931" y="560451"/>
                  </a:lnTo>
                  <a:lnTo>
                    <a:pt x="763661" y="534829"/>
                  </a:lnTo>
                  <a:lnTo>
                    <a:pt x="810403" y="520637"/>
                  </a:lnTo>
                  <a:lnTo>
                    <a:pt x="857144" y="496538"/>
                  </a:lnTo>
                  <a:lnTo>
                    <a:pt x="835673" y="519494"/>
                  </a:lnTo>
                  <a:lnTo>
                    <a:pt x="832823" y="539401"/>
                  </a:lnTo>
                  <a:lnTo>
                    <a:pt x="858284" y="533686"/>
                  </a:lnTo>
                  <a:lnTo>
                    <a:pt x="880990" y="520922"/>
                  </a:lnTo>
                  <a:lnTo>
                    <a:pt x="900750" y="515302"/>
                  </a:lnTo>
                  <a:lnTo>
                    <a:pt x="919180" y="509588"/>
                  </a:lnTo>
                  <a:lnTo>
                    <a:pt x="924881" y="496824"/>
                  </a:lnTo>
                  <a:lnTo>
                    <a:pt x="912150" y="496824"/>
                  </a:lnTo>
                  <a:lnTo>
                    <a:pt x="892295" y="489680"/>
                  </a:lnTo>
                  <a:lnTo>
                    <a:pt x="863794" y="468440"/>
                  </a:lnTo>
                  <a:cubicBezTo>
                    <a:pt x="863196" y="463742"/>
                    <a:pt x="864734" y="459023"/>
                    <a:pt x="867974" y="455581"/>
                  </a:cubicBezTo>
                  <a:lnTo>
                    <a:pt x="880799" y="444056"/>
                  </a:lnTo>
                  <a:cubicBezTo>
                    <a:pt x="880799" y="444056"/>
                    <a:pt x="886405" y="437198"/>
                    <a:pt x="882224" y="437198"/>
                  </a:cubicBezTo>
                  <a:cubicBezTo>
                    <a:pt x="878044" y="437198"/>
                    <a:pt x="846789" y="430340"/>
                    <a:pt x="846789" y="430340"/>
                  </a:cubicBezTo>
                  <a:lnTo>
                    <a:pt x="812778" y="444056"/>
                  </a:lnTo>
                  <a:lnTo>
                    <a:pt x="793492" y="444056"/>
                  </a:lnTo>
                  <a:lnTo>
                    <a:pt x="817623" y="423005"/>
                  </a:lnTo>
                  <a:lnTo>
                    <a:pt x="844508" y="423005"/>
                  </a:lnTo>
                  <a:lnTo>
                    <a:pt x="874244" y="415862"/>
                  </a:lnTo>
                  <a:lnTo>
                    <a:pt x="935996" y="415862"/>
                  </a:lnTo>
                  <a:lnTo>
                    <a:pt x="970007" y="408718"/>
                  </a:lnTo>
                  <a:lnTo>
                    <a:pt x="994233" y="395669"/>
                  </a:lnTo>
                  <a:lnTo>
                    <a:pt x="1023968" y="392621"/>
                  </a:lnTo>
                  <a:lnTo>
                    <a:pt x="1032519" y="360712"/>
                  </a:lnTo>
                  <a:lnTo>
                    <a:pt x="1012663" y="343662"/>
                  </a:lnTo>
                  <a:lnTo>
                    <a:pt x="984162" y="328898"/>
                  </a:lnTo>
                  <a:lnTo>
                    <a:pt x="978462" y="295370"/>
                  </a:lnTo>
                  <a:lnTo>
                    <a:pt x="962882" y="261271"/>
                  </a:lnTo>
                  <a:lnTo>
                    <a:pt x="948726" y="261271"/>
                  </a:lnTo>
                  <a:lnTo>
                    <a:pt x="947301" y="279749"/>
                  </a:lnTo>
                  <a:lnTo>
                    <a:pt x="924691" y="279749"/>
                  </a:lnTo>
                  <a:lnTo>
                    <a:pt x="918991" y="291084"/>
                  </a:lnTo>
                  <a:lnTo>
                    <a:pt x="910535" y="296799"/>
                  </a:lnTo>
                  <a:lnTo>
                    <a:pt x="896380" y="299656"/>
                  </a:lnTo>
                  <a:lnTo>
                    <a:pt x="883555" y="286798"/>
                  </a:lnTo>
                  <a:lnTo>
                    <a:pt x="900560" y="268415"/>
                  </a:lnTo>
                  <a:lnTo>
                    <a:pt x="880799" y="249936"/>
                  </a:lnTo>
                  <a:lnTo>
                    <a:pt x="856669" y="237173"/>
                  </a:lnTo>
                  <a:lnTo>
                    <a:pt x="831493" y="237173"/>
                  </a:lnTo>
                  <a:lnTo>
                    <a:pt x="813063" y="242792"/>
                  </a:lnTo>
                  <a:lnTo>
                    <a:pt x="787602" y="272606"/>
                  </a:lnTo>
                  <a:lnTo>
                    <a:pt x="767746" y="289655"/>
                  </a:lnTo>
                  <a:lnTo>
                    <a:pt x="773447" y="305276"/>
                  </a:lnTo>
                  <a:lnTo>
                    <a:pt x="766226" y="328994"/>
                  </a:lnTo>
                  <a:lnTo>
                    <a:pt x="770501" y="338519"/>
                  </a:lnTo>
                  <a:lnTo>
                    <a:pt x="746371" y="347091"/>
                  </a:lnTo>
                  <a:lnTo>
                    <a:pt x="719485" y="352711"/>
                  </a:lnTo>
                  <a:lnTo>
                    <a:pt x="708180" y="349853"/>
                  </a:lnTo>
                  <a:lnTo>
                    <a:pt x="699629" y="361283"/>
                  </a:lnTo>
                  <a:lnTo>
                    <a:pt x="715210" y="393192"/>
                  </a:lnTo>
                  <a:lnTo>
                    <a:pt x="699629" y="403860"/>
                  </a:lnTo>
                  <a:lnTo>
                    <a:pt x="678444" y="403860"/>
                  </a:lnTo>
                  <a:lnTo>
                    <a:pt x="660488" y="380714"/>
                  </a:lnTo>
                  <a:lnTo>
                    <a:pt x="656213" y="367570"/>
                  </a:lnTo>
                  <a:lnTo>
                    <a:pt x="668944" y="360521"/>
                  </a:lnTo>
                  <a:lnTo>
                    <a:pt x="659443" y="343472"/>
                  </a:lnTo>
                  <a:lnTo>
                    <a:pt x="629708" y="342043"/>
                  </a:lnTo>
                  <a:lnTo>
                    <a:pt x="590091" y="317373"/>
                  </a:lnTo>
                  <a:lnTo>
                    <a:pt x="571661" y="317373"/>
                  </a:lnTo>
                  <a:lnTo>
                    <a:pt x="567386" y="302228"/>
                  </a:lnTo>
                  <a:lnTo>
                    <a:pt x="554656" y="296609"/>
                  </a:lnTo>
                  <a:lnTo>
                    <a:pt x="573086" y="275273"/>
                  </a:lnTo>
                  <a:lnTo>
                    <a:pt x="599972" y="259652"/>
                  </a:lnTo>
                  <a:lnTo>
                    <a:pt x="646713" y="242602"/>
                  </a:lnTo>
                  <a:lnTo>
                    <a:pt x="663718" y="236982"/>
                  </a:lnTo>
                  <a:lnTo>
                    <a:pt x="700485" y="228409"/>
                  </a:lnTo>
                  <a:lnTo>
                    <a:pt x="725185" y="214694"/>
                  </a:lnTo>
                  <a:lnTo>
                    <a:pt x="747796" y="194786"/>
                  </a:lnTo>
                  <a:lnTo>
                    <a:pt x="777532" y="194786"/>
                  </a:lnTo>
                  <a:lnTo>
                    <a:pt x="812968" y="185833"/>
                  </a:lnTo>
                  <a:lnTo>
                    <a:pt x="835673" y="185833"/>
                  </a:lnTo>
                  <a:lnTo>
                    <a:pt x="845174" y="159353"/>
                  </a:lnTo>
                  <a:lnTo>
                    <a:pt x="799857" y="159353"/>
                  </a:lnTo>
                  <a:lnTo>
                    <a:pt x="782852" y="172403"/>
                  </a:lnTo>
                  <a:lnTo>
                    <a:pt x="753116" y="172403"/>
                  </a:lnTo>
                  <a:cubicBezTo>
                    <a:pt x="746798" y="166154"/>
                    <a:pt x="738980" y="161657"/>
                    <a:pt x="730410" y="159353"/>
                  </a:cubicBezTo>
                  <a:lnTo>
                    <a:pt x="730410" y="148876"/>
                  </a:lnTo>
                  <a:lnTo>
                    <a:pt x="745991" y="134684"/>
                  </a:lnTo>
                  <a:lnTo>
                    <a:pt x="766226" y="119444"/>
                  </a:lnTo>
                  <a:cubicBezTo>
                    <a:pt x="773304" y="110380"/>
                    <a:pt x="779023" y="100338"/>
                    <a:pt x="783232" y="89630"/>
                  </a:cubicBezTo>
                  <a:lnTo>
                    <a:pt x="824273" y="103823"/>
                  </a:lnTo>
                  <a:lnTo>
                    <a:pt x="855339" y="102203"/>
                  </a:lnTo>
                  <a:lnTo>
                    <a:pt x="876714" y="100965"/>
                  </a:lnTo>
                  <a:lnTo>
                    <a:pt x="903600" y="102394"/>
                  </a:lnTo>
                  <a:lnTo>
                    <a:pt x="919180" y="108109"/>
                  </a:lnTo>
                  <a:cubicBezTo>
                    <a:pt x="914905" y="119444"/>
                    <a:pt x="897995" y="110966"/>
                    <a:pt x="897995" y="110966"/>
                  </a:cubicBezTo>
                  <a:lnTo>
                    <a:pt x="846979" y="116586"/>
                  </a:lnTo>
                  <a:lnTo>
                    <a:pt x="824273" y="128969"/>
                  </a:lnTo>
                  <a:lnTo>
                    <a:pt x="831398" y="113348"/>
                  </a:lnTo>
                  <a:lnTo>
                    <a:pt x="807267" y="114776"/>
                  </a:lnTo>
                  <a:lnTo>
                    <a:pt x="778767" y="133160"/>
                  </a:lnTo>
                  <a:lnTo>
                    <a:pt x="798622" y="143161"/>
                  </a:lnTo>
                  <a:lnTo>
                    <a:pt x="845364" y="143161"/>
                  </a:lnTo>
                  <a:lnTo>
                    <a:pt x="870824" y="152686"/>
                  </a:lnTo>
                  <a:lnTo>
                    <a:pt x="892105" y="144209"/>
                  </a:lnTo>
                  <a:lnTo>
                    <a:pt x="914715" y="152686"/>
                  </a:lnTo>
                  <a:lnTo>
                    <a:pt x="941696" y="161258"/>
                  </a:lnTo>
                  <a:lnTo>
                    <a:pt x="909110" y="171450"/>
                  </a:lnTo>
                  <a:lnTo>
                    <a:pt x="880609" y="184880"/>
                  </a:lnTo>
                  <a:lnTo>
                    <a:pt x="852109" y="191072"/>
                  </a:lnTo>
                  <a:lnTo>
                    <a:pt x="829498" y="199549"/>
                  </a:lnTo>
                  <a:lnTo>
                    <a:pt x="838998" y="219456"/>
                  </a:lnTo>
                  <a:lnTo>
                    <a:pt x="898470" y="218027"/>
                  </a:lnTo>
                  <a:lnTo>
                    <a:pt x="935996" y="241173"/>
                  </a:lnTo>
                  <a:lnTo>
                    <a:pt x="967157" y="241173"/>
                  </a:lnTo>
                  <a:lnTo>
                    <a:pt x="968582" y="228409"/>
                  </a:lnTo>
                  <a:lnTo>
                    <a:pt x="975612" y="215646"/>
                  </a:lnTo>
                  <a:lnTo>
                    <a:pt x="989862" y="212789"/>
                  </a:lnTo>
                  <a:lnTo>
                    <a:pt x="978462" y="197168"/>
                  </a:lnTo>
                  <a:lnTo>
                    <a:pt x="974282" y="185357"/>
                  </a:lnTo>
                  <a:lnTo>
                    <a:pt x="991192" y="185357"/>
                  </a:lnTo>
                  <a:lnTo>
                    <a:pt x="1005443" y="195739"/>
                  </a:lnTo>
                  <a:cubicBezTo>
                    <a:pt x="1016748" y="204311"/>
                    <a:pt x="1040784" y="185357"/>
                    <a:pt x="1040784" y="185357"/>
                  </a:cubicBezTo>
                  <a:lnTo>
                    <a:pt x="1076220" y="171926"/>
                  </a:lnTo>
                  <a:lnTo>
                    <a:pt x="1032329" y="158877"/>
                  </a:lnTo>
                  <a:lnTo>
                    <a:pt x="1018173" y="144685"/>
                  </a:lnTo>
                  <a:cubicBezTo>
                    <a:pt x="1022353" y="136112"/>
                    <a:pt x="971432" y="123349"/>
                    <a:pt x="971432" y="123349"/>
                  </a:cubicBezTo>
                  <a:lnTo>
                    <a:pt x="931721" y="99250"/>
                  </a:lnTo>
                  <a:lnTo>
                    <a:pt x="922221" y="89249"/>
                  </a:lnTo>
                  <a:lnTo>
                    <a:pt x="888495" y="89249"/>
                  </a:lnTo>
                  <a:lnTo>
                    <a:pt x="915380" y="77914"/>
                  </a:lnTo>
                  <a:lnTo>
                    <a:pt x="981882" y="84963"/>
                  </a:lnTo>
                  <a:lnTo>
                    <a:pt x="1015893" y="77914"/>
                  </a:lnTo>
                  <a:lnTo>
                    <a:pt x="1093795" y="58007"/>
                  </a:lnTo>
                  <a:lnTo>
                    <a:pt x="1146142" y="45244"/>
                  </a:lnTo>
                  <a:lnTo>
                    <a:pt x="1184143" y="31052"/>
                  </a:lnTo>
                  <a:lnTo>
                    <a:pt x="1140157" y="24194"/>
                  </a:lnTo>
                  <a:cubicBezTo>
                    <a:pt x="1140157" y="24194"/>
                    <a:pt x="1108996" y="32766"/>
                    <a:pt x="1104721" y="32766"/>
                  </a:cubicBezTo>
                  <a:cubicBezTo>
                    <a:pt x="1100445" y="32766"/>
                    <a:pt x="1063680" y="35623"/>
                    <a:pt x="1059404" y="35623"/>
                  </a:cubicBezTo>
                  <a:lnTo>
                    <a:pt x="960222" y="35623"/>
                  </a:lnTo>
                  <a:lnTo>
                    <a:pt x="929156" y="42672"/>
                  </a:lnTo>
                  <a:lnTo>
                    <a:pt x="957657" y="49816"/>
                  </a:lnTo>
                  <a:lnTo>
                    <a:pt x="940651" y="59341"/>
                  </a:lnTo>
                  <a:lnTo>
                    <a:pt x="910915" y="59341"/>
                  </a:lnTo>
                  <a:lnTo>
                    <a:pt x="893910" y="65056"/>
                  </a:lnTo>
                  <a:lnTo>
                    <a:pt x="916520" y="48006"/>
                  </a:lnTo>
                  <a:lnTo>
                    <a:pt x="892485" y="42291"/>
                  </a:lnTo>
                  <a:lnTo>
                    <a:pt x="862749" y="49435"/>
                  </a:lnTo>
                  <a:lnTo>
                    <a:pt x="825888" y="70675"/>
                  </a:lnTo>
                  <a:lnTo>
                    <a:pt x="842893" y="76390"/>
                  </a:lnTo>
                  <a:lnTo>
                    <a:pt x="867024" y="66865"/>
                  </a:lnTo>
                  <a:lnTo>
                    <a:pt x="886785" y="71057"/>
                  </a:lnTo>
                  <a:lnTo>
                    <a:pt x="865599" y="76772"/>
                  </a:lnTo>
                  <a:lnTo>
                    <a:pt x="857049" y="88106"/>
                  </a:lnTo>
                  <a:lnTo>
                    <a:pt x="871204" y="92393"/>
                  </a:lnTo>
                  <a:lnTo>
                    <a:pt x="833203" y="95250"/>
                  </a:lnTo>
                  <a:lnTo>
                    <a:pt x="766701" y="83915"/>
                  </a:lnTo>
                  <a:lnTo>
                    <a:pt x="739816" y="116491"/>
                  </a:lnTo>
                  <a:lnTo>
                    <a:pt x="685949" y="154591"/>
                  </a:lnTo>
                  <a:lnTo>
                    <a:pt x="700105" y="165925"/>
                  </a:lnTo>
                  <a:lnTo>
                    <a:pt x="690604" y="171926"/>
                  </a:lnTo>
                  <a:lnTo>
                    <a:pt x="677874" y="178689"/>
                  </a:lnTo>
                  <a:lnTo>
                    <a:pt x="641013" y="171926"/>
                  </a:lnTo>
                  <a:lnTo>
                    <a:pt x="590091" y="185357"/>
                  </a:lnTo>
                  <a:lnTo>
                    <a:pt x="477559" y="240252"/>
                  </a:lnTo>
                  <a:cubicBezTo>
                    <a:pt x="181848" y="530352"/>
                    <a:pt x="102036" y="696627"/>
                    <a:pt x="0" y="1091502"/>
                  </a:cubicBezTo>
                  <a:lnTo>
                    <a:pt x="114699" y="1064800"/>
                  </a:lnTo>
                  <a:lnTo>
                    <a:pt x="134554" y="1086041"/>
                  </a:lnTo>
                  <a:lnTo>
                    <a:pt x="168565" y="1091756"/>
                  </a:lnTo>
                  <a:lnTo>
                    <a:pt x="191271" y="1105948"/>
                  </a:lnTo>
                  <a:lnTo>
                    <a:pt x="215306" y="1096423"/>
                  </a:lnTo>
                  <a:lnTo>
                    <a:pt x="235162" y="1116330"/>
                  </a:lnTo>
                  <a:lnTo>
                    <a:pt x="279053" y="1140428"/>
                  </a:lnTo>
                  <a:lnTo>
                    <a:pt x="321519" y="1146143"/>
                  </a:lnTo>
                  <a:lnTo>
                    <a:pt x="334250" y="1188720"/>
                  </a:lnTo>
                  <a:cubicBezTo>
                    <a:pt x="334250" y="1188720"/>
                    <a:pt x="363985" y="1215676"/>
                    <a:pt x="362750" y="1221391"/>
                  </a:cubicBezTo>
                  <a:cubicBezTo>
                    <a:pt x="361515" y="1227106"/>
                    <a:pt x="372251" y="1252633"/>
                    <a:pt x="378331" y="1252633"/>
                  </a:cubicBezTo>
                  <a:cubicBezTo>
                    <a:pt x="392505" y="1257710"/>
                    <a:pt x="406252" y="1263891"/>
                    <a:pt x="419467" y="1271111"/>
                  </a:cubicBezTo>
                  <a:lnTo>
                    <a:pt x="443503" y="1273874"/>
                  </a:lnTo>
                  <a:lnTo>
                    <a:pt x="453003" y="1252633"/>
                  </a:lnTo>
                  <a:lnTo>
                    <a:pt x="474283" y="1252633"/>
                  </a:lnTo>
                  <a:lnTo>
                    <a:pt x="474283" y="1273874"/>
                  </a:lnTo>
                  <a:lnTo>
                    <a:pt x="482834" y="1285304"/>
                  </a:lnTo>
                  <a:lnTo>
                    <a:pt x="485589" y="1317879"/>
                  </a:lnTo>
                  <a:lnTo>
                    <a:pt x="494139" y="1342073"/>
                  </a:lnTo>
                  <a:lnTo>
                    <a:pt x="479983" y="1357694"/>
                  </a:lnTo>
                  <a:lnTo>
                    <a:pt x="457278" y="1386269"/>
                  </a:lnTo>
                  <a:lnTo>
                    <a:pt x="428777" y="1425797"/>
                  </a:lnTo>
                  <a:lnTo>
                    <a:pt x="431627" y="1463897"/>
                  </a:lnTo>
                  <a:lnTo>
                    <a:pt x="424502" y="1489424"/>
                  </a:lnTo>
                  <a:lnTo>
                    <a:pt x="445782" y="1496568"/>
                  </a:lnTo>
                  <a:lnTo>
                    <a:pt x="427352" y="1522095"/>
                  </a:lnTo>
                  <a:cubicBezTo>
                    <a:pt x="431114" y="1532801"/>
                    <a:pt x="434287" y="1543707"/>
                    <a:pt x="436852" y="1554766"/>
                  </a:cubicBezTo>
                  <a:cubicBezTo>
                    <a:pt x="441251" y="1566948"/>
                    <a:pt x="446457" y="1578816"/>
                    <a:pt x="452433" y="1590294"/>
                  </a:cubicBezTo>
                  <a:lnTo>
                    <a:pt x="472288" y="1607344"/>
                  </a:lnTo>
                  <a:lnTo>
                    <a:pt x="480838" y="1635919"/>
                  </a:lnTo>
                  <a:lnTo>
                    <a:pt x="529005" y="1735265"/>
                  </a:lnTo>
                  <a:lnTo>
                    <a:pt x="562921" y="1763840"/>
                  </a:lnTo>
                  <a:lnTo>
                    <a:pt x="612512" y="1789367"/>
                  </a:lnTo>
                  <a:cubicBezTo>
                    <a:pt x="612512" y="1789367"/>
                    <a:pt x="643673" y="1823466"/>
                    <a:pt x="645098" y="1827467"/>
                  </a:cubicBezTo>
                  <a:cubicBezTo>
                    <a:pt x="646523" y="1831467"/>
                    <a:pt x="662103" y="1894142"/>
                    <a:pt x="662103" y="1894142"/>
                  </a:cubicBezTo>
                  <a:cubicBezTo>
                    <a:pt x="661882" y="1905826"/>
                    <a:pt x="661660" y="1917510"/>
                    <a:pt x="661439" y="1929194"/>
                  </a:cubicBezTo>
                  <a:lnTo>
                    <a:pt x="670939" y="1966055"/>
                  </a:lnTo>
                  <a:lnTo>
                    <a:pt x="673789" y="2007299"/>
                  </a:lnTo>
                  <a:lnTo>
                    <a:pt x="678064" y="2064449"/>
                  </a:lnTo>
                  <a:lnTo>
                    <a:pt x="692219" y="2109883"/>
                  </a:lnTo>
                  <a:lnTo>
                    <a:pt x="704950" y="2169509"/>
                  </a:lnTo>
                  <a:lnTo>
                    <a:pt x="689369" y="2189417"/>
                  </a:lnTo>
                  <a:lnTo>
                    <a:pt x="698869" y="2218849"/>
                  </a:lnTo>
                  <a:lnTo>
                    <a:pt x="710270" y="2261807"/>
                  </a:lnTo>
                  <a:lnTo>
                    <a:pt x="730030" y="2283143"/>
                  </a:lnTo>
                  <a:cubicBezTo>
                    <a:pt x="729587" y="2294509"/>
                    <a:pt x="729143" y="2305876"/>
                    <a:pt x="728700" y="2317242"/>
                  </a:cubicBezTo>
                  <a:lnTo>
                    <a:pt x="732880" y="2351246"/>
                  </a:lnTo>
                  <a:lnTo>
                    <a:pt x="820758" y="2444972"/>
                  </a:lnTo>
                  <a:lnTo>
                    <a:pt x="837668" y="2463451"/>
                  </a:lnTo>
                  <a:lnTo>
                    <a:pt x="837668" y="2419445"/>
                  </a:lnTo>
                  <a:lnTo>
                    <a:pt x="866169" y="2402967"/>
                  </a:lnTo>
                  <a:lnTo>
                    <a:pt x="866169" y="2376869"/>
                  </a:lnTo>
                  <a:lnTo>
                    <a:pt x="837668" y="2364105"/>
                  </a:lnTo>
                  <a:lnTo>
                    <a:pt x="837668" y="2344198"/>
                  </a:lnTo>
                  <a:lnTo>
                    <a:pt x="851634" y="2331434"/>
                  </a:lnTo>
                  <a:lnTo>
                    <a:pt x="865694" y="2308670"/>
                  </a:lnTo>
                  <a:lnTo>
                    <a:pt x="865694" y="2290191"/>
                  </a:lnTo>
                  <a:cubicBezTo>
                    <a:pt x="877379" y="2286000"/>
                    <a:pt x="865694" y="2273141"/>
                    <a:pt x="865694" y="2273141"/>
                  </a:cubicBezTo>
                  <a:lnTo>
                    <a:pt x="846219" y="2273141"/>
                  </a:lnTo>
                  <a:lnTo>
                    <a:pt x="844793" y="2254758"/>
                  </a:lnTo>
                  <a:lnTo>
                    <a:pt x="863224" y="2254758"/>
                  </a:lnTo>
                  <a:lnTo>
                    <a:pt x="870824" y="2266093"/>
                  </a:lnTo>
                  <a:lnTo>
                    <a:pt x="885835" y="2254758"/>
                  </a:lnTo>
                  <a:lnTo>
                    <a:pt x="874529" y="2231993"/>
                  </a:lnTo>
                  <a:cubicBezTo>
                    <a:pt x="877379" y="2224945"/>
                    <a:pt x="897235" y="2231993"/>
                    <a:pt x="897235" y="2231993"/>
                  </a:cubicBezTo>
                  <a:lnTo>
                    <a:pt x="931151" y="2212086"/>
                  </a:lnTo>
                  <a:lnTo>
                    <a:pt x="945306" y="2195132"/>
                  </a:lnTo>
                  <a:lnTo>
                    <a:pt x="945306" y="2172367"/>
                  </a:lnTo>
                  <a:lnTo>
                    <a:pt x="929156" y="2157794"/>
                  </a:lnTo>
                  <a:lnTo>
                    <a:pt x="914905" y="2135029"/>
                  </a:lnTo>
                  <a:lnTo>
                    <a:pt x="931911" y="2135029"/>
                  </a:lnTo>
                  <a:cubicBezTo>
                    <a:pt x="931911" y="2135029"/>
                    <a:pt x="957467" y="2147888"/>
                    <a:pt x="965922" y="2135029"/>
                  </a:cubicBezTo>
                  <a:cubicBezTo>
                    <a:pt x="974377" y="2122170"/>
                    <a:pt x="987202" y="2105216"/>
                    <a:pt x="987202" y="2105216"/>
                  </a:cubicBezTo>
                  <a:lnTo>
                    <a:pt x="1002783" y="2068354"/>
                  </a:lnTo>
                  <a:cubicBezTo>
                    <a:pt x="1002783" y="2068354"/>
                    <a:pt x="1032519" y="2014347"/>
                    <a:pt x="1035369" y="2010061"/>
                  </a:cubicBezTo>
                  <a:cubicBezTo>
                    <a:pt x="1038219" y="2005774"/>
                    <a:pt x="1035369" y="1952911"/>
                    <a:pt x="1035369" y="1952911"/>
                  </a:cubicBezTo>
                  <a:lnTo>
                    <a:pt x="1082110" y="1914811"/>
                  </a:lnTo>
                  <a:lnTo>
                    <a:pt x="1113271" y="1914811"/>
                  </a:lnTo>
                  <a:lnTo>
                    <a:pt x="1138732" y="1872139"/>
                  </a:lnTo>
                  <a:lnTo>
                    <a:pt x="1158587" y="1844135"/>
                  </a:lnTo>
                  <a:lnTo>
                    <a:pt x="1158587" y="1796510"/>
                  </a:lnTo>
                  <a:lnTo>
                    <a:pt x="1165617" y="1751076"/>
                  </a:lnTo>
                  <a:lnTo>
                    <a:pt x="1154502" y="1706690"/>
                  </a:lnTo>
                  <a:lnTo>
                    <a:pt x="1194118" y="1654112"/>
                  </a:lnTo>
                  <a:lnTo>
                    <a:pt x="1223854" y="1625537"/>
                  </a:lnTo>
                  <a:lnTo>
                    <a:pt x="1212549" y="1573054"/>
                  </a:lnTo>
                  <a:lnTo>
                    <a:pt x="1206658" y="1540478"/>
                  </a:lnTo>
                  <a:close/>
                  <a:moveTo>
                    <a:pt x="1522257" y="424720"/>
                  </a:moveTo>
                  <a:lnTo>
                    <a:pt x="1531757" y="430340"/>
                  </a:lnTo>
                  <a:lnTo>
                    <a:pt x="1544678" y="419100"/>
                  </a:lnTo>
                  <a:lnTo>
                    <a:pt x="1563013" y="419100"/>
                  </a:lnTo>
                  <a:lnTo>
                    <a:pt x="1579924" y="413385"/>
                  </a:lnTo>
                  <a:lnTo>
                    <a:pt x="1587524" y="402907"/>
                  </a:lnTo>
                  <a:lnTo>
                    <a:pt x="1583914" y="388430"/>
                  </a:lnTo>
                  <a:lnTo>
                    <a:pt x="1591134" y="380714"/>
                  </a:lnTo>
                  <a:cubicBezTo>
                    <a:pt x="1591989" y="368999"/>
                    <a:pt x="1573463" y="360521"/>
                    <a:pt x="1573463" y="360521"/>
                  </a:cubicBezTo>
                  <a:lnTo>
                    <a:pt x="1563013" y="360521"/>
                  </a:lnTo>
                  <a:lnTo>
                    <a:pt x="1550093" y="375476"/>
                  </a:lnTo>
                  <a:lnTo>
                    <a:pt x="1536412" y="375476"/>
                  </a:lnTo>
                  <a:lnTo>
                    <a:pt x="1531567" y="392430"/>
                  </a:lnTo>
                  <a:lnTo>
                    <a:pt x="1533562" y="405194"/>
                  </a:lnTo>
                  <a:lnTo>
                    <a:pt x="1522257" y="412242"/>
                  </a:lnTo>
                  <a:lnTo>
                    <a:pt x="1522257" y="424720"/>
                  </a:lnTo>
                  <a:close/>
                  <a:moveTo>
                    <a:pt x="1607759" y="317373"/>
                  </a:moveTo>
                  <a:lnTo>
                    <a:pt x="1593319" y="323850"/>
                  </a:lnTo>
                  <a:lnTo>
                    <a:pt x="1593319" y="345662"/>
                  </a:lnTo>
                  <a:lnTo>
                    <a:pt x="1594934" y="351282"/>
                  </a:lnTo>
                  <a:cubicBezTo>
                    <a:pt x="1595988" y="355778"/>
                    <a:pt x="1596530" y="360379"/>
                    <a:pt x="1596549" y="364998"/>
                  </a:cubicBezTo>
                  <a:lnTo>
                    <a:pt x="1606999" y="372237"/>
                  </a:lnTo>
                  <a:lnTo>
                    <a:pt x="1617450" y="378714"/>
                  </a:lnTo>
                  <a:lnTo>
                    <a:pt x="1622295" y="388239"/>
                  </a:lnTo>
                  <a:cubicBezTo>
                    <a:pt x="1622295" y="388239"/>
                    <a:pt x="1620680" y="397764"/>
                    <a:pt x="1615075" y="397764"/>
                  </a:cubicBezTo>
                  <a:lnTo>
                    <a:pt x="1602154" y="401860"/>
                  </a:lnTo>
                  <a:lnTo>
                    <a:pt x="1606999" y="410718"/>
                  </a:lnTo>
                  <a:cubicBezTo>
                    <a:pt x="1606999" y="410718"/>
                    <a:pt x="1597499" y="415576"/>
                    <a:pt x="1596549" y="419576"/>
                  </a:cubicBezTo>
                  <a:lnTo>
                    <a:pt x="1605384" y="426053"/>
                  </a:lnTo>
                  <a:lnTo>
                    <a:pt x="1597309" y="434150"/>
                  </a:lnTo>
                  <a:lnTo>
                    <a:pt x="1579639" y="434150"/>
                  </a:lnTo>
                  <a:lnTo>
                    <a:pt x="1579639" y="443675"/>
                  </a:lnTo>
                  <a:lnTo>
                    <a:pt x="1616690" y="443675"/>
                  </a:lnTo>
                  <a:lnTo>
                    <a:pt x="1631985" y="434150"/>
                  </a:lnTo>
                  <a:lnTo>
                    <a:pt x="1654501" y="438150"/>
                  </a:lnTo>
                  <a:cubicBezTo>
                    <a:pt x="1654501" y="438150"/>
                    <a:pt x="1673026" y="434150"/>
                    <a:pt x="1677016" y="434150"/>
                  </a:cubicBezTo>
                  <a:lnTo>
                    <a:pt x="1673786" y="430054"/>
                  </a:lnTo>
                  <a:lnTo>
                    <a:pt x="1679486" y="422815"/>
                  </a:lnTo>
                  <a:lnTo>
                    <a:pt x="1688322" y="412337"/>
                  </a:lnTo>
                  <a:lnTo>
                    <a:pt x="1677016" y="407765"/>
                  </a:lnTo>
                  <a:lnTo>
                    <a:pt x="1664191" y="403765"/>
                  </a:lnTo>
                  <a:lnTo>
                    <a:pt x="1665806" y="390049"/>
                  </a:lnTo>
                  <a:lnTo>
                    <a:pt x="1653646" y="380524"/>
                  </a:lnTo>
                  <a:lnTo>
                    <a:pt x="1635215" y="370427"/>
                  </a:lnTo>
                  <a:lnTo>
                    <a:pt x="1633600" y="351854"/>
                  </a:lnTo>
                  <a:lnTo>
                    <a:pt x="1635215" y="335756"/>
                  </a:lnTo>
                  <a:lnTo>
                    <a:pt x="1616215" y="335756"/>
                  </a:lnTo>
                  <a:lnTo>
                    <a:pt x="1612224" y="327660"/>
                  </a:lnTo>
                  <a:lnTo>
                    <a:pt x="1623435" y="317182"/>
                  </a:lnTo>
                  <a:lnTo>
                    <a:pt x="1607759" y="317373"/>
                  </a:lnTo>
                  <a:close/>
                  <a:moveTo>
                    <a:pt x="1713212" y="386810"/>
                  </a:moveTo>
                  <a:lnTo>
                    <a:pt x="1713212" y="380714"/>
                  </a:lnTo>
                  <a:lnTo>
                    <a:pt x="1726133" y="380714"/>
                  </a:lnTo>
                  <a:lnTo>
                    <a:pt x="1733353" y="375476"/>
                  </a:lnTo>
                  <a:lnTo>
                    <a:pt x="1733353" y="355282"/>
                  </a:lnTo>
                  <a:lnTo>
                    <a:pt x="1742853" y="350425"/>
                  </a:lnTo>
                  <a:lnTo>
                    <a:pt x="1739623" y="334328"/>
                  </a:lnTo>
                  <a:lnTo>
                    <a:pt x="1724518" y="328994"/>
                  </a:lnTo>
                  <a:lnTo>
                    <a:pt x="1702002" y="336232"/>
                  </a:lnTo>
                  <a:lnTo>
                    <a:pt x="1702002" y="348044"/>
                  </a:lnTo>
                  <a:lnTo>
                    <a:pt x="1688322" y="349663"/>
                  </a:lnTo>
                  <a:lnTo>
                    <a:pt x="1685092" y="360521"/>
                  </a:lnTo>
                  <a:lnTo>
                    <a:pt x="1694592" y="364998"/>
                  </a:lnTo>
                  <a:lnTo>
                    <a:pt x="1679296" y="373856"/>
                  </a:lnTo>
                  <a:lnTo>
                    <a:pt x="1675211" y="380714"/>
                  </a:lnTo>
                  <a:lnTo>
                    <a:pt x="1688132" y="392430"/>
                  </a:lnTo>
                  <a:lnTo>
                    <a:pt x="1713212" y="386810"/>
                  </a:lnTo>
                  <a:close/>
                  <a:moveTo>
                    <a:pt x="2524534" y="876110"/>
                  </a:moveTo>
                  <a:lnTo>
                    <a:pt x="2577736" y="904685"/>
                  </a:lnTo>
                  <a:lnTo>
                    <a:pt x="2605192" y="894017"/>
                  </a:lnTo>
                  <a:lnTo>
                    <a:pt x="2623432" y="919925"/>
                  </a:lnTo>
                  <a:lnTo>
                    <a:pt x="2672169" y="930688"/>
                  </a:lnTo>
                  <a:lnTo>
                    <a:pt x="2693449" y="941356"/>
                  </a:lnTo>
                  <a:lnTo>
                    <a:pt x="2752826" y="809593"/>
                  </a:lnTo>
                  <a:cubicBezTo>
                    <a:pt x="2662503" y="608118"/>
                    <a:pt x="2543606" y="384419"/>
                    <a:pt x="2300883" y="208344"/>
                  </a:cubicBezTo>
                  <a:lnTo>
                    <a:pt x="2251877" y="211265"/>
                  </a:lnTo>
                  <a:lnTo>
                    <a:pt x="2241237" y="232696"/>
                  </a:lnTo>
                  <a:lnTo>
                    <a:pt x="2218531" y="224219"/>
                  </a:lnTo>
                  <a:lnTo>
                    <a:pt x="2207796" y="205169"/>
                  </a:lnTo>
                  <a:lnTo>
                    <a:pt x="2186420" y="205169"/>
                  </a:lnTo>
                  <a:lnTo>
                    <a:pt x="2195920" y="214694"/>
                  </a:lnTo>
                  <a:lnTo>
                    <a:pt x="2203616" y="230029"/>
                  </a:lnTo>
                  <a:lnTo>
                    <a:pt x="2170080" y="230029"/>
                  </a:lnTo>
                  <a:lnTo>
                    <a:pt x="2170080" y="248983"/>
                  </a:lnTo>
                  <a:lnTo>
                    <a:pt x="2146139" y="245459"/>
                  </a:lnTo>
                  <a:lnTo>
                    <a:pt x="2131604" y="243269"/>
                  </a:lnTo>
                  <a:lnTo>
                    <a:pt x="2123433" y="247364"/>
                  </a:lnTo>
                  <a:lnTo>
                    <a:pt x="2131034" y="252031"/>
                  </a:lnTo>
                  <a:lnTo>
                    <a:pt x="2141579" y="254413"/>
                  </a:lnTo>
                  <a:lnTo>
                    <a:pt x="2132079" y="257937"/>
                  </a:lnTo>
                  <a:lnTo>
                    <a:pt x="2119348" y="252794"/>
                  </a:lnTo>
                  <a:lnTo>
                    <a:pt x="2103483" y="247459"/>
                  </a:lnTo>
                  <a:lnTo>
                    <a:pt x="2098733" y="236887"/>
                  </a:lnTo>
                  <a:lnTo>
                    <a:pt x="2087048" y="227362"/>
                  </a:lnTo>
                  <a:lnTo>
                    <a:pt x="2073557" y="225552"/>
                  </a:lnTo>
                  <a:lnTo>
                    <a:pt x="2064057" y="214408"/>
                  </a:lnTo>
                  <a:lnTo>
                    <a:pt x="2084768" y="216218"/>
                  </a:lnTo>
                  <a:lnTo>
                    <a:pt x="2103008" y="224409"/>
                  </a:lnTo>
                  <a:lnTo>
                    <a:pt x="2118208" y="226219"/>
                  </a:lnTo>
                  <a:cubicBezTo>
                    <a:pt x="2118208" y="226219"/>
                    <a:pt x="2127709" y="223837"/>
                    <a:pt x="2128754" y="225552"/>
                  </a:cubicBezTo>
                  <a:cubicBezTo>
                    <a:pt x="2136021" y="227877"/>
                    <a:pt x="2143498" y="229473"/>
                    <a:pt x="2151079" y="230315"/>
                  </a:cubicBezTo>
                  <a:lnTo>
                    <a:pt x="2163430" y="220790"/>
                  </a:lnTo>
                  <a:lnTo>
                    <a:pt x="2142529" y="205169"/>
                  </a:lnTo>
                  <a:lnTo>
                    <a:pt x="2105478" y="194215"/>
                  </a:lnTo>
                  <a:lnTo>
                    <a:pt x="2040306" y="185833"/>
                  </a:lnTo>
                  <a:cubicBezTo>
                    <a:pt x="2031376" y="183581"/>
                    <a:pt x="2022560" y="180879"/>
                    <a:pt x="2013895" y="177737"/>
                  </a:cubicBezTo>
                  <a:lnTo>
                    <a:pt x="1992235" y="172403"/>
                  </a:lnTo>
                  <a:lnTo>
                    <a:pt x="1944734" y="172403"/>
                  </a:lnTo>
                  <a:lnTo>
                    <a:pt x="1872531" y="185833"/>
                  </a:lnTo>
                  <a:lnTo>
                    <a:pt x="1832631" y="211265"/>
                  </a:lnTo>
                  <a:lnTo>
                    <a:pt x="1785129" y="254222"/>
                  </a:lnTo>
                  <a:lnTo>
                    <a:pt x="1741713" y="260699"/>
                  </a:lnTo>
                  <a:cubicBezTo>
                    <a:pt x="1734977" y="266327"/>
                    <a:pt x="1728631" y="272405"/>
                    <a:pt x="1722712" y="278892"/>
                  </a:cubicBezTo>
                  <a:lnTo>
                    <a:pt x="1732213" y="299561"/>
                  </a:lnTo>
                  <a:lnTo>
                    <a:pt x="1729838" y="309086"/>
                  </a:lnTo>
                  <a:lnTo>
                    <a:pt x="1736298" y="314325"/>
                  </a:lnTo>
                  <a:lnTo>
                    <a:pt x="1741048" y="323850"/>
                  </a:lnTo>
                  <a:lnTo>
                    <a:pt x="1747508" y="333375"/>
                  </a:lnTo>
                  <a:lnTo>
                    <a:pt x="1771544" y="329851"/>
                  </a:lnTo>
                  <a:lnTo>
                    <a:pt x="1797385" y="315182"/>
                  </a:lnTo>
                  <a:lnTo>
                    <a:pt x="1817335" y="325755"/>
                  </a:lnTo>
                  <a:lnTo>
                    <a:pt x="1832631" y="352235"/>
                  </a:lnTo>
                  <a:lnTo>
                    <a:pt x="1835481" y="368141"/>
                  </a:lnTo>
                  <a:lnTo>
                    <a:pt x="1853721" y="371666"/>
                  </a:lnTo>
                  <a:lnTo>
                    <a:pt x="1866071" y="361093"/>
                  </a:lnTo>
                  <a:lnTo>
                    <a:pt x="1878992" y="358140"/>
                  </a:lnTo>
                  <a:lnTo>
                    <a:pt x="1886022" y="336899"/>
                  </a:lnTo>
                  <a:lnTo>
                    <a:pt x="1887162" y="320421"/>
                  </a:lnTo>
                  <a:lnTo>
                    <a:pt x="1904833" y="315182"/>
                  </a:lnTo>
                  <a:lnTo>
                    <a:pt x="1904833" y="304324"/>
                  </a:lnTo>
                  <a:lnTo>
                    <a:pt x="1898372" y="299656"/>
                  </a:lnTo>
                  <a:lnTo>
                    <a:pt x="1890107" y="294323"/>
                  </a:lnTo>
                  <a:lnTo>
                    <a:pt x="1887162" y="275273"/>
                  </a:lnTo>
                  <a:lnTo>
                    <a:pt x="1914048" y="258223"/>
                  </a:lnTo>
                  <a:cubicBezTo>
                    <a:pt x="1914048" y="258223"/>
                    <a:pt x="1928298" y="245269"/>
                    <a:pt x="1928298" y="242983"/>
                  </a:cubicBezTo>
                  <a:cubicBezTo>
                    <a:pt x="1928298" y="240697"/>
                    <a:pt x="1935328" y="232886"/>
                    <a:pt x="1935328" y="232886"/>
                  </a:cubicBezTo>
                  <a:cubicBezTo>
                    <a:pt x="1935328" y="232886"/>
                    <a:pt x="1946539" y="233553"/>
                    <a:pt x="1950054" y="234125"/>
                  </a:cubicBezTo>
                  <a:cubicBezTo>
                    <a:pt x="1953569" y="234696"/>
                    <a:pt x="1972284" y="241173"/>
                    <a:pt x="1972284" y="241173"/>
                  </a:cubicBezTo>
                  <a:lnTo>
                    <a:pt x="1979409" y="246507"/>
                  </a:lnTo>
                  <a:lnTo>
                    <a:pt x="1957654" y="257080"/>
                  </a:lnTo>
                  <a:lnTo>
                    <a:pt x="1944829" y="270034"/>
                  </a:lnTo>
                  <a:lnTo>
                    <a:pt x="1935328" y="276511"/>
                  </a:lnTo>
                  <a:lnTo>
                    <a:pt x="1944164" y="297085"/>
                  </a:lnTo>
                  <a:lnTo>
                    <a:pt x="1967059" y="308896"/>
                  </a:lnTo>
                  <a:lnTo>
                    <a:pt x="1987580" y="304705"/>
                  </a:lnTo>
                  <a:lnTo>
                    <a:pt x="2020166" y="303086"/>
                  </a:lnTo>
                  <a:cubicBezTo>
                    <a:pt x="2020166" y="303086"/>
                    <a:pt x="2057502" y="310610"/>
                    <a:pt x="2059212" y="311849"/>
                  </a:cubicBezTo>
                  <a:cubicBezTo>
                    <a:pt x="2060922" y="313087"/>
                    <a:pt x="2048476" y="317087"/>
                    <a:pt x="2048476" y="317087"/>
                  </a:cubicBezTo>
                  <a:lnTo>
                    <a:pt x="2033941" y="321183"/>
                  </a:lnTo>
                  <a:lnTo>
                    <a:pt x="2025771" y="326517"/>
                  </a:lnTo>
                  <a:lnTo>
                    <a:pt x="2011900" y="319469"/>
                  </a:lnTo>
                  <a:cubicBezTo>
                    <a:pt x="2006305" y="315543"/>
                    <a:pt x="1999721" y="313296"/>
                    <a:pt x="1992900" y="312992"/>
                  </a:cubicBezTo>
                  <a:cubicBezTo>
                    <a:pt x="1987152" y="314112"/>
                    <a:pt x="1981728" y="316521"/>
                    <a:pt x="1977034" y="320040"/>
                  </a:cubicBezTo>
                  <a:lnTo>
                    <a:pt x="1985870" y="333566"/>
                  </a:lnTo>
                  <a:lnTo>
                    <a:pt x="1998125" y="341852"/>
                  </a:lnTo>
                  <a:cubicBezTo>
                    <a:pt x="1998125" y="341852"/>
                    <a:pt x="1992900" y="357092"/>
                    <a:pt x="1989385" y="356521"/>
                  </a:cubicBezTo>
                  <a:cubicBezTo>
                    <a:pt x="1985870" y="355949"/>
                    <a:pt x="1979885" y="345377"/>
                    <a:pt x="1979885" y="345377"/>
                  </a:cubicBezTo>
                  <a:lnTo>
                    <a:pt x="1966299" y="340043"/>
                  </a:lnTo>
                  <a:lnTo>
                    <a:pt x="1957559" y="345377"/>
                  </a:lnTo>
                  <a:lnTo>
                    <a:pt x="1958699" y="358331"/>
                  </a:lnTo>
                  <a:lnTo>
                    <a:pt x="1954899" y="376619"/>
                  </a:lnTo>
                  <a:lnTo>
                    <a:pt x="1940268" y="386144"/>
                  </a:lnTo>
                  <a:lnTo>
                    <a:pt x="1929628" y="394430"/>
                  </a:lnTo>
                  <a:lnTo>
                    <a:pt x="1915568" y="386144"/>
                  </a:lnTo>
                  <a:lnTo>
                    <a:pt x="1897422" y="391478"/>
                  </a:lnTo>
                  <a:lnTo>
                    <a:pt x="1865691" y="389668"/>
                  </a:lnTo>
                  <a:lnTo>
                    <a:pt x="1858661" y="396145"/>
                  </a:lnTo>
                  <a:lnTo>
                    <a:pt x="1847451" y="391478"/>
                  </a:lnTo>
                  <a:cubicBezTo>
                    <a:pt x="1847451" y="391478"/>
                    <a:pt x="1819900" y="392621"/>
                    <a:pt x="1818095" y="393192"/>
                  </a:cubicBezTo>
                  <a:cubicBezTo>
                    <a:pt x="1811797" y="391068"/>
                    <a:pt x="1805716" y="388324"/>
                    <a:pt x="1799950" y="385001"/>
                  </a:cubicBezTo>
                  <a:lnTo>
                    <a:pt x="1792920" y="369094"/>
                  </a:lnTo>
                  <a:lnTo>
                    <a:pt x="1801660" y="358521"/>
                  </a:lnTo>
                  <a:lnTo>
                    <a:pt x="1797575" y="353759"/>
                  </a:lnTo>
                  <a:lnTo>
                    <a:pt x="1794060" y="344996"/>
                  </a:lnTo>
                  <a:lnTo>
                    <a:pt x="1799950" y="337852"/>
                  </a:lnTo>
                  <a:lnTo>
                    <a:pt x="1791114" y="335566"/>
                  </a:lnTo>
                  <a:lnTo>
                    <a:pt x="1776484" y="350234"/>
                  </a:lnTo>
                  <a:cubicBezTo>
                    <a:pt x="1776262" y="354965"/>
                    <a:pt x="1776041" y="359696"/>
                    <a:pt x="1775819" y="364427"/>
                  </a:cubicBezTo>
                  <a:cubicBezTo>
                    <a:pt x="1775819" y="364427"/>
                    <a:pt x="1783514" y="377952"/>
                    <a:pt x="1784084" y="379667"/>
                  </a:cubicBezTo>
                  <a:cubicBezTo>
                    <a:pt x="1784521" y="383779"/>
                    <a:pt x="1784711" y="387914"/>
                    <a:pt x="1784654" y="392049"/>
                  </a:cubicBezTo>
                  <a:lnTo>
                    <a:pt x="1770024" y="397955"/>
                  </a:lnTo>
                  <a:lnTo>
                    <a:pt x="1754158" y="402622"/>
                  </a:lnTo>
                  <a:lnTo>
                    <a:pt x="1757103" y="408527"/>
                  </a:lnTo>
                  <a:lnTo>
                    <a:pt x="1773539" y="411480"/>
                  </a:lnTo>
                  <a:lnTo>
                    <a:pt x="1768219" y="421005"/>
                  </a:lnTo>
                  <a:lnTo>
                    <a:pt x="1758719" y="421577"/>
                  </a:lnTo>
                  <a:lnTo>
                    <a:pt x="1754063" y="433388"/>
                  </a:lnTo>
                  <a:lnTo>
                    <a:pt x="1751118" y="439865"/>
                  </a:lnTo>
                  <a:lnTo>
                    <a:pt x="1738198" y="436340"/>
                  </a:lnTo>
                  <a:lnTo>
                    <a:pt x="1738768" y="428054"/>
                  </a:lnTo>
                  <a:lnTo>
                    <a:pt x="1739338" y="417481"/>
                  </a:lnTo>
                  <a:lnTo>
                    <a:pt x="1734113" y="412147"/>
                  </a:lnTo>
                  <a:lnTo>
                    <a:pt x="1726418" y="420434"/>
                  </a:lnTo>
                  <a:lnTo>
                    <a:pt x="1718247" y="431006"/>
                  </a:lnTo>
                  <a:lnTo>
                    <a:pt x="1699247" y="434531"/>
                  </a:lnTo>
                  <a:lnTo>
                    <a:pt x="1690412" y="441579"/>
                  </a:lnTo>
                  <a:lnTo>
                    <a:pt x="1684522" y="454533"/>
                  </a:lnTo>
                  <a:lnTo>
                    <a:pt x="1670461" y="461010"/>
                  </a:lnTo>
                  <a:lnTo>
                    <a:pt x="1659346" y="468059"/>
                  </a:lnTo>
                  <a:lnTo>
                    <a:pt x="1642245" y="459296"/>
                  </a:lnTo>
                  <a:lnTo>
                    <a:pt x="1639965" y="463391"/>
                  </a:lnTo>
                  <a:lnTo>
                    <a:pt x="1643480" y="472154"/>
                  </a:lnTo>
                  <a:lnTo>
                    <a:pt x="1639395" y="476917"/>
                  </a:lnTo>
                  <a:lnTo>
                    <a:pt x="1617070" y="475107"/>
                  </a:lnTo>
                  <a:lnTo>
                    <a:pt x="1604719" y="473393"/>
                  </a:lnTo>
                  <a:lnTo>
                    <a:pt x="1602914" y="489871"/>
                  </a:lnTo>
                  <a:lnTo>
                    <a:pt x="1624670" y="493395"/>
                  </a:lnTo>
                  <a:lnTo>
                    <a:pt x="1635215" y="502920"/>
                  </a:lnTo>
                  <a:cubicBezTo>
                    <a:pt x="1635215" y="502920"/>
                    <a:pt x="1643480" y="512921"/>
                    <a:pt x="1645190" y="512921"/>
                  </a:cubicBezTo>
                  <a:cubicBezTo>
                    <a:pt x="1646900" y="512921"/>
                    <a:pt x="1658776" y="515874"/>
                    <a:pt x="1658776" y="515874"/>
                  </a:cubicBezTo>
                  <a:lnTo>
                    <a:pt x="1654026" y="541782"/>
                  </a:lnTo>
                  <a:lnTo>
                    <a:pt x="1643480" y="565880"/>
                  </a:lnTo>
                  <a:lnTo>
                    <a:pt x="1599399" y="565309"/>
                  </a:lnTo>
                  <a:lnTo>
                    <a:pt x="1551328" y="564166"/>
                  </a:lnTo>
                  <a:lnTo>
                    <a:pt x="1536032" y="569976"/>
                  </a:lnTo>
                  <a:lnTo>
                    <a:pt x="1531282" y="583502"/>
                  </a:lnTo>
                  <a:lnTo>
                    <a:pt x="1535462" y="597694"/>
                  </a:lnTo>
                  <a:lnTo>
                    <a:pt x="1526912" y="624269"/>
                  </a:lnTo>
                  <a:lnTo>
                    <a:pt x="1523397" y="638461"/>
                  </a:lnTo>
                  <a:cubicBezTo>
                    <a:pt x="1523416" y="643299"/>
                    <a:pt x="1523958" y="648122"/>
                    <a:pt x="1525012" y="652844"/>
                  </a:cubicBezTo>
                  <a:cubicBezTo>
                    <a:pt x="1526247" y="654558"/>
                    <a:pt x="1533277" y="666941"/>
                    <a:pt x="1533277" y="666941"/>
                  </a:cubicBezTo>
                  <a:lnTo>
                    <a:pt x="1527957" y="686943"/>
                  </a:lnTo>
                  <a:lnTo>
                    <a:pt x="1543823" y="691706"/>
                  </a:lnTo>
                  <a:lnTo>
                    <a:pt x="1570233" y="693420"/>
                  </a:lnTo>
                  <a:lnTo>
                    <a:pt x="1584294" y="701135"/>
                  </a:lnTo>
                  <a:lnTo>
                    <a:pt x="1594934" y="702850"/>
                  </a:lnTo>
                  <a:lnTo>
                    <a:pt x="1612510" y="695230"/>
                  </a:lnTo>
                  <a:lnTo>
                    <a:pt x="1638920" y="691706"/>
                  </a:lnTo>
                  <a:lnTo>
                    <a:pt x="1663621" y="671036"/>
                  </a:lnTo>
                  <a:lnTo>
                    <a:pt x="1659536" y="645795"/>
                  </a:lnTo>
                  <a:lnTo>
                    <a:pt x="1674736" y="626745"/>
                  </a:lnTo>
                  <a:lnTo>
                    <a:pt x="1707037" y="606171"/>
                  </a:lnTo>
                  <a:lnTo>
                    <a:pt x="1721098" y="601409"/>
                  </a:lnTo>
                  <a:lnTo>
                    <a:pt x="1719387" y="580263"/>
                  </a:lnTo>
                  <a:lnTo>
                    <a:pt x="1738388" y="569024"/>
                  </a:lnTo>
                  <a:lnTo>
                    <a:pt x="1757388" y="575501"/>
                  </a:lnTo>
                  <a:lnTo>
                    <a:pt x="1770309" y="568452"/>
                  </a:lnTo>
                  <a:lnTo>
                    <a:pt x="1810020" y="556260"/>
                  </a:lnTo>
                  <a:lnTo>
                    <a:pt x="1849351" y="592836"/>
                  </a:lnTo>
                  <a:lnTo>
                    <a:pt x="1903313" y="629888"/>
                  </a:lnTo>
                  <a:cubicBezTo>
                    <a:pt x="1903313" y="629888"/>
                    <a:pt x="1914523" y="652272"/>
                    <a:pt x="1915093" y="653987"/>
                  </a:cubicBezTo>
                  <a:cubicBezTo>
                    <a:pt x="1912946" y="659405"/>
                    <a:pt x="1910172" y="664553"/>
                    <a:pt x="1906828" y="669322"/>
                  </a:cubicBezTo>
                  <a:lnTo>
                    <a:pt x="1876522" y="669322"/>
                  </a:lnTo>
                  <a:lnTo>
                    <a:pt x="1865121" y="671894"/>
                  </a:lnTo>
                  <a:cubicBezTo>
                    <a:pt x="1865121" y="671894"/>
                    <a:pt x="1868637" y="680657"/>
                    <a:pt x="1870917" y="680657"/>
                  </a:cubicBezTo>
                  <a:cubicBezTo>
                    <a:pt x="1873197" y="680657"/>
                    <a:pt x="1897422" y="691896"/>
                    <a:pt x="1897422" y="691896"/>
                  </a:cubicBezTo>
                  <a:lnTo>
                    <a:pt x="1905022" y="697802"/>
                  </a:lnTo>
                  <a:lnTo>
                    <a:pt x="1909108" y="696563"/>
                  </a:lnTo>
                  <a:lnTo>
                    <a:pt x="1908538" y="685419"/>
                  </a:lnTo>
                  <a:lnTo>
                    <a:pt x="1910913" y="674846"/>
                  </a:lnTo>
                  <a:lnTo>
                    <a:pt x="1919083" y="675989"/>
                  </a:lnTo>
                  <a:cubicBezTo>
                    <a:pt x="1922417" y="672357"/>
                    <a:pt x="1925372" y="668401"/>
                    <a:pt x="1927918" y="664178"/>
                  </a:cubicBezTo>
                  <a:cubicBezTo>
                    <a:pt x="1930379" y="658963"/>
                    <a:pt x="1933105" y="653877"/>
                    <a:pt x="1936088" y="648938"/>
                  </a:cubicBezTo>
                  <a:lnTo>
                    <a:pt x="1929628" y="636556"/>
                  </a:lnTo>
                  <a:lnTo>
                    <a:pt x="1933238" y="628269"/>
                  </a:lnTo>
                  <a:lnTo>
                    <a:pt x="1942739" y="629507"/>
                  </a:lnTo>
                  <a:lnTo>
                    <a:pt x="1943879" y="641794"/>
                  </a:lnTo>
                  <a:lnTo>
                    <a:pt x="1947394" y="641794"/>
                  </a:lnTo>
                  <a:lnTo>
                    <a:pt x="1946254" y="626555"/>
                  </a:lnTo>
                  <a:lnTo>
                    <a:pt x="1936753" y="620649"/>
                  </a:lnTo>
                  <a:lnTo>
                    <a:pt x="1924023" y="612172"/>
                  </a:lnTo>
                  <a:lnTo>
                    <a:pt x="1915188" y="599313"/>
                  </a:lnTo>
                  <a:lnTo>
                    <a:pt x="1899892" y="595122"/>
                  </a:lnTo>
                  <a:lnTo>
                    <a:pt x="1882317" y="582740"/>
                  </a:lnTo>
                  <a:lnTo>
                    <a:pt x="1878232" y="568643"/>
                  </a:lnTo>
                  <a:lnTo>
                    <a:pt x="1861796" y="560451"/>
                  </a:lnTo>
                  <a:lnTo>
                    <a:pt x="1857521" y="547497"/>
                  </a:lnTo>
                  <a:lnTo>
                    <a:pt x="1862271" y="533971"/>
                  </a:lnTo>
                  <a:lnTo>
                    <a:pt x="1872816" y="532162"/>
                  </a:lnTo>
                  <a:cubicBezTo>
                    <a:pt x="1873006" y="536480"/>
                    <a:pt x="1873197" y="540798"/>
                    <a:pt x="1873387" y="545116"/>
                  </a:cubicBezTo>
                  <a:lnTo>
                    <a:pt x="1883932" y="548640"/>
                  </a:lnTo>
                  <a:lnTo>
                    <a:pt x="1891057" y="544544"/>
                  </a:lnTo>
                  <a:lnTo>
                    <a:pt x="1901603" y="563594"/>
                  </a:lnTo>
                  <a:lnTo>
                    <a:pt x="1923263" y="575882"/>
                  </a:lnTo>
                  <a:lnTo>
                    <a:pt x="1940363" y="585407"/>
                  </a:lnTo>
                  <a:lnTo>
                    <a:pt x="1950909" y="586645"/>
                  </a:lnTo>
                  <a:lnTo>
                    <a:pt x="1968484" y="605695"/>
                  </a:lnTo>
                  <a:lnTo>
                    <a:pt x="1972664" y="630365"/>
                  </a:lnTo>
                  <a:lnTo>
                    <a:pt x="2005535" y="664559"/>
                  </a:lnTo>
                  <a:lnTo>
                    <a:pt x="2010190" y="688658"/>
                  </a:lnTo>
                  <a:lnTo>
                    <a:pt x="2033656" y="705136"/>
                  </a:lnTo>
                  <a:lnTo>
                    <a:pt x="2040116" y="699802"/>
                  </a:lnTo>
                  <a:lnTo>
                    <a:pt x="2036601" y="684562"/>
                  </a:lnTo>
                  <a:lnTo>
                    <a:pt x="2049521" y="677513"/>
                  </a:lnTo>
                  <a:lnTo>
                    <a:pt x="2045436" y="666845"/>
                  </a:lnTo>
                  <a:lnTo>
                    <a:pt x="2032421" y="662369"/>
                  </a:lnTo>
                  <a:lnTo>
                    <a:pt x="2027101" y="651796"/>
                  </a:lnTo>
                  <a:lnTo>
                    <a:pt x="2029476" y="634651"/>
                  </a:lnTo>
                  <a:lnTo>
                    <a:pt x="2021876" y="625888"/>
                  </a:lnTo>
                  <a:lnTo>
                    <a:pt x="2028906" y="627031"/>
                  </a:lnTo>
                  <a:lnTo>
                    <a:pt x="2034131" y="633508"/>
                  </a:lnTo>
                  <a:lnTo>
                    <a:pt x="2042396" y="622364"/>
                  </a:lnTo>
                  <a:lnTo>
                    <a:pt x="2056457" y="622935"/>
                  </a:lnTo>
                  <a:lnTo>
                    <a:pt x="2070612" y="628841"/>
                  </a:lnTo>
                  <a:lnTo>
                    <a:pt x="2081157" y="643319"/>
                  </a:lnTo>
                  <a:lnTo>
                    <a:pt x="2091703" y="659797"/>
                  </a:lnTo>
                  <a:cubicBezTo>
                    <a:pt x="2091703" y="659797"/>
                    <a:pt x="2084673" y="663893"/>
                    <a:pt x="2084102" y="665702"/>
                  </a:cubicBezTo>
                  <a:cubicBezTo>
                    <a:pt x="2085499" y="670258"/>
                    <a:pt x="2087475" y="674613"/>
                    <a:pt x="2089993" y="678656"/>
                  </a:cubicBezTo>
                  <a:lnTo>
                    <a:pt x="2103483" y="690944"/>
                  </a:lnTo>
                  <a:lnTo>
                    <a:pt x="2114028" y="705803"/>
                  </a:lnTo>
                  <a:lnTo>
                    <a:pt x="2135119" y="705231"/>
                  </a:lnTo>
                  <a:lnTo>
                    <a:pt x="2137494" y="714756"/>
                  </a:lnTo>
                  <a:lnTo>
                    <a:pt x="2152789" y="716471"/>
                  </a:lnTo>
                  <a:lnTo>
                    <a:pt x="2167420" y="712946"/>
                  </a:lnTo>
                  <a:lnTo>
                    <a:pt x="2171600" y="703421"/>
                  </a:lnTo>
                  <a:lnTo>
                    <a:pt x="2178060" y="712280"/>
                  </a:lnTo>
                  <a:lnTo>
                    <a:pt x="2195065" y="718185"/>
                  </a:lnTo>
                  <a:lnTo>
                    <a:pt x="2209696" y="717042"/>
                  </a:lnTo>
                  <a:lnTo>
                    <a:pt x="2222046" y="703421"/>
                  </a:lnTo>
                  <a:lnTo>
                    <a:pt x="2233162" y="708184"/>
                  </a:lnTo>
                  <a:lnTo>
                    <a:pt x="2241427" y="713423"/>
                  </a:lnTo>
                  <a:lnTo>
                    <a:pt x="2238482" y="725234"/>
                  </a:lnTo>
                  <a:lnTo>
                    <a:pt x="2245797" y="749427"/>
                  </a:lnTo>
                  <a:lnTo>
                    <a:pt x="2235157" y="773906"/>
                  </a:lnTo>
                  <a:lnTo>
                    <a:pt x="2235157" y="805910"/>
                  </a:lnTo>
                  <a:lnTo>
                    <a:pt x="2171030" y="805910"/>
                  </a:lnTo>
                  <a:lnTo>
                    <a:pt x="2146709" y="815435"/>
                  </a:lnTo>
                  <a:lnTo>
                    <a:pt x="2107283" y="795719"/>
                  </a:lnTo>
                  <a:lnTo>
                    <a:pt x="2081442" y="798767"/>
                  </a:lnTo>
                  <a:lnTo>
                    <a:pt x="2037266" y="782765"/>
                  </a:lnTo>
                  <a:lnTo>
                    <a:pt x="2002305" y="782765"/>
                  </a:lnTo>
                  <a:lnTo>
                    <a:pt x="1991665" y="792290"/>
                  </a:lnTo>
                  <a:lnTo>
                    <a:pt x="1997745" y="809054"/>
                  </a:lnTo>
                  <a:lnTo>
                    <a:pt x="1984065" y="822769"/>
                  </a:lnTo>
                  <a:lnTo>
                    <a:pt x="1949009" y="801434"/>
                  </a:lnTo>
                  <a:lnTo>
                    <a:pt x="1921648" y="804482"/>
                  </a:lnTo>
                  <a:lnTo>
                    <a:pt x="1911008" y="786194"/>
                  </a:lnTo>
                  <a:lnTo>
                    <a:pt x="1869871" y="774002"/>
                  </a:lnTo>
                  <a:lnTo>
                    <a:pt x="1841371" y="760190"/>
                  </a:lnTo>
                  <a:lnTo>
                    <a:pt x="1819520" y="749427"/>
                  </a:lnTo>
                  <a:lnTo>
                    <a:pt x="1845361" y="718947"/>
                  </a:lnTo>
                  <a:lnTo>
                    <a:pt x="1837761" y="693039"/>
                  </a:lnTo>
                  <a:lnTo>
                    <a:pt x="1819520" y="682276"/>
                  </a:lnTo>
                  <a:lnTo>
                    <a:pt x="1711407" y="694563"/>
                  </a:lnTo>
                  <a:lnTo>
                    <a:pt x="1668846" y="711327"/>
                  </a:lnTo>
                  <a:lnTo>
                    <a:pt x="1641390" y="712851"/>
                  </a:lnTo>
                  <a:lnTo>
                    <a:pt x="1612890" y="723519"/>
                  </a:lnTo>
                  <a:lnTo>
                    <a:pt x="1577929" y="715899"/>
                  </a:lnTo>
                  <a:lnTo>
                    <a:pt x="1555033" y="743331"/>
                  </a:lnTo>
                  <a:lnTo>
                    <a:pt x="1527672" y="761619"/>
                  </a:lnTo>
                  <a:lnTo>
                    <a:pt x="1502971" y="813530"/>
                  </a:lnTo>
                  <a:lnTo>
                    <a:pt x="1509432" y="836390"/>
                  </a:lnTo>
                  <a:lnTo>
                    <a:pt x="1477511" y="866966"/>
                  </a:lnTo>
                  <a:lnTo>
                    <a:pt x="1445590" y="879158"/>
                  </a:lnTo>
                  <a:lnTo>
                    <a:pt x="1430389" y="907733"/>
                  </a:lnTo>
                  <a:cubicBezTo>
                    <a:pt x="1430389" y="907733"/>
                    <a:pt x="1396854" y="982504"/>
                    <a:pt x="1393814" y="988600"/>
                  </a:cubicBezTo>
                  <a:cubicBezTo>
                    <a:pt x="1390773" y="994696"/>
                    <a:pt x="1393814" y="1032891"/>
                    <a:pt x="1393814" y="1032891"/>
                  </a:cubicBezTo>
                  <a:lnTo>
                    <a:pt x="1407494" y="1077087"/>
                  </a:lnTo>
                  <a:lnTo>
                    <a:pt x="1375573" y="1151858"/>
                  </a:lnTo>
                  <a:lnTo>
                    <a:pt x="1387733" y="1188530"/>
                  </a:lnTo>
                  <a:lnTo>
                    <a:pt x="1404454" y="1222058"/>
                  </a:lnTo>
                  <a:lnTo>
                    <a:pt x="1448630" y="1284637"/>
                  </a:lnTo>
                  <a:cubicBezTo>
                    <a:pt x="1448187" y="1295114"/>
                    <a:pt x="1447743" y="1305592"/>
                    <a:pt x="1447300" y="1316069"/>
                  </a:cubicBezTo>
                  <a:lnTo>
                    <a:pt x="1538312" y="1385507"/>
                  </a:lnTo>
                  <a:lnTo>
                    <a:pt x="1599304" y="1360932"/>
                  </a:lnTo>
                  <a:lnTo>
                    <a:pt x="1658016" y="1379601"/>
                  </a:lnTo>
                  <a:lnTo>
                    <a:pt x="1730978" y="1339977"/>
                  </a:lnTo>
                  <a:cubicBezTo>
                    <a:pt x="1730978" y="1339977"/>
                    <a:pt x="1755393" y="1339977"/>
                    <a:pt x="1762994" y="1353693"/>
                  </a:cubicBezTo>
                  <a:cubicBezTo>
                    <a:pt x="1770594" y="1367409"/>
                    <a:pt x="1775154" y="1379601"/>
                    <a:pt x="1802515" y="1379601"/>
                  </a:cubicBezTo>
                  <a:cubicBezTo>
                    <a:pt x="1829875" y="1379601"/>
                    <a:pt x="1843651" y="1410176"/>
                    <a:pt x="1843651" y="1410176"/>
                  </a:cubicBezTo>
                  <a:lnTo>
                    <a:pt x="1831491" y="1445228"/>
                  </a:lnTo>
                  <a:lnTo>
                    <a:pt x="1837571" y="1463516"/>
                  </a:lnTo>
                  <a:lnTo>
                    <a:pt x="1825410" y="1492091"/>
                  </a:lnTo>
                  <a:lnTo>
                    <a:pt x="1853911" y="1551527"/>
                  </a:lnTo>
                  <a:lnTo>
                    <a:pt x="1875192" y="1597343"/>
                  </a:lnTo>
                  <a:lnTo>
                    <a:pt x="1895047" y="1641634"/>
                  </a:lnTo>
                  <a:lnTo>
                    <a:pt x="1899607" y="1698022"/>
                  </a:lnTo>
                  <a:lnTo>
                    <a:pt x="1895047" y="1730121"/>
                  </a:lnTo>
                  <a:lnTo>
                    <a:pt x="1859991" y="1791176"/>
                  </a:lnTo>
                  <a:lnTo>
                    <a:pt x="1870632" y="1885760"/>
                  </a:lnTo>
                  <a:lnTo>
                    <a:pt x="1882792" y="1907095"/>
                  </a:lnTo>
                  <a:lnTo>
                    <a:pt x="1878232" y="1922336"/>
                  </a:lnTo>
                  <a:lnTo>
                    <a:pt x="1899607" y="1945291"/>
                  </a:lnTo>
                  <a:lnTo>
                    <a:pt x="1913288" y="1998631"/>
                  </a:lnTo>
                  <a:lnTo>
                    <a:pt x="1901127" y="2049018"/>
                  </a:lnTo>
                  <a:lnTo>
                    <a:pt x="1919368" y="2087118"/>
                  </a:lnTo>
                  <a:cubicBezTo>
                    <a:pt x="1919368" y="2087118"/>
                    <a:pt x="1936088" y="2128361"/>
                    <a:pt x="1937608" y="2132933"/>
                  </a:cubicBezTo>
                  <a:cubicBezTo>
                    <a:pt x="1939128" y="2137505"/>
                    <a:pt x="1949769" y="2152745"/>
                    <a:pt x="1948249" y="2160365"/>
                  </a:cubicBezTo>
                  <a:cubicBezTo>
                    <a:pt x="1946729" y="2167985"/>
                    <a:pt x="1942169" y="2187893"/>
                    <a:pt x="1942169" y="2187893"/>
                  </a:cubicBezTo>
                  <a:lnTo>
                    <a:pt x="1948249" y="2218373"/>
                  </a:lnTo>
                  <a:lnTo>
                    <a:pt x="2025866" y="2218373"/>
                  </a:lnTo>
                  <a:lnTo>
                    <a:pt x="2062442" y="2206181"/>
                  </a:lnTo>
                  <a:lnTo>
                    <a:pt x="2152219" y="2114645"/>
                  </a:lnTo>
                  <a:cubicBezTo>
                    <a:pt x="2160428" y="2104920"/>
                    <a:pt x="2168037" y="2094709"/>
                    <a:pt x="2175020" y="2084070"/>
                  </a:cubicBezTo>
                  <a:cubicBezTo>
                    <a:pt x="2176540" y="2079498"/>
                    <a:pt x="2188700" y="2023110"/>
                    <a:pt x="2188700" y="2023110"/>
                  </a:cubicBezTo>
                  <a:lnTo>
                    <a:pt x="2252637" y="1997107"/>
                  </a:lnTo>
                  <a:lnTo>
                    <a:pt x="2252637" y="1947291"/>
                  </a:lnTo>
                  <a:lnTo>
                    <a:pt x="2238957" y="1907572"/>
                  </a:lnTo>
                  <a:lnTo>
                    <a:pt x="2272398" y="1875568"/>
                  </a:lnTo>
                  <a:lnTo>
                    <a:pt x="2362270" y="1823657"/>
                  </a:lnTo>
                  <a:lnTo>
                    <a:pt x="2369870" y="1783937"/>
                  </a:lnTo>
                  <a:lnTo>
                    <a:pt x="2369870" y="1715357"/>
                  </a:lnTo>
                  <a:lnTo>
                    <a:pt x="2353055" y="1663446"/>
                  </a:lnTo>
                  <a:lnTo>
                    <a:pt x="2357615" y="1631442"/>
                  </a:lnTo>
                  <a:lnTo>
                    <a:pt x="2342035" y="1617631"/>
                  </a:lnTo>
                  <a:lnTo>
                    <a:pt x="2371010" y="1574959"/>
                  </a:lnTo>
                  <a:lnTo>
                    <a:pt x="2381651" y="1518476"/>
                  </a:lnTo>
                  <a:lnTo>
                    <a:pt x="2424212" y="1492568"/>
                  </a:lnTo>
                  <a:lnTo>
                    <a:pt x="2433712" y="1466564"/>
                  </a:lnTo>
                  <a:lnTo>
                    <a:pt x="2511329" y="1385888"/>
                  </a:lnTo>
                  <a:lnTo>
                    <a:pt x="2535745" y="1309116"/>
                  </a:lnTo>
                  <a:lnTo>
                    <a:pt x="2558546" y="1266730"/>
                  </a:lnTo>
                  <a:lnTo>
                    <a:pt x="2558546" y="1220915"/>
                  </a:lnTo>
                  <a:lnTo>
                    <a:pt x="2537265" y="1213295"/>
                  </a:lnTo>
                  <a:lnTo>
                    <a:pt x="2512849" y="1233107"/>
                  </a:lnTo>
                  <a:lnTo>
                    <a:pt x="2479408" y="1236155"/>
                  </a:lnTo>
                  <a:lnTo>
                    <a:pt x="2444447" y="1245680"/>
                  </a:lnTo>
                  <a:lnTo>
                    <a:pt x="2415472" y="1227296"/>
                  </a:lnTo>
                  <a:lnTo>
                    <a:pt x="2418511" y="1204436"/>
                  </a:lnTo>
                  <a:lnTo>
                    <a:pt x="2382031" y="1163288"/>
                  </a:lnTo>
                  <a:lnTo>
                    <a:pt x="2345454" y="1141857"/>
                  </a:lnTo>
                  <a:lnTo>
                    <a:pt x="2328734" y="1086993"/>
                  </a:lnTo>
                  <a:lnTo>
                    <a:pt x="2293013" y="1052894"/>
                  </a:lnTo>
                  <a:lnTo>
                    <a:pt x="2289973" y="1010221"/>
                  </a:lnTo>
                  <a:lnTo>
                    <a:pt x="2264037" y="972121"/>
                  </a:lnTo>
                  <a:lnTo>
                    <a:pt x="2232116" y="900494"/>
                  </a:lnTo>
                  <a:lnTo>
                    <a:pt x="2198581" y="866966"/>
                  </a:lnTo>
                  <a:lnTo>
                    <a:pt x="2195540" y="839438"/>
                  </a:lnTo>
                  <a:lnTo>
                    <a:pt x="2209316" y="845630"/>
                  </a:lnTo>
                  <a:lnTo>
                    <a:pt x="2224516" y="857821"/>
                  </a:lnTo>
                  <a:lnTo>
                    <a:pt x="2230596" y="880682"/>
                  </a:lnTo>
                  <a:cubicBezTo>
                    <a:pt x="2242757" y="880682"/>
                    <a:pt x="2247317" y="857821"/>
                    <a:pt x="2247317" y="857821"/>
                  </a:cubicBezTo>
                  <a:lnTo>
                    <a:pt x="2257957" y="880682"/>
                  </a:lnTo>
                  <a:lnTo>
                    <a:pt x="2268597" y="909257"/>
                  </a:lnTo>
                  <a:lnTo>
                    <a:pt x="2302133" y="959644"/>
                  </a:lnTo>
                  <a:lnTo>
                    <a:pt x="2320374" y="962692"/>
                  </a:lnTo>
                  <a:lnTo>
                    <a:pt x="2341654" y="1006983"/>
                  </a:lnTo>
                  <a:lnTo>
                    <a:pt x="2340134" y="1026795"/>
                  </a:lnTo>
                  <a:lnTo>
                    <a:pt x="2401031" y="1089374"/>
                  </a:lnTo>
                  <a:lnTo>
                    <a:pt x="2411671" y="1147286"/>
                  </a:lnTo>
                  <a:lnTo>
                    <a:pt x="2422312" y="1173290"/>
                  </a:lnTo>
                  <a:lnTo>
                    <a:pt x="2442167" y="1193102"/>
                  </a:lnTo>
                  <a:lnTo>
                    <a:pt x="2533465" y="1168718"/>
                  </a:lnTo>
                  <a:lnTo>
                    <a:pt x="2550185" y="1153382"/>
                  </a:lnTo>
                  <a:lnTo>
                    <a:pt x="2589706" y="1141190"/>
                  </a:lnTo>
                  <a:lnTo>
                    <a:pt x="2589706" y="1122902"/>
                  </a:lnTo>
                  <a:lnTo>
                    <a:pt x="2635403" y="1092422"/>
                  </a:lnTo>
                  <a:lnTo>
                    <a:pt x="2654403" y="1056989"/>
                  </a:lnTo>
                  <a:lnTo>
                    <a:pt x="2665423" y="1038987"/>
                  </a:lnTo>
                  <a:lnTo>
                    <a:pt x="2680719" y="1017651"/>
                  </a:lnTo>
                  <a:lnTo>
                    <a:pt x="2655543" y="982885"/>
                  </a:lnTo>
                  <a:lnTo>
                    <a:pt x="2620392" y="953071"/>
                  </a:lnTo>
                  <a:lnTo>
                    <a:pt x="2609182" y="924496"/>
                  </a:lnTo>
                  <a:lnTo>
                    <a:pt x="2596262" y="927544"/>
                  </a:lnTo>
                  <a:lnTo>
                    <a:pt x="2586761" y="954977"/>
                  </a:lnTo>
                  <a:lnTo>
                    <a:pt x="2551800" y="964502"/>
                  </a:lnTo>
                  <a:lnTo>
                    <a:pt x="2533560" y="952310"/>
                  </a:lnTo>
                  <a:lnTo>
                    <a:pt x="2527479" y="926402"/>
                  </a:lnTo>
                  <a:lnTo>
                    <a:pt x="2515319" y="929450"/>
                  </a:lnTo>
                  <a:lnTo>
                    <a:pt x="2496984" y="895826"/>
                  </a:lnTo>
                  <a:lnTo>
                    <a:pt x="2480263" y="886301"/>
                  </a:lnTo>
                  <a:lnTo>
                    <a:pt x="2458983" y="851249"/>
                  </a:lnTo>
                  <a:lnTo>
                    <a:pt x="2474183" y="834390"/>
                  </a:lnTo>
                  <a:lnTo>
                    <a:pt x="2524534" y="876110"/>
                  </a:lnTo>
                  <a:close/>
                  <a:moveTo>
                    <a:pt x="1812015" y="651510"/>
                  </a:moveTo>
                  <a:lnTo>
                    <a:pt x="1815245" y="636937"/>
                  </a:lnTo>
                  <a:lnTo>
                    <a:pt x="1815245" y="615982"/>
                  </a:lnTo>
                  <a:cubicBezTo>
                    <a:pt x="1811948" y="613046"/>
                    <a:pt x="1807901" y="611098"/>
                    <a:pt x="1803560" y="610362"/>
                  </a:cubicBezTo>
                  <a:cubicBezTo>
                    <a:pt x="1800444" y="610367"/>
                    <a:pt x="1797432" y="611519"/>
                    <a:pt x="1795104" y="613601"/>
                  </a:cubicBezTo>
                  <a:lnTo>
                    <a:pt x="1795104" y="636937"/>
                  </a:lnTo>
                  <a:cubicBezTo>
                    <a:pt x="1795921" y="641759"/>
                    <a:pt x="1795921" y="646688"/>
                    <a:pt x="1795104" y="651510"/>
                  </a:cubicBezTo>
                  <a:lnTo>
                    <a:pt x="1812015" y="651510"/>
                  </a:lnTo>
                  <a:close/>
                  <a:moveTo>
                    <a:pt x="1812015" y="588550"/>
                  </a:moveTo>
                  <a:cubicBezTo>
                    <a:pt x="1812642" y="583327"/>
                    <a:pt x="1808927" y="578583"/>
                    <a:pt x="1803721" y="577954"/>
                  </a:cubicBezTo>
                  <a:cubicBezTo>
                    <a:pt x="1802714" y="577832"/>
                    <a:pt x="1801698" y="577872"/>
                    <a:pt x="1800710" y="578072"/>
                  </a:cubicBezTo>
                  <a:lnTo>
                    <a:pt x="1795104" y="594169"/>
                  </a:lnTo>
                  <a:lnTo>
                    <a:pt x="1800710" y="606266"/>
                  </a:lnTo>
                  <a:lnTo>
                    <a:pt x="1812015" y="606266"/>
                  </a:lnTo>
                  <a:lnTo>
                    <a:pt x="1812015" y="588550"/>
                  </a:lnTo>
                  <a:close/>
                  <a:moveTo>
                    <a:pt x="1396854" y="171926"/>
                  </a:moveTo>
                  <a:lnTo>
                    <a:pt x="1453855" y="171926"/>
                  </a:lnTo>
                  <a:lnTo>
                    <a:pt x="1484921" y="127063"/>
                  </a:lnTo>
                  <a:lnTo>
                    <a:pt x="1556458" y="127063"/>
                  </a:lnTo>
                  <a:lnTo>
                    <a:pt x="1567953" y="98488"/>
                  </a:lnTo>
                  <a:lnTo>
                    <a:pt x="1611939" y="75152"/>
                  </a:lnTo>
                  <a:cubicBezTo>
                    <a:pt x="1632745" y="56960"/>
                    <a:pt x="1611939" y="24003"/>
                    <a:pt x="1611939" y="24003"/>
                  </a:cubicBezTo>
                  <a:lnTo>
                    <a:pt x="1522257" y="12764"/>
                  </a:lnTo>
                  <a:lnTo>
                    <a:pt x="1433145" y="24194"/>
                  </a:lnTo>
                  <a:lnTo>
                    <a:pt x="1303561" y="0"/>
                  </a:lnTo>
                  <a:lnTo>
                    <a:pt x="1223664" y="36385"/>
                  </a:lnTo>
                  <a:cubicBezTo>
                    <a:pt x="1223664" y="36385"/>
                    <a:pt x="1166187" y="67532"/>
                    <a:pt x="1158397" y="64961"/>
                  </a:cubicBezTo>
                  <a:cubicBezTo>
                    <a:pt x="1142874" y="63646"/>
                    <a:pt x="1127274" y="63646"/>
                    <a:pt x="1111751" y="64961"/>
                  </a:cubicBezTo>
                  <a:cubicBezTo>
                    <a:pt x="1111751" y="64961"/>
                    <a:pt x="1140252" y="90869"/>
                    <a:pt x="1153172" y="93536"/>
                  </a:cubicBezTo>
                  <a:cubicBezTo>
                    <a:pt x="1162615" y="94992"/>
                    <a:pt x="1172229" y="94992"/>
                    <a:pt x="1181673" y="93536"/>
                  </a:cubicBezTo>
                  <a:cubicBezTo>
                    <a:pt x="1181673" y="93536"/>
                    <a:pt x="1181673" y="118872"/>
                    <a:pt x="1186898" y="124682"/>
                  </a:cubicBezTo>
                  <a:cubicBezTo>
                    <a:pt x="1205043" y="145542"/>
                    <a:pt x="1167897" y="161068"/>
                    <a:pt x="1167897" y="161068"/>
                  </a:cubicBezTo>
                  <a:lnTo>
                    <a:pt x="1167897" y="185642"/>
                  </a:lnTo>
                  <a:cubicBezTo>
                    <a:pt x="1167897" y="185642"/>
                    <a:pt x="1171982" y="232029"/>
                    <a:pt x="1179678" y="229933"/>
                  </a:cubicBezTo>
                  <a:cubicBezTo>
                    <a:pt x="1187373" y="227838"/>
                    <a:pt x="1200008" y="254603"/>
                    <a:pt x="1200008" y="254603"/>
                  </a:cubicBezTo>
                  <a:lnTo>
                    <a:pt x="1223854" y="280606"/>
                  </a:lnTo>
                  <a:lnTo>
                    <a:pt x="1267460" y="280606"/>
                  </a:lnTo>
                  <a:lnTo>
                    <a:pt x="1321897" y="215646"/>
                  </a:lnTo>
                  <a:lnTo>
                    <a:pt x="1375478" y="192310"/>
                  </a:lnTo>
                  <a:lnTo>
                    <a:pt x="1396854" y="171926"/>
                  </a:lnTo>
                  <a:close/>
                  <a:moveTo>
                    <a:pt x="2516459" y="1725835"/>
                  </a:moveTo>
                  <a:lnTo>
                    <a:pt x="2509429" y="1706785"/>
                  </a:lnTo>
                  <a:lnTo>
                    <a:pt x="2501354" y="1714786"/>
                  </a:lnTo>
                  <a:lnTo>
                    <a:pt x="2494324" y="1730978"/>
                  </a:lnTo>
                  <a:lnTo>
                    <a:pt x="2478268" y="1740503"/>
                  </a:lnTo>
                  <a:lnTo>
                    <a:pt x="2471238" y="1761744"/>
                  </a:lnTo>
                  <a:lnTo>
                    <a:pt x="2461168" y="1786890"/>
                  </a:lnTo>
                  <a:lnTo>
                    <a:pt x="2421932" y="1798987"/>
                  </a:lnTo>
                  <a:lnTo>
                    <a:pt x="2404831" y="1828229"/>
                  </a:lnTo>
                  <a:lnTo>
                    <a:pt x="2400841" y="1876616"/>
                  </a:lnTo>
                  <a:lnTo>
                    <a:pt x="2386781" y="1900619"/>
                  </a:lnTo>
                  <a:lnTo>
                    <a:pt x="2370725" y="1917764"/>
                  </a:lnTo>
                  <a:lnTo>
                    <a:pt x="2376710" y="1946339"/>
                  </a:lnTo>
                  <a:lnTo>
                    <a:pt x="2387826" y="1959483"/>
                  </a:lnTo>
                  <a:lnTo>
                    <a:pt x="2376710" y="1974533"/>
                  </a:lnTo>
                  <a:lnTo>
                    <a:pt x="2387826" y="1984058"/>
                  </a:lnTo>
                  <a:lnTo>
                    <a:pt x="2424972" y="1984058"/>
                  </a:lnTo>
                  <a:lnTo>
                    <a:pt x="2446062" y="1952816"/>
                  </a:lnTo>
                  <a:cubicBezTo>
                    <a:pt x="2446062" y="1952816"/>
                    <a:pt x="2463163" y="1916525"/>
                    <a:pt x="2463163" y="1913477"/>
                  </a:cubicBezTo>
                  <a:cubicBezTo>
                    <a:pt x="2463163" y="1910429"/>
                    <a:pt x="2471238" y="1877187"/>
                    <a:pt x="2471238" y="1877187"/>
                  </a:cubicBezTo>
                  <a:lnTo>
                    <a:pt x="2500309" y="1839087"/>
                  </a:lnTo>
                  <a:lnTo>
                    <a:pt x="2500309" y="1786319"/>
                  </a:lnTo>
                  <a:lnTo>
                    <a:pt x="2520449" y="1786319"/>
                  </a:lnTo>
                  <a:lnTo>
                    <a:pt x="2514464" y="1748981"/>
                  </a:lnTo>
                  <a:lnTo>
                    <a:pt x="2516459" y="1725835"/>
                  </a:lnTo>
                  <a:close/>
                  <a:moveTo>
                    <a:pt x="487109" y="952881"/>
                  </a:moveTo>
                  <a:lnTo>
                    <a:pt x="443027" y="937832"/>
                  </a:lnTo>
                  <a:cubicBezTo>
                    <a:pt x="443027" y="937832"/>
                    <a:pt x="430772" y="939546"/>
                    <a:pt x="416427" y="942975"/>
                  </a:cubicBezTo>
                  <a:cubicBezTo>
                    <a:pt x="405872" y="945099"/>
                    <a:pt x="395564" y="948290"/>
                    <a:pt x="385646" y="952500"/>
                  </a:cubicBezTo>
                  <a:lnTo>
                    <a:pt x="448158" y="973836"/>
                  </a:lnTo>
                  <a:lnTo>
                    <a:pt x="473428" y="973836"/>
                  </a:lnTo>
                  <a:lnTo>
                    <a:pt x="515609" y="1010221"/>
                  </a:lnTo>
                  <a:lnTo>
                    <a:pt x="544110" y="1010221"/>
                  </a:lnTo>
                  <a:cubicBezTo>
                    <a:pt x="544110" y="1010221"/>
                    <a:pt x="567386" y="999839"/>
                    <a:pt x="559596" y="981646"/>
                  </a:cubicBezTo>
                  <a:lnTo>
                    <a:pt x="523400" y="968597"/>
                  </a:lnTo>
                  <a:lnTo>
                    <a:pt x="487109" y="952881"/>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7" name="Google Shape;607;p17"/>
            <p:cNvSpPr/>
            <p:nvPr/>
          </p:nvSpPr>
          <p:spPr>
            <a:xfrm>
              <a:off x="2963026" y="773963"/>
              <a:ext cx="2815611" cy="2175092"/>
            </a:xfrm>
            <a:custGeom>
              <a:avLst/>
              <a:gdLst/>
              <a:ahLst/>
              <a:cxnLst/>
              <a:rect l="l" t="t" r="r" b="b"/>
              <a:pathLst>
                <a:path w="2815611" h="2175092" extrusionOk="0">
                  <a:moveTo>
                    <a:pt x="1577728" y="1854137"/>
                  </a:moveTo>
                  <a:cubicBezTo>
                    <a:pt x="783307" y="1853603"/>
                    <a:pt x="139725" y="1207484"/>
                    <a:pt x="140258" y="410994"/>
                  </a:cubicBezTo>
                  <a:cubicBezTo>
                    <a:pt x="140350" y="271815"/>
                    <a:pt x="160537" y="133380"/>
                    <a:pt x="200190" y="0"/>
                  </a:cubicBezTo>
                  <a:cubicBezTo>
                    <a:pt x="-203778" y="685400"/>
                    <a:pt x="22925" y="1569358"/>
                    <a:pt x="706545" y="1974380"/>
                  </a:cubicBezTo>
                  <a:cubicBezTo>
                    <a:pt x="1390164" y="2379402"/>
                    <a:pt x="2271836" y="2152107"/>
                    <a:pt x="2675797" y="1466707"/>
                  </a:cubicBezTo>
                  <a:cubicBezTo>
                    <a:pt x="2735230" y="1365885"/>
                    <a:pt x="2782181" y="1258167"/>
                    <a:pt x="2815612" y="1145953"/>
                  </a:cubicBezTo>
                  <a:cubicBezTo>
                    <a:pt x="2557081" y="1585036"/>
                    <a:pt x="2086286" y="1854375"/>
                    <a:pt x="1577728" y="1854137"/>
                  </a:cubicBezTo>
                  <a:close/>
                </a:path>
              </a:pathLst>
            </a:custGeom>
            <a:solidFill>
              <a:srgbClr val="000000">
                <a:alpha val="47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8" name="Google Shape;608;p17"/>
            <p:cNvSpPr/>
            <p:nvPr/>
          </p:nvSpPr>
          <p:spPr>
            <a:xfrm>
              <a:off x="2183550" y="4458424"/>
              <a:ext cx="644687" cy="369950"/>
            </a:xfrm>
            <a:custGeom>
              <a:avLst/>
              <a:gdLst/>
              <a:ahLst/>
              <a:cxnLst/>
              <a:rect l="l" t="t" r="r" b="b"/>
              <a:pathLst>
                <a:path w="644687" h="369950" extrusionOk="0">
                  <a:moveTo>
                    <a:pt x="258217" y="369951"/>
                  </a:moveTo>
                  <a:lnTo>
                    <a:pt x="0" y="221837"/>
                  </a:lnTo>
                  <a:lnTo>
                    <a:pt x="386471" y="0"/>
                  </a:lnTo>
                  <a:lnTo>
                    <a:pt x="644688" y="148114"/>
                  </a:lnTo>
                  <a:lnTo>
                    <a:pt x="258217" y="369951"/>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9" name="Google Shape;609;p17"/>
            <p:cNvSpPr/>
            <p:nvPr/>
          </p:nvSpPr>
          <p:spPr>
            <a:xfrm>
              <a:off x="2233331" y="4282211"/>
              <a:ext cx="427701" cy="247554"/>
            </a:xfrm>
            <a:custGeom>
              <a:avLst/>
              <a:gdLst/>
              <a:ahLst/>
              <a:cxnLst/>
              <a:rect l="l" t="t" r="r" b="b"/>
              <a:pathLst>
                <a:path w="427701" h="247554" extrusionOk="0">
                  <a:moveTo>
                    <a:pt x="213851" y="247555"/>
                  </a:moveTo>
                  <a:lnTo>
                    <a:pt x="0" y="123730"/>
                  </a:lnTo>
                  <a:lnTo>
                    <a:pt x="213851" y="0"/>
                  </a:lnTo>
                  <a:lnTo>
                    <a:pt x="427702" y="123730"/>
                  </a:lnTo>
                  <a:lnTo>
                    <a:pt x="213851" y="247555"/>
                  </a:lnTo>
                  <a:close/>
                </a:path>
              </a:pathLst>
            </a:custGeom>
            <a:solidFill>
              <a:srgbClr val="E9EA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0" name="Google Shape;610;p17"/>
            <p:cNvSpPr/>
            <p:nvPr/>
          </p:nvSpPr>
          <p:spPr>
            <a:xfrm>
              <a:off x="2233331" y="4405941"/>
              <a:ext cx="213850" cy="371379"/>
            </a:xfrm>
            <a:custGeom>
              <a:avLst/>
              <a:gdLst/>
              <a:ahLst/>
              <a:cxnLst/>
              <a:rect l="l" t="t" r="r" b="b"/>
              <a:pathLst>
                <a:path w="213850" h="371379" extrusionOk="0">
                  <a:moveTo>
                    <a:pt x="213851" y="371380"/>
                  </a:moveTo>
                  <a:lnTo>
                    <a:pt x="0" y="247555"/>
                  </a:lnTo>
                  <a:lnTo>
                    <a:pt x="0" y="0"/>
                  </a:lnTo>
                  <a:lnTo>
                    <a:pt x="213851" y="123825"/>
                  </a:lnTo>
                  <a:lnTo>
                    <a:pt x="213851" y="371380"/>
                  </a:lnTo>
                  <a:close/>
                </a:path>
              </a:pathLst>
            </a:custGeom>
            <a:solidFill>
              <a:srgbClr val="C5C7D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1" name="Google Shape;611;p17"/>
            <p:cNvSpPr/>
            <p:nvPr/>
          </p:nvSpPr>
          <p:spPr>
            <a:xfrm>
              <a:off x="2447182" y="4405941"/>
              <a:ext cx="213850" cy="371379"/>
            </a:xfrm>
            <a:custGeom>
              <a:avLst/>
              <a:gdLst/>
              <a:ahLst/>
              <a:cxnLst/>
              <a:rect l="l" t="t" r="r" b="b"/>
              <a:pathLst>
                <a:path w="213850" h="371379" extrusionOk="0">
                  <a:moveTo>
                    <a:pt x="213851" y="247555"/>
                  </a:moveTo>
                  <a:lnTo>
                    <a:pt x="0" y="371380"/>
                  </a:lnTo>
                  <a:lnTo>
                    <a:pt x="0" y="123825"/>
                  </a:lnTo>
                  <a:lnTo>
                    <a:pt x="213851" y="0"/>
                  </a:lnTo>
                  <a:lnTo>
                    <a:pt x="213851" y="247555"/>
                  </a:lnTo>
                  <a:close/>
                </a:path>
              </a:pathLst>
            </a:custGeom>
            <a:solidFill>
              <a:srgbClr val="D5D6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2" name="Google Shape;612;p17"/>
            <p:cNvSpPr/>
            <p:nvPr/>
          </p:nvSpPr>
          <p:spPr>
            <a:xfrm>
              <a:off x="2726476" y="4553957"/>
              <a:ext cx="159649" cy="89989"/>
            </a:xfrm>
            <a:custGeom>
              <a:avLst/>
              <a:gdLst/>
              <a:ahLst/>
              <a:cxnLst/>
              <a:rect l="l" t="t" r="r" b="b"/>
              <a:pathLst>
                <a:path w="159649" h="89989" extrusionOk="0">
                  <a:moveTo>
                    <a:pt x="8089" y="21720"/>
                  </a:moveTo>
                  <a:cubicBezTo>
                    <a:pt x="26619" y="26806"/>
                    <a:pt x="46400" y="24415"/>
                    <a:pt x="63190" y="15052"/>
                  </a:cubicBezTo>
                  <a:cubicBezTo>
                    <a:pt x="76395" y="15052"/>
                    <a:pt x="148692" y="-15523"/>
                    <a:pt x="158193" y="10480"/>
                  </a:cubicBezTo>
                  <a:cubicBezTo>
                    <a:pt x="166743" y="33150"/>
                    <a:pt x="135582" y="54200"/>
                    <a:pt x="118862" y="58105"/>
                  </a:cubicBezTo>
                  <a:cubicBezTo>
                    <a:pt x="82476" y="66963"/>
                    <a:pt x="55590" y="85156"/>
                    <a:pt x="40959" y="88204"/>
                  </a:cubicBezTo>
                  <a:cubicBezTo>
                    <a:pt x="30034" y="90490"/>
                    <a:pt x="15974" y="92014"/>
                    <a:pt x="7329" y="83442"/>
                  </a:cubicBezTo>
                  <a:cubicBezTo>
                    <a:pt x="-3027" y="73345"/>
                    <a:pt x="-2077" y="35245"/>
                    <a:pt x="8089" y="21720"/>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3" name="Google Shape;613;p17"/>
            <p:cNvSpPr/>
            <p:nvPr/>
          </p:nvSpPr>
          <p:spPr>
            <a:xfrm>
              <a:off x="2729149" y="4569009"/>
              <a:ext cx="157010" cy="75128"/>
            </a:xfrm>
            <a:custGeom>
              <a:avLst/>
              <a:gdLst/>
              <a:ahLst/>
              <a:cxnLst/>
              <a:rect l="l" t="t" r="r" b="b"/>
              <a:pathLst>
                <a:path w="157010" h="75128" extrusionOk="0">
                  <a:moveTo>
                    <a:pt x="38381" y="67056"/>
                  </a:moveTo>
                  <a:cubicBezTo>
                    <a:pt x="53011" y="63913"/>
                    <a:pt x="79897" y="45815"/>
                    <a:pt x="116283" y="36957"/>
                  </a:cubicBezTo>
                  <a:cubicBezTo>
                    <a:pt x="130249" y="33528"/>
                    <a:pt x="154284" y="17907"/>
                    <a:pt x="156754" y="0"/>
                  </a:cubicBezTo>
                  <a:cubicBezTo>
                    <a:pt x="159984" y="20860"/>
                    <a:pt x="131864" y="39434"/>
                    <a:pt x="116283" y="43244"/>
                  </a:cubicBezTo>
                  <a:cubicBezTo>
                    <a:pt x="79897" y="52102"/>
                    <a:pt x="53011" y="70295"/>
                    <a:pt x="38381" y="73343"/>
                  </a:cubicBezTo>
                  <a:cubicBezTo>
                    <a:pt x="27456" y="75629"/>
                    <a:pt x="13395" y="77153"/>
                    <a:pt x="4750" y="68580"/>
                  </a:cubicBezTo>
                  <a:cubicBezTo>
                    <a:pt x="2496" y="66075"/>
                    <a:pt x="867" y="63075"/>
                    <a:pt x="0" y="59817"/>
                  </a:cubicBezTo>
                  <a:cubicBezTo>
                    <a:pt x="10928" y="68189"/>
                    <a:pt x="25166" y="70876"/>
                    <a:pt x="38381" y="67056"/>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4" name="Google Shape;614;p17"/>
            <p:cNvSpPr/>
            <p:nvPr/>
          </p:nvSpPr>
          <p:spPr>
            <a:xfrm>
              <a:off x="2596621" y="4484615"/>
              <a:ext cx="159662" cy="89989"/>
            </a:xfrm>
            <a:custGeom>
              <a:avLst/>
              <a:gdLst/>
              <a:ahLst/>
              <a:cxnLst/>
              <a:rect l="l" t="t" r="r" b="b"/>
              <a:pathLst>
                <a:path w="159662" h="89989" extrusionOk="0">
                  <a:moveTo>
                    <a:pt x="8075" y="21720"/>
                  </a:moveTo>
                  <a:cubicBezTo>
                    <a:pt x="26602" y="26863"/>
                    <a:pt x="46403" y="24463"/>
                    <a:pt x="63177" y="15052"/>
                  </a:cubicBezTo>
                  <a:cubicBezTo>
                    <a:pt x="76382" y="15052"/>
                    <a:pt x="148679" y="-15523"/>
                    <a:pt x="158179" y="10480"/>
                  </a:cubicBezTo>
                  <a:cubicBezTo>
                    <a:pt x="166825" y="33245"/>
                    <a:pt x="135569" y="54295"/>
                    <a:pt x="118943" y="58105"/>
                  </a:cubicBezTo>
                  <a:cubicBezTo>
                    <a:pt x="82557" y="66963"/>
                    <a:pt x="55672" y="85156"/>
                    <a:pt x="41041" y="88204"/>
                  </a:cubicBezTo>
                  <a:cubicBezTo>
                    <a:pt x="30116" y="90490"/>
                    <a:pt x="16055" y="92014"/>
                    <a:pt x="7410" y="83442"/>
                  </a:cubicBezTo>
                  <a:cubicBezTo>
                    <a:pt x="-3040" y="73345"/>
                    <a:pt x="-2090" y="35245"/>
                    <a:pt x="8075" y="21720"/>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5" name="Google Shape;615;p17"/>
            <p:cNvSpPr/>
            <p:nvPr/>
          </p:nvSpPr>
          <p:spPr>
            <a:xfrm>
              <a:off x="2599186" y="4499667"/>
              <a:ext cx="157105" cy="75128"/>
            </a:xfrm>
            <a:custGeom>
              <a:avLst/>
              <a:gdLst/>
              <a:ahLst/>
              <a:cxnLst/>
              <a:rect l="l" t="t" r="r" b="b"/>
              <a:pathLst>
                <a:path w="157105" h="75128" extrusionOk="0">
                  <a:moveTo>
                    <a:pt x="38476" y="67056"/>
                  </a:moveTo>
                  <a:cubicBezTo>
                    <a:pt x="53106" y="64008"/>
                    <a:pt x="79992" y="45815"/>
                    <a:pt x="116378" y="36957"/>
                  </a:cubicBezTo>
                  <a:cubicBezTo>
                    <a:pt x="130344" y="33528"/>
                    <a:pt x="154379" y="17907"/>
                    <a:pt x="156849" y="0"/>
                  </a:cubicBezTo>
                  <a:cubicBezTo>
                    <a:pt x="160079" y="20955"/>
                    <a:pt x="131959" y="39434"/>
                    <a:pt x="116378" y="43244"/>
                  </a:cubicBezTo>
                  <a:cubicBezTo>
                    <a:pt x="79992" y="52102"/>
                    <a:pt x="53106" y="70295"/>
                    <a:pt x="38476" y="73343"/>
                  </a:cubicBezTo>
                  <a:cubicBezTo>
                    <a:pt x="27551" y="75629"/>
                    <a:pt x="13490" y="77153"/>
                    <a:pt x="4845" y="68580"/>
                  </a:cubicBezTo>
                  <a:cubicBezTo>
                    <a:pt x="2578" y="66113"/>
                    <a:pt x="919" y="63141"/>
                    <a:pt x="0" y="59912"/>
                  </a:cubicBezTo>
                  <a:cubicBezTo>
                    <a:pt x="10998" y="68209"/>
                    <a:pt x="25243" y="70856"/>
                    <a:pt x="38476" y="67056"/>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6" name="Google Shape;616;p17"/>
            <p:cNvSpPr/>
            <p:nvPr/>
          </p:nvSpPr>
          <p:spPr>
            <a:xfrm>
              <a:off x="2302147" y="4142110"/>
              <a:ext cx="514696" cy="443940"/>
            </a:xfrm>
            <a:custGeom>
              <a:avLst/>
              <a:gdLst/>
              <a:ahLst/>
              <a:cxnLst/>
              <a:rect l="l" t="t" r="r" b="b"/>
              <a:pathLst>
                <a:path w="514696" h="443940" extrusionOk="0">
                  <a:moveTo>
                    <a:pt x="99908" y="274309"/>
                  </a:moveTo>
                  <a:cubicBezTo>
                    <a:pt x="156055" y="299074"/>
                    <a:pt x="209066" y="302884"/>
                    <a:pt x="252388" y="279643"/>
                  </a:cubicBezTo>
                  <a:lnTo>
                    <a:pt x="297134" y="253735"/>
                  </a:lnTo>
                  <a:cubicBezTo>
                    <a:pt x="299794" y="311647"/>
                    <a:pt x="302359" y="367273"/>
                    <a:pt x="302359" y="367273"/>
                  </a:cubicBezTo>
                  <a:cubicBezTo>
                    <a:pt x="302359" y="367273"/>
                    <a:pt x="336655" y="393371"/>
                    <a:pt x="363351" y="370130"/>
                  </a:cubicBezTo>
                  <a:cubicBezTo>
                    <a:pt x="363351" y="370130"/>
                    <a:pt x="368956" y="288787"/>
                    <a:pt x="374656" y="208872"/>
                  </a:cubicBezTo>
                  <a:lnTo>
                    <a:pt x="421872" y="181440"/>
                  </a:lnTo>
                  <a:cubicBezTo>
                    <a:pt x="420813" y="185707"/>
                    <a:pt x="420239" y="190089"/>
                    <a:pt x="420162" y="194489"/>
                  </a:cubicBezTo>
                  <a:cubicBezTo>
                    <a:pt x="420162" y="209729"/>
                    <a:pt x="430992" y="435472"/>
                    <a:pt x="430992" y="435472"/>
                  </a:cubicBezTo>
                  <a:cubicBezTo>
                    <a:pt x="430992" y="435472"/>
                    <a:pt x="465573" y="456141"/>
                    <a:pt x="492269" y="432900"/>
                  </a:cubicBezTo>
                  <a:cubicBezTo>
                    <a:pt x="492269" y="432900"/>
                    <a:pt x="510225" y="171248"/>
                    <a:pt x="514405" y="129434"/>
                  </a:cubicBezTo>
                  <a:cubicBezTo>
                    <a:pt x="519060" y="82475"/>
                    <a:pt x="466903" y="59329"/>
                    <a:pt x="434033" y="71331"/>
                  </a:cubicBezTo>
                  <a:lnTo>
                    <a:pt x="383681" y="90381"/>
                  </a:lnTo>
                  <a:cubicBezTo>
                    <a:pt x="384726" y="77236"/>
                    <a:pt x="385581" y="67045"/>
                    <a:pt x="386151" y="61330"/>
                  </a:cubicBezTo>
                  <a:cubicBezTo>
                    <a:pt x="390806" y="14276"/>
                    <a:pt x="338650" y="-8870"/>
                    <a:pt x="305874" y="3132"/>
                  </a:cubicBezTo>
                  <a:cubicBezTo>
                    <a:pt x="275853" y="14086"/>
                    <a:pt x="73213" y="90286"/>
                    <a:pt x="73213" y="90286"/>
                  </a:cubicBezTo>
                  <a:cubicBezTo>
                    <a:pt x="74494" y="109831"/>
                    <a:pt x="76873" y="129300"/>
                    <a:pt x="80338" y="148579"/>
                  </a:cubicBezTo>
                  <a:lnTo>
                    <a:pt x="346" y="141816"/>
                  </a:lnTo>
                  <a:cubicBezTo>
                    <a:pt x="-4594" y="217254"/>
                    <a:pt x="44142" y="249544"/>
                    <a:pt x="99908" y="274309"/>
                  </a:cubicBezTo>
                  <a:close/>
                  <a:moveTo>
                    <a:pt x="240132" y="144293"/>
                  </a:moveTo>
                  <a:lnTo>
                    <a:pt x="293714" y="113241"/>
                  </a:lnTo>
                  <a:cubicBezTo>
                    <a:pt x="292795" y="117022"/>
                    <a:pt x="292191" y="120880"/>
                    <a:pt x="291909" y="124766"/>
                  </a:cubicBezTo>
                  <a:close/>
                </a:path>
              </a:pathLst>
            </a:custGeom>
            <a:solidFill>
              <a:srgbClr val="616E8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7" name="Google Shape;617;p17"/>
            <p:cNvSpPr/>
            <p:nvPr/>
          </p:nvSpPr>
          <p:spPr>
            <a:xfrm>
              <a:off x="2258507" y="4054849"/>
              <a:ext cx="110678" cy="194691"/>
            </a:xfrm>
            <a:custGeom>
              <a:avLst/>
              <a:gdLst/>
              <a:ahLst/>
              <a:cxnLst/>
              <a:rect l="l" t="t" r="r" b="b"/>
              <a:pathLst>
                <a:path w="110678" h="194691" extrusionOk="0">
                  <a:moveTo>
                    <a:pt x="0" y="0"/>
                  </a:moveTo>
                  <a:cubicBezTo>
                    <a:pt x="0" y="0"/>
                    <a:pt x="6555" y="99917"/>
                    <a:pt x="19666" y="114300"/>
                  </a:cubicBezTo>
                  <a:cubicBezTo>
                    <a:pt x="32776" y="128683"/>
                    <a:pt x="76667" y="138493"/>
                    <a:pt x="76667" y="138493"/>
                  </a:cubicBezTo>
                  <a:lnTo>
                    <a:pt x="110678" y="194691"/>
                  </a:lnTo>
                  <a:cubicBezTo>
                    <a:pt x="110678" y="194691"/>
                    <a:pt x="79612" y="16192"/>
                    <a:pt x="72677" y="11906"/>
                  </a:cubicBezTo>
                  <a:cubicBezTo>
                    <a:pt x="65742" y="7620"/>
                    <a:pt x="0" y="0"/>
                    <a:pt x="0"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8" name="Google Shape;618;p17"/>
            <p:cNvSpPr/>
            <p:nvPr/>
          </p:nvSpPr>
          <p:spPr>
            <a:xfrm>
              <a:off x="2250051" y="3940511"/>
              <a:ext cx="73912" cy="142900"/>
            </a:xfrm>
            <a:custGeom>
              <a:avLst/>
              <a:gdLst/>
              <a:ahLst/>
              <a:cxnLst/>
              <a:rect l="l" t="t" r="r" b="b"/>
              <a:pathLst>
                <a:path w="73912" h="142900" extrusionOk="0">
                  <a:moveTo>
                    <a:pt x="73912" y="3467"/>
                  </a:moveTo>
                  <a:cubicBezTo>
                    <a:pt x="56731" y="-4505"/>
                    <a:pt x="36318" y="1677"/>
                    <a:pt x="26411" y="17850"/>
                  </a:cubicBezTo>
                  <a:cubicBezTo>
                    <a:pt x="13965" y="38614"/>
                    <a:pt x="950" y="109957"/>
                    <a:pt x="0" y="122149"/>
                  </a:cubicBezTo>
                  <a:cubicBezTo>
                    <a:pt x="0" y="122149"/>
                    <a:pt x="17575" y="146533"/>
                    <a:pt x="43891" y="14243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9" name="Google Shape;619;p17"/>
            <p:cNvSpPr/>
            <p:nvPr/>
          </p:nvSpPr>
          <p:spPr>
            <a:xfrm>
              <a:off x="2326123" y="3751123"/>
              <a:ext cx="169201" cy="272154"/>
            </a:xfrm>
            <a:custGeom>
              <a:avLst/>
              <a:gdLst/>
              <a:ahLst/>
              <a:cxnLst/>
              <a:rect l="l" t="t" r="r" b="b"/>
              <a:pathLst>
                <a:path w="169201" h="272154" extrusionOk="0">
                  <a:moveTo>
                    <a:pt x="9431" y="194093"/>
                  </a:moveTo>
                  <a:cubicBezTo>
                    <a:pt x="26626" y="194951"/>
                    <a:pt x="39452" y="199427"/>
                    <a:pt x="41542" y="194093"/>
                  </a:cubicBezTo>
                  <a:cubicBezTo>
                    <a:pt x="43431" y="185197"/>
                    <a:pt x="44764" y="176196"/>
                    <a:pt x="45532" y="167138"/>
                  </a:cubicBezTo>
                  <a:cubicBezTo>
                    <a:pt x="43537" y="162185"/>
                    <a:pt x="41827" y="156755"/>
                    <a:pt x="41827" y="156755"/>
                  </a:cubicBezTo>
                  <a:cubicBezTo>
                    <a:pt x="20166" y="143420"/>
                    <a:pt x="13326" y="119989"/>
                    <a:pt x="10571" y="92748"/>
                  </a:cubicBezTo>
                  <a:cubicBezTo>
                    <a:pt x="5726" y="46170"/>
                    <a:pt x="30806" y="5308"/>
                    <a:pt x="77073" y="450"/>
                  </a:cubicBezTo>
                  <a:cubicBezTo>
                    <a:pt x="120774" y="-4122"/>
                    <a:pt x="153075" y="26644"/>
                    <a:pt x="161530" y="68935"/>
                  </a:cubicBezTo>
                  <a:cubicBezTo>
                    <a:pt x="166185" y="89890"/>
                    <a:pt x="175400" y="129324"/>
                    <a:pt x="162955" y="163613"/>
                  </a:cubicBezTo>
                  <a:cubicBezTo>
                    <a:pt x="156020" y="182663"/>
                    <a:pt x="146995" y="198094"/>
                    <a:pt x="138064" y="201047"/>
                  </a:cubicBezTo>
                  <a:cubicBezTo>
                    <a:pt x="129411" y="200818"/>
                    <a:pt x="120781" y="200056"/>
                    <a:pt x="112224" y="198761"/>
                  </a:cubicBezTo>
                  <a:lnTo>
                    <a:pt x="112224" y="198761"/>
                  </a:lnTo>
                  <a:cubicBezTo>
                    <a:pt x="112224" y="198761"/>
                    <a:pt x="109943" y="211715"/>
                    <a:pt x="108328" y="220097"/>
                  </a:cubicBezTo>
                  <a:cubicBezTo>
                    <a:pt x="106713" y="228479"/>
                    <a:pt x="107378" y="232765"/>
                    <a:pt x="123814" y="242957"/>
                  </a:cubicBezTo>
                  <a:cubicBezTo>
                    <a:pt x="140249" y="253149"/>
                    <a:pt x="98923" y="274103"/>
                    <a:pt x="71847" y="272008"/>
                  </a:cubicBezTo>
                  <a:cubicBezTo>
                    <a:pt x="44772" y="269912"/>
                    <a:pt x="14276" y="253625"/>
                    <a:pt x="5916" y="236003"/>
                  </a:cubicBezTo>
                  <a:cubicBezTo>
                    <a:pt x="-2825" y="216668"/>
                    <a:pt x="-2065" y="193522"/>
                    <a:pt x="9431" y="194093"/>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620" name="Google Shape;620;p17"/>
            <p:cNvGrpSpPr/>
            <p:nvPr/>
          </p:nvGrpSpPr>
          <p:grpSpPr>
            <a:xfrm>
              <a:off x="2428704" y="3970322"/>
              <a:ext cx="350131" cy="370523"/>
              <a:chOff x="4512354" y="4952197"/>
              <a:chExt cx="350131" cy="370523"/>
            </a:xfrm>
          </p:grpSpPr>
          <p:grpSp>
            <p:nvGrpSpPr>
              <p:cNvPr id="621" name="Google Shape;621;p17"/>
              <p:cNvGrpSpPr/>
              <p:nvPr/>
            </p:nvGrpSpPr>
            <p:grpSpPr>
              <a:xfrm>
                <a:off x="4512354" y="5116449"/>
                <a:ext cx="343196" cy="206271"/>
                <a:chOff x="4512354" y="5116449"/>
                <a:chExt cx="343196" cy="206271"/>
              </a:xfrm>
            </p:grpSpPr>
            <p:sp>
              <p:nvSpPr>
                <p:cNvPr id="622" name="Google Shape;622;p17"/>
                <p:cNvSpPr/>
                <p:nvPr/>
              </p:nvSpPr>
              <p:spPr>
                <a:xfrm>
                  <a:off x="4512496" y="5200650"/>
                  <a:ext cx="343054" cy="122070"/>
                </a:xfrm>
                <a:custGeom>
                  <a:avLst/>
                  <a:gdLst/>
                  <a:ahLst/>
                  <a:cxnLst/>
                  <a:rect l="l" t="t" r="r" b="b"/>
                  <a:pathLst>
                    <a:path w="343054" h="122070" extrusionOk="0">
                      <a:moveTo>
                        <a:pt x="343054" y="31909"/>
                      </a:moveTo>
                      <a:lnTo>
                        <a:pt x="343054" y="31909"/>
                      </a:lnTo>
                      <a:cubicBezTo>
                        <a:pt x="343053" y="36890"/>
                        <a:pt x="340413" y="41500"/>
                        <a:pt x="336119" y="44005"/>
                      </a:cubicBezTo>
                      <a:lnTo>
                        <a:pt x="204921" y="120205"/>
                      </a:lnTo>
                      <a:cubicBezTo>
                        <a:pt x="200594" y="122692"/>
                        <a:pt x="195282" y="122692"/>
                        <a:pt x="190955" y="120205"/>
                      </a:cubicBezTo>
                      <a:lnTo>
                        <a:pt x="7030" y="13526"/>
                      </a:lnTo>
                      <a:cubicBezTo>
                        <a:pt x="2686" y="11059"/>
                        <a:pt x="0" y="6439"/>
                        <a:pt x="0" y="1429"/>
                      </a:cubicBezTo>
                      <a:lnTo>
                        <a:pt x="0" y="0"/>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3" name="Google Shape;623;p17"/>
                <p:cNvSpPr/>
                <p:nvPr/>
              </p:nvSpPr>
              <p:spPr>
                <a:xfrm>
                  <a:off x="4710387" y="5232749"/>
                  <a:ext cx="145163" cy="89916"/>
                </a:xfrm>
                <a:custGeom>
                  <a:avLst/>
                  <a:gdLst/>
                  <a:ahLst/>
                  <a:cxnLst/>
                  <a:rect l="l" t="t" r="r" b="b"/>
                  <a:pathLst>
                    <a:path w="145163" h="89916" extrusionOk="0">
                      <a:moveTo>
                        <a:pt x="138229" y="11906"/>
                      </a:moveTo>
                      <a:lnTo>
                        <a:pt x="7030" y="88106"/>
                      </a:lnTo>
                      <a:cubicBezTo>
                        <a:pt x="4885" y="89316"/>
                        <a:pt x="2461" y="89945"/>
                        <a:pt x="0" y="89916"/>
                      </a:cubicBezTo>
                      <a:lnTo>
                        <a:pt x="0" y="0"/>
                      </a:lnTo>
                      <a:lnTo>
                        <a:pt x="145164" y="0"/>
                      </a:lnTo>
                      <a:cubicBezTo>
                        <a:pt x="145097" y="4915"/>
                        <a:pt x="142464" y="9430"/>
                        <a:pt x="138229" y="11906"/>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4" name="Google Shape;624;p17"/>
                <p:cNvSpPr/>
                <p:nvPr/>
              </p:nvSpPr>
              <p:spPr>
                <a:xfrm>
                  <a:off x="4512354" y="5116449"/>
                  <a:ext cx="343006" cy="198541"/>
                </a:xfrm>
                <a:custGeom>
                  <a:avLst/>
                  <a:gdLst/>
                  <a:ahLst/>
                  <a:cxnLst/>
                  <a:rect l="l" t="t" r="r" b="b"/>
                  <a:pathLst>
                    <a:path w="343006" h="198541" extrusionOk="0">
                      <a:moveTo>
                        <a:pt x="202973" y="197263"/>
                      </a:moveTo>
                      <a:cubicBezTo>
                        <a:pt x="200034" y="198968"/>
                        <a:pt x="196412" y="198968"/>
                        <a:pt x="193473" y="197263"/>
                      </a:cubicBezTo>
                      <a:lnTo>
                        <a:pt x="1853" y="86582"/>
                      </a:lnTo>
                      <a:cubicBezTo>
                        <a:pt x="-618" y="85249"/>
                        <a:pt x="-618" y="82963"/>
                        <a:pt x="1853" y="81534"/>
                      </a:cubicBezTo>
                      <a:lnTo>
                        <a:pt x="142551" y="0"/>
                      </a:lnTo>
                      <a:lnTo>
                        <a:pt x="343007" y="116110"/>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625" name="Google Shape;625;p17"/>
                <p:cNvGrpSpPr/>
                <p:nvPr/>
              </p:nvGrpSpPr>
              <p:grpSpPr>
                <a:xfrm>
                  <a:off x="4592868" y="5212556"/>
                  <a:ext cx="96807" cy="56007"/>
                  <a:chOff x="4592868" y="5212556"/>
                  <a:chExt cx="96807" cy="56007"/>
                </a:xfrm>
              </p:grpSpPr>
              <p:sp>
                <p:nvSpPr>
                  <p:cNvPr id="626" name="Google Shape;626;p17"/>
                  <p:cNvSpPr/>
                  <p:nvPr/>
                </p:nvSpPr>
                <p:spPr>
                  <a:xfrm>
                    <a:off x="4592868" y="5212556"/>
                    <a:ext cx="96807" cy="56007"/>
                  </a:xfrm>
                  <a:custGeom>
                    <a:avLst/>
                    <a:gdLst/>
                    <a:ahLst/>
                    <a:cxnLst/>
                    <a:rect l="l" t="t" r="r" b="b"/>
                    <a:pathLst>
                      <a:path w="96807" h="56007" extrusionOk="0">
                        <a:moveTo>
                          <a:pt x="0" y="20003"/>
                        </a:moveTo>
                        <a:lnTo>
                          <a:pt x="950" y="20479"/>
                        </a:lnTo>
                        <a:lnTo>
                          <a:pt x="62227" y="56007"/>
                        </a:lnTo>
                        <a:lnTo>
                          <a:pt x="95858" y="36481"/>
                        </a:lnTo>
                        <a:lnTo>
                          <a:pt x="96808" y="36004"/>
                        </a:lnTo>
                        <a:lnTo>
                          <a:pt x="34581" y="0"/>
                        </a:lnTo>
                        <a:lnTo>
                          <a:pt x="0" y="20003"/>
                        </a:lnTo>
                        <a:close/>
                      </a:path>
                    </a:pathLst>
                  </a:custGeom>
                  <a:solidFill>
                    <a:srgbClr val="BFBFB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7" name="Google Shape;627;p17"/>
                  <p:cNvSpPr/>
                  <p:nvPr/>
                </p:nvSpPr>
                <p:spPr>
                  <a:xfrm>
                    <a:off x="4593818" y="5213603"/>
                    <a:ext cx="94907" cy="54959"/>
                  </a:xfrm>
                  <a:custGeom>
                    <a:avLst/>
                    <a:gdLst/>
                    <a:ahLst/>
                    <a:cxnLst/>
                    <a:rect l="l" t="t" r="r" b="b"/>
                    <a:pathLst>
                      <a:path w="94907" h="54959" extrusionOk="0">
                        <a:moveTo>
                          <a:pt x="0" y="19431"/>
                        </a:moveTo>
                        <a:lnTo>
                          <a:pt x="61277" y="54959"/>
                        </a:lnTo>
                        <a:lnTo>
                          <a:pt x="94908" y="35433"/>
                        </a:lnTo>
                        <a:lnTo>
                          <a:pt x="33631" y="0"/>
                        </a:lnTo>
                        <a:lnTo>
                          <a:pt x="0" y="19431"/>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628" name="Google Shape;628;p17"/>
                <p:cNvSpPr/>
                <p:nvPr/>
              </p:nvSpPr>
              <p:spPr>
                <a:xfrm>
                  <a:off x="4803130" y="5231915"/>
                  <a:ext cx="21235" cy="12299"/>
                </a:xfrm>
                <a:custGeom>
                  <a:avLst/>
                  <a:gdLst/>
                  <a:ahLst/>
                  <a:cxnLst/>
                  <a:rect l="l" t="t" r="r" b="b"/>
                  <a:pathLst>
                    <a:path w="21235" h="12299" extrusionOk="0">
                      <a:moveTo>
                        <a:pt x="454" y="6834"/>
                      </a:moveTo>
                      <a:lnTo>
                        <a:pt x="9289" y="11978"/>
                      </a:lnTo>
                      <a:cubicBezTo>
                        <a:pt x="10191" y="12406"/>
                        <a:pt x="11238" y="12406"/>
                        <a:pt x="12139" y="11978"/>
                      </a:cubicBezTo>
                      <a:lnTo>
                        <a:pt x="20594" y="7120"/>
                      </a:lnTo>
                      <a:cubicBezTo>
                        <a:pt x="21449" y="7120"/>
                        <a:pt x="21449" y="5882"/>
                        <a:pt x="20594" y="5501"/>
                      </a:cubicBezTo>
                      <a:lnTo>
                        <a:pt x="11759" y="357"/>
                      </a:lnTo>
                      <a:cubicBezTo>
                        <a:pt x="10868" y="-119"/>
                        <a:pt x="9800" y="-119"/>
                        <a:pt x="8909" y="357"/>
                      </a:cubicBezTo>
                      <a:lnTo>
                        <a:pt x="549" y="5215"/>
                      </a:lnTo>
                      <a:cubicBezTo>
                        <a:pt x="-116" y="5215"/>
                        <a:pt x="-211" y="5882"/>
                        <a:pt x="45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9" name="Google Shape;629;p17"/>
                <p:cNvSpPr/>
                <p:nvPr/>
              </p:nvSpPr>
              <p:spPr>
                <a:xfrm>
                  <a:off x="4790604" y="5224200"/>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0" name="Google Shape;630;p17"/>
                <p:cNvSpPr/>
                <p:nvPr/>
              </p:nvSpPr>
              <p:spPr>
                <a:xfrm>
                  <a:off x="4778123" y="5216961"/>
                  <a:ext cx="21197" cy="12299"/>
                </a:xfrm>
                <a:custGeom>
                  <a:avLst/>
                  <a:gdLst/>
                  <a:ahLst/>
                  <a:cxnLst/>
                  <a:rect l="l" t="t" r="r" b="b"/>
                  <a:pathLst>
                    <a:path w="21197" h="12299" extrusionOk="0">
                      <a:moveTo>
                        <a:pt x="475" y="6834"/>
                      </a:moveTo>
                      <a:lnTo>
                        <a:pt x="9310" y="11978"/>
                      </a:lnTo>
                      <a:cubicBezTo>
                        <a:pt x="10212" y="12406"/>
                        <a:pt x="11259" y="12406"/>
                        <a:pt x="12160" y="11978"/>
                      </a:cubicBezTo>
                      <a:lnTo>
                        <a:pt x="20521" y="7120"/>
                      </a:lnTo>
                      <a:cubicBezTo>
                        <a:pt x="21376" y="6644"/>
                        <a:pt x="21471" y="5881"/>
                        <a:pt x="20521" y="5501"/>
                      </a:cubicBezTo>
                      <a:lnTo>
                        <a:pt x="11685" y="357"/>
                      </a:lnTo>
                      <a:cubicBezTo>
                        <a:pt x="10794" y="-119"/>
                        <a:pt x="9726" y="-119"/>
                        <a:pt x="8835" y="357"/>
                      </a:cubicBezTo>
                      <a:lnTo>
                        <a:pt x="380" y="5215"/>
                      </a:lnTo>
                      <a:cubicBezTo>
                        <a:pt x="-95" y="5691"/>
                        <a:pt x="-190" y="6358"/>
                        <a:pt x="47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1" name="Google Shape;631;p17"/>
                <p:cNvSpPr/>
                <p:nvPr/>
              </p:nvSpPr>
              <p:spPr>
                <a:xfrm>
                  <a:off x="4765618" y="5209722"/>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644"/>
                        <a:pt x="21531" y="5882"/>
                        <a:pt x="20581" y="5501"/>
                      </a:cubicBezTo>
                      <a:lnTo>
                        <a:pt x="11745" y="357"/>
                      </a:lnTo>
                      <a:cubicBezTo>
                        <a:pt x="10854" y="-119"/>
                        <a:pt x="9786" y="-119"/>
                        <a:pt x="8895"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2" name="Google Shape;632;p17"/>
                <p:cNvSpPr/>
                <p:nvPr/>
              </p:nvSpPr>
              <p:spPr>
                <a:xfrm>
                  <a:off x="4753078" y="5202483"/>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3" name="Google Shape;633;p17"/>
                <p:cNvSpPr/>
                <p:nvPr/>
              </p:nvSpPr>
              <p:spPr>
                <a:xfrm>
                  <a:off x="4740609" y="5195244"/>
                  <a:ext cx="21210" cy="12298"/>
                </a:xfrm>
                <a:custGeom>
                  <a:avLst/>
                  <a:gdLst/>
                  <a:ahLst/>
                  <a:cxnLst/>
                  <a:rect l="l" t="t" r="r" b="b"/>
                  <a:pathLst>
                    <a:path w="21210" h="12298" extrusionOk="0">
                      <a:moveTo>
                        <a:pt x="464" y="6834"/>
                      </a:moveTo>
                      <a:lnTo>
                        <a:pt x="9299" y="11978"/>
                      </a:lnTo>
                      <a:cubicBezTo>
                        <a:pt x="10201" y="12406"/>
                        <a:pt x="11248" y="12406"/>
                        <a:pt x="12149" y="11978"/>
                      </a:cubicBezTo>
                      <a:lnTo>
                        <a:pt x="20604" y="7120"/>
                      </a:lnTo>
                      <a:cubicBezTo>
                        <a:pt x="21364" y="6644"/>
                        <a:pt x="21459" y="5881"/>
                        <a:pt x="20604" y="5501"/>
                      </a:cubicBezTo>
                      <a:lnTo>
                        <a:pt x="11769" y="357"/>
                      </a:lnTo>
                      <a:cubicBezTo>
                        <a:pt x="10878" y="-119"/>
                        <a:pt x="9810" y="-119"/>
                        <a:pt x="8919" y="357"/>
                      </a:cubicBezTo>
                      <a:lnTo>
                        <a:pt x="464" y="5215"/>
                      </a:lnTo>
                      <a:cubicBezTo>
                        <a:pt x="-106" y="5405"/>
                        <a:pt x="-201" y="6358"/>
                        <a:pt x="46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4" name="Google Shape;634;p17"/>
                <p:cNvSpPr/>
                <p:nvPr/>
              </p:nvSpPr>
              <p:spPr>
                <a:xfrm>
                  <a:off x="4728092" y="5188005"/>
                  <a:ext cx="21257" cy="12299"/>
                </a:xfrm>
                <a:custGeom>
                  <a:avLst/>
                  <a:gdLst/>
                  <a:ahLst/>
                  <a:cxnLst/>
                  <a:rect l="l" t="t" r="r" b="b"/>
                  <a:pathLst>
                    <a:path w="21257" h="12299" extrusionOk="0">
                      <a:moveTo>
                        <a:pt x="535" y="6834"/>
                      </a:moveTo>
                      <a:lnTo>
                        <a:pt x="9370" y="11978"/>
                      </a:lnTo>
                      <a:cubicBezTo>
                        <a:pt x="10239" y="12406"/>
                        <a:pt x="11256" y="12406"/>
                        <a:pt x="12125" y="11978"/>
                      </a:cubicBezTo>
                      <a:lnTo>
                        <a:pt x="20581" y="7120"/>
                      </a:lnTo>
                      <a:cubicBezTo>
                        <a:pt x="21436" y="7120"/>
                        <a:pt x="21531" y="5882"/>
                        <a:pt x="20581" y="5501"/>
                      </a:cubicBezTo>
                      <a:lnTo>
                        <a:pt x="11745" y="357"/>
                      </a:lnTo>
                      <a:cubicBezTo>
                        <a:pt x="10854" y="-119"/>
                        <a:pt x="9786" y="-119"/>
                        <a:pt x="8895"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5" name="Google Shape;635;p17"/>
                <p:cNvSpPr/>
                <p:nvPr/>
              </p:nvSpPr>
              <p:spPr>
                <a:xfrm>
                  <a:off x="4715552" y="5180766"/>
                  <a:ext cx="21257" cy="12299"/>
                </a:xfrm>
                <a:custGeom>
                  <a:avLst/>
                  <a:gdLst/>
                  <a:ahLst/>
                  <a:cxnLst/>
                  <a:rect l="l" t="t" r="r" b="b"/>
                  <a:pathLst>
                    <a:path w="21257" h="12299" extrusionOk="0">
                      <a:moveTo>
                        <a:pt x="535" y="6834"/>
                      </a:moveTo>
                      <a:lnTo>
                        <a:pt x="9370" y="11978"/>
                      </a:lnTo>
                      <a:cubicBezTo>
                        <a:pt x="10272" y="12406"/>
                        <a:pt x="11319" y="12406"/>
                        <a:pt x="12220"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6" name="Google Shape;636;p17"/>
                <p:cNvSpPr/>
                <p:nvPr/>
              </p:nvSpPr>
              <p:spPr>
                <a:xfrm>
                  <a:off x="4703083" y="5173527"/>
                  <a:ext cx="21210" cy="12298"/>
                </a:xfrm>
                <a:custGeom>
                  <a:avLst/>
                  <a:gdLst/>
                  <a:ahLst/>
                  <a:cxnLst/>
                  <a:rect l="l" t="t" r="r" b="b"/>
                  <a:pathLst>
                    <a:path w="21210" h="12298" extrusionOk="0">
                      <a:moveTo>
                        <a:pt x="464" y="6834"/>
                      </a:moveTo>
                      <a:lnTo>
                        <a:pt x="9299" y="11978"/>
                      </a:lnTo>
                      <a:cubicBezTo>
                        <a:pt x="10201" y="12406"/>
                        <a:pt x="11248" y="12406"/>
                        <a:pt x="12149" y="11978"/>
                      </a:cubicBezTo>
                      <a:lnTo>
                        <a:pt x="20604" y="7120"/>
                      </a:lnTo>
                      <a:cubicBezTo>
                        <a:pt x="21364" y="6644"/>
                        <a:pt x="21459" y="5881"/>
                        <a:pt x="20604" y="5501"/>
                      </a:cubicBezTo>
                      <a:lnTo>
                        <a:pt x="11769" y="357"/>
                      </a:lnTo>
                      <a:cubicBezTo>
                        <a:pt x="10878" y="-119"/>
                        <a:pt x="9810" y="-119"/>
                        <a:pt x="8919" y="357"/>
                      </a:cubicBezTo>
                      <a:lnTo>
                        <a:pt x="464" y="5215"/>
                      </a:lnTo>
                      <a:cubicBezTo>
                        <a:pt x="-106" y="5691"/>
                        <a:pt x="-201" y="6358"/>
                        <a:pt x="46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7" name="Google Shape;637;p17"/>
                <p:cNvSpPr/>
                <p:nvPr/>
              </p:nvSpPr>
              <p:spPr>
                <a:xfrm>
                  <a:off x="4690566" y="5166324"/>
                  <a:ext cx="21257" cy="12263"/>
                </a:xfrm>
                <a:custGeom>
                  <a:avLst/>
                  <a:gdLst/>
                  <a:ahLst/>
                  <a:cxnLst/>
                  <a:rect l="l" t="t" r="r" b="b"/>
                  <a:pathLst>
                    <a:path w="21257" h="12263" extrusionOk="0">
                      <a:moveTo>
                        <a:pt x="535" y="6798"/>
                      </a:moveTo>
                      <a:lnTo>
                        <a:pt x="9370" y="11942"/>
                      </a:lnTo>
                      <a:cubicBezTo>
                        <a:pt x="10239" y="12371"/>
                        <a:pt x="11256" y="12371"/>
                        <a:pt x="12125" y="11942"/>
                      </a:cubicBezTo>
                      <a:lnTo>
                        <a:pt x="20581" y="7084"/>
                      </a:lnTo>
                      <a:cubicBezTo>
                        <a:pt x="21436" y="6608"/>
                        <a:pt x="21531" y="5846"/>
                        <a:pt x="20581" y="5465"/>
                      </a:cubicBezTo>
                      <a:lnTo>
                        <a:pt x="11745" y="321"/>
                      </a:lnTo>
                      <a:cubicBezTo>
                        <a:pt x="10876" y="-107"/>
                        <a:pt x="9860" y="-107"/>
                        <a:pt x="8990" y="321"/>
                      </a:cubicBezTo>
                      <a:lnTo>
                        <a:pt x="535" y="5275"/>
                      </a:lnTo>
                      <a:cubicBezTo>
                        <a:pt x="-130" y="5751"/>
                        <a:pt x="-225" y="6322"/>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8" name="Google Shape;638;p17"/>
                <p:cNvSpPr/>
                <p:nvPr/>
              </p:nvSpPr>
              <p:spPr>
                <a:xfrm>
                  <a:off x="4678026" y="5159085"/>
                  <a:ext cx="21257" cy="12263"/>
                </a:xfrm>
                <a:custGeom>
                  <a:avLst/>
                  <a:gdLst/>
                  <a:ahLst/>
                  <a:cxnLst/>
                  <a:rect l="l" t="t" r="r" b="b"/>
                  <a:pathLst>
                    <a:path w="21257" h="12263" extrusionOk="0">
                      <a:moveTo>
                        <a:pt x="535" y="6798"/>
                      </a:moveTo>
                      <a:lnTo>
                        <a:pt x="9370" y="11942"/>
                      </a:lnTo>
                      <a:cubicBezTo>
                        <a:pt x="10272" y="12371"/>
                        <a:pt x="11319" y="12371"/>
                        <a:pt x="12220" y="11942"/>
                      </a:cubicBezTo>
                      <a:lnTo>
                        <a:pt x="20581" y="7084"/>
                      </a:lnTo>
                      <a:cubicBezTo>
                        <a:pt x="21436" y="6608"/>
                        <a:pt x="21531" y="5846"/>
                        <a:pt x="20581" y="5465"/>
                      </a:cubicBezTo>
                      <a:lnTo>
                        <a:pt x="11745" y="322"/>
                      </a:lnTo>
                      <a:cubicBezTo>
                        <a:pt x="10876" y="-107"/>
                        <a:pt x="9860" y="-107"/>
                        <a:pt x="8990" y="322"/>
                      </a:cubicBezTo>
                      <a:lnTo>
                        <a:pt x="535" y="5274"/>
                      </a:lnTo>
                      <a:cubicBezTo>
                        <a:pt x="-130" y="5656"/>
                        <a:pt x="-225" y="6322"/>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9" name="Google Shape;639;p17"/>
                <p:cNvSpPr/>
                <p:nvPr/>
              </p:nvSpPr>
              <p:spPr>
                <a:xfrm>
                  <a:off x="4665615" y="5151846"/>
                  <a:ext cx="21342" cy="12263"/>
                </a:xfrm>
                <a:custGeom>
                  <a:avLst/>
                  <a:gdLst/>
                  <a:ahLst/>
                  <a:cxnLst/>
                  <a:rect l="l" t="t" r="r" b="b"/>
                  <a:pathLst>
                    <a:path w="21342" h="12263" extrusionOk="0">
                      <a:moveTo>
                        <a:pt x="596" y="6798"/>
                      </a:moveTo>
                      <a:lnTo>
                        <a:pt x="9431" y="11942"/>
                      </a:lnTo>
                      <a:cubicBezTo>
                        <a:pt x="10333" y="12371"/>
                        <a:pt x="11380" y="12371"/>
                        <a:pt x="12281" y="11942"/>
                      </a:cubicBezTo>
                      <a:lnTo>
                        <a:pt x="20736" y="7084"/>
                      </a:lnTo>
                      <a:cubicBezTo>
                        <a:pt x="21496" y="6608"/>
                        <a:pt x="21591" y="5846"/>
                        <a:pt x="20736" y="5465"/>
                      </a:cubicBezTo>
                      <a:lnTo>
                        <a:pt x="11901" y="322"/>
                      </a:lnTo>
                      <a:cubicBezTo>
                        <a:pt x="10999" y="-107"/>
                        <a:pt x="9953" y="-107"/>
                        <a:pt x="9051" y="322"/>
                      </a:cubicBezTo>
                      <a:lnTo>
                        <a:pt x="691" y="5274"/>
                      </a:lnTo>
                      <a:cubicBezTo>
                        <a:pt x="-164" y="5656"/>
                        <a:pt x="-259" y="6322"/>
                        <a:pt x="596"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0" name="Google Shape;640;p17"/>
                <p:cNvSpPr/>
                <p:nvPr/>
              </p:nvSpPr>
              <p:spPr>
                <a:xfrm>
                  <a:off x="4653040" y="5144512"/>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7084"/>
                        <a:pt x="21531" y="5846"/>
                        <a:pt x="20581" y="5465"/>
                      </a:cubicBezTo>
                      <a:lnTo>
                        <a:pt x="11745" y="322"/>
                      </a:lnTo>
                      <a:cubicBezTo>
                        <a:pt x="10876" y="-107"/>
                        <a:pt x="9860" y="-107"/>
                        <a:pt x="8990" y="322"/>
                      </a:cubicBezTo>
                      <a:lnTo>
                        <a:pt x="535" y="5274"/>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1" name="Google Shape;641;p17"/>
                <p:cNvSpPr/>
                <p:nvPr/>
              </p:nvSpPr>
              <p:spPr>
                <a:xfrm>
                  <a:off x="4634503" y="5133808"/>
                  <a:ext cx="27254" cy="15763"/>
                </a:xfrm>
                <a:custGeom>
                  <a:avLst/>
                  <a:gdLst/>
                  <a:ahLst/>
                  <a:cxnLst/>
                  <a:rect l="l" t="t" r="r" b="b"/>
                  <a:pathLst>
                    <a:path w="27254" h="15763" extrusionOk="0">
                      <a:moveTo>
                        <a:pt x="546" y="6834"/>
                      </a:moveTo>
                      <a:lnTo>
                        <a:pt x="15367" y="15407"/>
                      </a:lnTo>
                      <a:cubicBezTo>
                        <a:pt x="16258" y="15883"/>
                        <a:pt x="17326" y="15883"/>
                        <a:pt x="18217" y="15407"/>
                      </a:cubicBezTo>
                      <a:lnTo>
                        <a:pt x="26577" y="10549"/>
                      </a:lnTo>
                      <a:cubicBezTo>
                        <a:pt x="27432" y="10073"/>
                        <a:pt x="27527" y="9311"/>
                        <a:pt x="26577" y="8930"/>
                      </a:cubicBezTo>
                      <a:lnTo>
                        <a:pt x="11662" y="357"/>
                      </a:lnTo>
                      <a:cubicBezTo>
                        <a:pt x="10805" y="-119"/>
                        <a:pt x="9763" y="-119"/>
                        <a:pt x="8906" y="357"/>
                      </a:cubicBezTo>
                      <a:lnTo>
                        <a:pt x="451" y="5215"/>
                      </a:lnTo>
                      <a:cubicBezTo>
                        <a:pt x="-119" y="5691"/>
                        <a:pt x="-214" y="6453"/>
                        <a:pt x="546"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2" name="Google Shape;642;p17"/>
                <p:cNvSpPr/>
                <p:nvPr/>
              </p:nvSpPr>
              <p:spPr>
                <a:xfrm>
                  <a:off x="4772458" y="5227665"/>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44" y="-107"/>
                        <a:pt x="9797" y="-107"/>
                        <a:pt x="8895" y="321"/>
                      </a:cubicBezTo>
                      <a:lnTo>
                        <a:pt x="535" y="5275"/>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3" name="Google Shape;643;p17"/>
                <p:cNvSpPr/>
                <p:nvPr/>
              </p:nvSpPr>
              <p:spPr>
                <a:xfrm>
                  <a:off x="4759918" y="5220426"/>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76" y="-107"/>
                        <a:pt x="9860" y="-107"/>
                        <a:pt x="8990" y="321"/>
                      </a:cubicBezTo>
                      <a:lnTo>
                        <a:pt x="535" y="5275"/>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4" name="Google Shape;644;p17"/>
                <p:cNvSpPr/>
                <p:nvPr/>
              </p:nvSpPr>
              <p:spPr>
                <a:xfrm>
                  <a:off x="4747378" y="5212806"/>
                  <a:ext cx="21257" cy="12298"/>
                </a:xfrm>
                <a:custGeom>
                  <a:avLst/>
                  <a:gdLst/>
                  <a:ahLst/>
                  <a:cxnLst/>
                  <a:rect l="l" t="t" r="r" b="b"/>
                  <a:pathLst>
                    <a:path w="21257" h="12298" extrusionOk="0">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76" y="-107"/>
                        <a:pt x="9860" y="-107"/>
                        <a:pt x="8990" y="321"/>
                      </a:cubicBezTo>
                      <a:lnTo>
                        <a:pt x="535" y="5179"/>
                      </a:lnTo>
                      <a:cubicBezTo>
                        <a:pt x="-130" y="6036"/>
                        <a:pt x="-225" y="6894"/>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5" name="Google Shape;645;p17"/>
                <p:cNvSpPr/>
                <p:nvPr/>
              </p:nvSpPr>
              <p:spPr>
                <a:xfrm>
                  <a:off x="4734837" y="5205912"/>
                  <a:ext cx="21257" cy="12299"/>
                </a:xfrm>
                <a:custGeom>
                  <a:avLst/>
                  <a:gdLst/>
                  <a:ahLst/>
                  <a:cxnLst/>
                  <a:rect l="l" t="t" r="r" b="b"/>
                  <a:pathLst>
                    <a:path w="21257" h="12299" extrusionOk="0">
                      <a:moveTo>
                        <a:pt x="535" y="6834"/>
                      </a:moveTo>
                      <a:lnTo>
                        <a:pt x="9370" y="11978"/>
                      </a:lnTo>
                      <a:cubicBezTo>
                        <a:pt x="10272" y="12406"/>
                        <a:pt x="11319" y="12406"/>
                        <a:pt x="12220"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6" name="Google Shape;646;p17"/>
                <p:cNvSpPr/>
                <p:nvPr/>
              </p:nvSpPr>
              <p:spPr>
                <a:xfrm>
                  <a:off x="4722523" y="5198768"/>
                  <a:ext cx="21411" cy="12299"/>
                </a:xfrm>
                <a:custGeom>
                  <a:avLst/>
                  <a:gdLst/>
                  <a:ahLst/>
                  <a:cxnLst/>
                  <a:rect l="l" t="t" r="r" b="b"/>
                  <a:pathLst>
                    <a:path w="21411" h="12299" extrusionOk="0">
                      <a:moveTo>
                        <a:pt x="689" y="6834"/>
                      </a:moveTo>
                      <a:lnTo>
                        <a:pt x="9524" y="11978"/>
                      </a:lnTo>
                      <a:cubicBezTo>
                        <a:pt x="10426" y="12406"/>
                        <a:pt x="11473" y="12406"/>
                        <a:pt x="12374" y="11978"/>
                      </a:cubicBezTo>
                      <a:lnTo>
                        <a:pt x="20734" y="7120"/>
                      </a:lnTo>
                      <a:cubicBezTo>
                        <a:pt x="21589" y="7120"/>
                        <a:pt x="21684" y="5882"/>
                        <a:pt x="20734" y="5501"/>
                      </a:cubicBezTo>
                      <a:lnTo>
                        <a:pt x="11899" y="357"/>
                      </a:lnTo>
                      <a:cubicBezTo>
                        <a:pt x="11008" y="-119"/>
                        <a:pt x="9940" y="-119"/>
                        <a:pt x="9049" y="357"/>
                      </a:cubicBezTo>
                      <a:lnTo>
                        <a:pt x="594" y="5215"/>
                      </a:lnTo>
                      <a:cubicBezTo>
                        <a:pt x="-166" y="5691"/>
                        <a:pt x="-261" y="6358"/>
                        <a:pt x="689"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7" name="Google Shape;647;p17"/>
                <p:cNvSpPr/>
                <p:nvPr/>
              </p:nvSpPr>
              <p:spPr>
                <a:xfrm>
                  <a:off x="4709923" y="5191470"/>
                  <a:ext cx="21210" cy="12299"/>
                </a:xfrm>
                <a:custGeom>
                  <a:avLst/>
                  <a:gdLst/>
                  <a:ahLst/>
                  <a:cxnLst/>
                  <a:rect l="l" t="t" r="r" b="b"/>
                  <a:pathLst>
                    <a:path w="21210" h="12299" extrusionOk="0">
                      <a:moveTo>
                        <a:pt x="464" y="6894"/>
                      </a:moveTo>
                      <a:lnTo>
                        <a:pt x="9299" y="11942"/>
                      </a:lnTo>
                      <a:cubicBezTo>
                        <a:pt x="10190" y="12418"/>
                        <a:pt x="11258" y="12418"/>
                        <a:pt x="12149" y="11942"/>
                      </a:cubicBezTo>
                      <a:lnTo>
                        <a:pt x="20604" y="7084"/>
                      </a:lnTo>
                      <a:cubicBezTo>
                        <a:pt x="21364" y="7084"/>
                        <a:pt x="21459" y="5846"/>
                        <a:pt x="20604" y="5465"/>
                      </a:cubicBezTo>
                      <a:lnTo>
                        <a:pt x="11769" y="322"/>
                      </a:lnTo>
                      <a:cubicBezTo>
                        <a:pt x="10868" y="-107"/>
                        <a:pt x="9821" y="-107"/>
                        <a:pt x="8919" y="322"/>
                      </a:cubicBezTo>
                      <a:lnTo>
                        <a:pt x="464" y="5274"/>
                      </a:lnTo>
                      <a:cubicBezTo>
                        <a:pt x="-106" y="5751"/>
                        <a:pt x="-201" y="6417"/>
                        <a:pt x="46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8" name="Google Shape;648;p17"/>
                <p:cNvSpPr/>
                <p:nvPr/>
              </p:nvSpPr>
              <p:spPr>
                <a:xfrm>
                  <a:off x="4697392" y="5184231"/>
                  <a:ext cx="21235" cy="12298"/>
                </a:xfrm>
                <a:custGeom>
                  <a:avLst/>
                  <a:gdLst/>
                  <a:ahLst/>
                  <a:cxnLst/>
                  <a:rect l="l" t="t" r="r" b="b"/>
                  <a:pathLst>
                    <a:path w="21235" h="12298" extrusionOk="0">
                      <a:moveTo>
                        <a:pt x="454" y="6894"/>
                      </a:moveTo>
                      <a:lnTo>
                        <a:pt x="9289" y="11942"/>
                      </a:lnTo>
                      <a:cubicBezTo>
                        <a:pt x="10180" y="12418"/>
                        <a:pt x="11248" y="12418"/>
                        <a:pt x="12139" y="11942"/>
                      </a:cubicBezTo>
                      <a:lnTo>
                        <a:pt x="20594" y="7084"/>
                      </a:lnTo>
                      <a:cubicBezTo>
                        <a:pt x="21449" y="6608"/>
                        <a:pt x="21449" y="5846"/>
                        <a:pt x="20594" y="5465"/>
                      </a:cubicBezTo>
                      <a:lnTo>
                        <a:pt x="11759" y="321"/>
                      </a:lnTo>
                      <a:cubicBezTo>
                        <a:pt x="10858" y="-107"/>
                        <a:pt x="9811" y="-107"/>
                        <a:pt x="8909" y="321"/>
                      </a:cubicBezTo>
                      <a:lnTo>
                        <a:pt x="549" y="5179"/>
                      </a:lnTo>
                      <a:cubicBezTo>
                        <a:pt x="-116" y="5751"/>
                        <a:pt x="-211" y="6894"/>
                        <a:pt x="45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9" name="Google Shape;649;p17"/>
                <p:cNvSpPr/>
                <p:nvPr/>
              </p:nvSpPr>
              <p:spPr>
                <a:xfrm>
                  <a:off x="4684958" y="5176992"/>
                  <a:ext cx="20976" cy="12299"/>
                </a:xfrm>
                <a:custGeom>
                  <a:avLst/>
                  <a:gdLst/>
                  <a:ahLst/>
                  <a:cxnLst/>
                  <a:rect l="l" t="t" r="r" b="b"/>
                  <a:pathLst>
                    <a:path w="20976" h="12299" extrusionOk="0">
                      <a:moveTo>
                        <a:pt x="253" y="6799"/>
                      </a:moveTo>
                      <a:lnTo>
                        <a:pt x="9089" y="11942"/>
                      </a:lnTo>
                      <a:cubicBezTo>
                        <a:pt x="9946" y="12418"/>
                        <a:pt x="10987" y="12418"/>
                        <a:pt x="11844" y="11942"/>
                      </a:cubicBezTo>
                      <a:lnTo>
                        <a:pt x="20299" y="7084"/>
                      </a:lnTo>
                      <a:cubicBezTo>
                        <a:pt x="21154" y="6608"/>
                        <a:pt x="21249" y="5846"/>
                        <a:pt x="20299" y="5465"/>
                      </a:cubicBezTo>
                      <a:lnTo>
                        <a:pt x="11464" y="321"/>
                      </a:lnTo>
                      <a:cubicBezTo>
                        <a:pt x="10562" y="-107"/>
                        <a:pt x="9515" y="-107"/>
                        <a:pt x="8614" y="321"/>
                      </a:cubicBezTo>
                      <a:lnTo>
                        <a:pt x="253" y="5179"/>
                      </a:lnTo>
                      <a:cubicBezTo>
                        <a:pt x="253" y="5655"/>
                        <a:pt x="-317" y="6417"/>
                        <a:pt x="253" y="6799"/>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0" name="Google Shape;650;p17"/>
                <p:cNvSpPr/>
                <p:nvPr/>
              </p:nvSpPr>
              <p:spPr>
                <a:xfrm>
                  <a:off x="4672326" y="5169717"/>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549"/>
                        <a:pt x="21531" y="5882"/>
                        <a:pt x="20581" y="5406"/>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1" name="Google Shape;651;p17"/>
                <p:cNvSpPr/>
                <p:nvPr/>
              </p:nvSpPr>
              <p:spPr>
                <a:xfrm>
                  <a:off x="4659785" y="5162478"/>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025"/>
                      </a:lnTo>
                      <a:cubicBezTo>
                        <a:pt x="21436" y="6548"/>
                        <a:pt x="21531" y="5881"/>
                        <a:pt x="20581" y="5405"/>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2" name="Google Shape;652;p17"/>
                <p:cNvSpPr/>
                <p:nvPr/>
              </p:nvSpPr>
              <p:spPr>
                <a:xfrm>
                  <a:off x="4647352" y="5155656"/>
                  <a:ext cx="21150" cy="12358"/>
                </a:xfrm>
                <a:custGeom>
                  <a:avLst/>
                  <a:gdLst/>
                  <a:ahLst/>
                  <a:cxnLst/>
                  <a:rect l="l" t="t" r="r" b="b"/>
                  <a:pathLst>
                    <a:path w="21150" h="12358" extrusionOk="0">
                      <a:moveTo>
                        <a:pt x="428" y="6894"/>
                      </a:moveTo>
                      <a:lnTo>
                        <a:pt x="9263" y="12037"/>
                      </a:lnTo>
                      <a:cubicBezTo>
                        <a:pt x="10164" y="12466"/>
                        <a:pt x="11211" y="12466"/>
                        <a:pt x="12113" y="12037"/>
                      </a:cubicBezTo>
                      <a:lnTo>
                        <a:pt x="20473" y="7084"/>
                      </a:lnTo>
                      <a:cubicBezTo>
                        <a:pt x="21328" y="7084"/>
                        <a:pt x="21423" y="5941"/>
                        <a:pt x="20473" y="5465"/>
                      </a:cubicBezTo>
                      <a:lnTo>
                        <a:pt x="11638" y="321"/>
                      </a:lnTo>
                      <a:cubicBezTo>
                        <a:pt x="10769" y="-107"/>
                        <a:pt x="9752" y="-107"/>
                        <a:pt x="8883" y="321"/>
                      </a:cubicBezTo>
                      <a:lnTo>
                        <a:pt x="428" y="5179"/>
                      </a:lnTo>
                      <a:cubicBezTo>
                        <a:pt x="-143" y="5274"/>
                        <a:pt x="-143" y="6036"/>
                        <a:pt x="428"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3" name="Google Shape;653;p17"/>
                <p:cNvSpPr/>
                <p:nvPr/>
              </p:nvSpPr>
              <p:spPr>
                <a:xfrm>
                  <a:off x="4634693" y="5148036"/>
                  <a:ext cx="21269" cy="12263"/>
                </a:xfrm>
                <a:custGeom>
                  <a:avLst/>
                  <a:gdLst/>
                  <a:ahLst/>
                  <a:cxnLst/>
                  <a:rect l="l" t="t" r="r" b="b"/>
                  <a:pathLst>
                    <a:path w="21269" h="12263" extrusionOk="0">
                      <a:moveTo>
                        <a:pt x="546" y="6798"/>
                      </a:moveTo>
                      <a:lnTo>
                        <a:pt x="9381" y="11942"/>
                      </a:lnTo>
                      <a:cubicBezTo>
                        <a:pt x="10283" y="12371"/>
                        <a:pt x="11330" y="12371"/>
                        <a:pt x="12232" y="11942"/>
                      </a:cubicBezTo>
                      <a:lnTo>
                        <a:pt x="20592" y="7084"/>
                      </a:lnTo>
                      <a:cubicBezTo>
                        <a:pt x="21447" y="6608"/>
                        <a:pt x="21542" y="5846"/>
                        <a:pt x="20592" y="5465"/>
                      </a:cubicBezTo>
                      <a:lnTo>
                        <a:pt x="11757" y="322"/>
                      </a:lnTo>
                      <a:cubicBezTo>
                        <a:pt x="10855" y="-107"/>
                        <a:pt x="9808" y="-107"/>
                        <a:pt x="8906" y="322"/>
                      </a:cubicBezTo>
                      <a:lnTo>
                        <a:pt x="451" y="5179"/>
                      </a:lnTo>
                      <a:cubicBezTo>
                        <a:pt x="-119" y="5656"/>
                        <a:pt x="-214" y="6417"/>
                        <a:pt x="546"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4" name="Google Shape;654;p17"/>
                <p:cNvSpPr/>
                <p:nvPr/>
              </p:nvSpPr>
              <p:spPr>
                <a:xfrm>
                  <a:off x="4784985" y="5234904"/>
                  <a:ext cx="27256" cy="15823"/>
                </a:xfrm>
                <a:custGeom>
                  <a:avLst/>
                  <a:gdLst/>
                  <a:ahLst/>
                  <a:cxnLst/>
                  <a:rect l="l" t="t" r="r" b="b"/>
                  <a:pathLst>
                    <a:path w="27256" h="15823" extrusionOk="0">
                      <a:moveTo>
                        <a:pt x="454" y="6894"/>
                      </a:moveTo>
                      <a:lnTo>
                        <a:pt x="15369" y="15466"/>
                      </a:lnTo>
                      <a:cubicBezTo>
                        <a:pt x="16226" y="15942"/>
                        <a:pt x="17267" y="15942"/>
                        <a:pt x="18124" y="15466"/>
                      </a:cubicBezTo>
                      <a:lnTo>
                        <a:pt x="26580" y="10608"/>
                      </a:lnTo>
                      <a:cubicBezTo>
                        <a:pt x="27435" y="10132"/>
                        <a:pt x="27530" y="9370"/>
                        <a:pt x="26580" y="8989"/>
                      </a:cubicBezTo>
                      <a:lnTo>
                        <a:pt x="11759" y="322"/>
                      </a:lnTo>
                      <a:cubicBezTo>
                        <a:pt x="10858" y="-107"/>
                        <a:pt x="9811" y="-107"/>
                        <a:pt x="8909" y="322"/>
                      </a:cubicBezTo>
                      <a:lnTo>
                        <a:pt x="549" y="5179"/>
                      </a:lnTo>
                      <a:cubicBezTo>
                        <a:pt x="-116" y="5751"/>
                        <a:pt x="-211" y="6513"/>
                        <a:pt x="45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5" name="Google Shape;655;p17"/>
                <p:cNvSpPr/>
                <p:nvPr/>
              </p:nvSpPr>
              <p:spPr>
                <a:xfrm>
                  <a:off x="4610064" y="5140680"/>
                  <a:ext cx="33535" cy="17487"/>
                </a:xfrm>
                <a:custGeom>
                  <a:avLst/>
                  <a:gdLst/>
                  <a:ahLst/>
                  <a:cxnLst/>
                  <a:rect l="l" t="t" r="r" b="b"/>
                  <a:pathLst>
                    <a:path w="33535" h="17487" extrusionOk="0">
                      <a:moveTo>
                        <a:pt x="24131" y="343"/>
                      </a:moveTo>
                      <a:lnTo>
                        <a:pt x="32966" y="5487"/>
                      </a:lnTo>
                      <a:cubicBezTo>
                        <a:pt x="33726" y="5487"/>
                        <a:pt x="33726" y="6534"/>
                        <a:pt x="32966" y="6915"/>
                      </a:cubicBezTo>
                      <a:lnTo>
                        <a:pt x="24036" y="12154"/>
                      </a:lnTo>
                      <a:cubicBezTo>
                        <a:pt x="23222" y="12535"/>
                        <a:pt x="22284" y="12535"/>
                        <a:pt x="21471" y="12154"/>
                      </a:cubicBezTo>
                      <a:lnTo>
                        <a:pt x="20711" y="11678"/>
                      </a:lnTo>
                      <a:cubicBezTo>
                        <a:pt x="19963" y="11306"/>
                        <a:pt x="19083" y="11306"/>
                        <a:pt x="18336" y="11678"/>
                      </a:cubicBezTo>
                      <a:lnTo>
                        <a:pt x="8835" y="17202"/>
                      </a:lnTo>
                      <a:cubicBezTo>
                        <a:pt x="7990" y="17583"/>
                        <a:pt x="7021" y="17583"/>
                        <a:pt x="6175" y="17202"/>
                      </a:cubicBezTo>
                      <a:lnTo>
                        <a:pt x="570" y="13964"/>
                      </a:lnTo>
                      <a:cubicBezTo>
                        <a:pt x="-190" y="13487"/>
                        <a:pt x="-190" y="12821"/>
                        <a:pt x="570" y="12440"/>
                      </a:cubicBezTo>
                      <a:lnTo>
                        <a:pt x="9405" y="7296"/>
                      </a:lnTo>
                      <a:lnTo>
                        <a:pt x="11210" y="6248"/>
                      </a:lnTo>
                      <a:lnTo>
                        <a:pt x="12540" y="5487"/>
                      </a:lnTo>
                      <a:lnTo>
                        <a:pt x="13870" y="4725"/>
                      </a:lnTo>
                      <a:lnTo>
                        <a:pt x="21471" y="343"/>
                      </a:lnTo>
                      <a:cubicBezTo>
                        <a:pt x="22298" y="-114"/>
                        <a:pt x="23302" y="-114"/>
                        <a:pt x="24131" y="343"/>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6" name="Google Shape;656;p17"/>
                <p:cNvSpPr/>
                <p:nvPr/>
              </p:nvSpPr>
              <p:spPr>
                <a:xfrm>
                  <a:off x="4754598" y="5259443"/>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025"/>
                      </a:lnTo>
                      <a:cubicBezTo>
                        <a:pt x="21436" y="7025"/>
                        <a:pt x="21531" y="5882"/>
                        <a:pt x="20581" y="5405"/>
                      </a:cubicBezTo>
                      <a:lnTo>
                        <a:pt x="11745" y="357"/>
                      </a:lnTo>
                      <a:cubicBezTo>
                        <a:pt x="10854" y="-119"/>
                        <a:pt x="9786" y="-119"/>
                        <a:pt x="8895"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7" name="Google Shape;657;p17"/>
                <p:cNvSpPr/>
                <p:nvPr/>
              </p:nvSpPr>
              <p:spPr>
                <a:xfrm>
                  <a:off x="4742212" y="5252239"/>
                  <a:ext cx="20746" cy="12299"/>
                </a:xfrm>
                <a:custGeom>
                  <a:avLst/>
                  <a:gdLst/>
                  <a:ahLst/>
                  <a:cxnLst/>
                  <a:rect l="l" t="t" r="r" b="b"/>
                  <a:pathLst>
                    <a:path w="20746" h="12299" extrusionOk="0">
                      <a:moveTo>
                        <a:pt x="0" y="6798"/>
                      </a:moveTo>
                      <a:lnTo>
                        <a:pt x="8835" y="11942"/>
                      </a:lnTo>
                      <a:cubicBezTo>
                        <a:pt x="9726" y="12418"/>
                        <a:pt x="10794" y="12418"/>
                        <a:pt x="11685" y="11942"/>
                      </a:cubicBezTo>
                      <a:lnTo>
                        <a:pt x="20141" y="7084"/>
                      </a:lnTo>
                      <a:cubicBezTo>
                        <a:pt x="20901" y="7084"/>
                        <a:pt x="20996" y="5846"/>
                        <a:pt x="20141" y="5465"/>
                      </a:cubicBezTo>
                      <a:lnTo>
                        <a:pt x="11305" y="322"/>
                      </a:lnTo>
                      <a:cubicBezTo>
                        <a:pt x="10404" y="-107"/>
                        <a:pt x="9357" y="-107"/>
                        <a:pt x="8455" y="322"/>
                      </a:cubicBezTo>
                      <a:lnTo>
                        <a:pt x="0" y="5179"/>
                      </a:lnTo>
                      <a:cubicBezTo>
                        <a:pt x="0" y="5560"/>
                        <a:pt x="0" y="6417"/>
                        <a:pt x="0"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8" name="Google Shape;658;p17"/>
                <p:cNvSpPr/>
                <p:nvPr/>
              </p:nvSpPr>
              <p:spPr>
                <a:xfrm>
                  <a:off x="4729612" y="5245000"/>
                  <a:ext cx="21257" cy="12299"/>
                </a:xfrm>
                <a:custGeom>
                  <a:avLst/>
                  <a:gdLst/>
                  <a:ahLst/>
                  <a:cxnLst/>
                  <a:rect l="l" t="t" r="r" b="b"/>
                  <a:pathLst>
                    <a:path w="21257" h="12299" extrusionOk="0">
                      <a:moveTo>
                        <a:pt x="535" y="6894"/>
                      </a:moveTo>
                      <a:lnTo>
                        <a:pt x="9370" y="11942"/>
                      </a:lnTo>
                      <a:cubicBezTo>
                        <a:pt x="10261" y="12418"/>
                        <a:pt x="11329" y="12418"/>
                        <a:pt x="12220" y="11942"/>
                      </a:cubicBezTo>
                      <a:lnTo>
                        <a:pt x="20581" y="7084"/>
                      </a:lnTo>
                      <a:cubicBezTo>
                        <a:pt x="21436" y="6608"/>
                        <a:pt x="21531" y="5846"/>
                        <a:pt x="20581" y="5465"/>
                      </a:cubicBezTo>
                      <a:lnTo>
                        <a:pt x="11745" y="322"/>
                      </a:lnTo>
                      <a:cubicBezTo>
                        <a:pt x="10876" y="-107"/>
                        <a:pt x="9859" y="-107"/>
                        <a:pt x="8990" y="322"/>
                      </a:cubicBezTo>
                      <a:lnTo>
                        <a:pt x="535" y="5274"/>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9" name="Google Shape;659;p17"/>
                <p:cNvSpPr/>
                <p:nvPr/>
              </p:nvSpPr>
              <p:spPr>
                <a:xfrm>
                  <a:off x="4623423" y="5183528"/>
                  <a:ext cx="21234" cy="12299"/>
                </a:xfrm>
                <a:custGeom>
                  <a:avLst/>
                  <a:gdLst/>
                  <a:ahLst/>
                  <a:cxnLst/>
                  <a:rect l="l" t="t" r="r" b="b"/>
                  <a:pathLst>
                    <a:path w="21234" h="12299" extrusionOk="0">
                      <a:moveTo>
                        <a:pt x="511" y="6834"/>
                      </a:moveTo>
                      <a:lnTo>
                        <a:pt x="9347" y="11978"/>
                      </a:lnTo>
                      <a:cubicBezTo>
                        <a:pt x="10248" y="12406"/>
                        <a:pt x="11295" y="12406"/>
                        <a:pt x="12197" y="11978"/>
                      </a:cubicBezTo>
                      <a:lnTo>
                        <a:pt x="20557" y="7025"/>
                      </a:lnTo>
                      <a:cubicBezTo>
                        <a:pt x="21412" y="6549"/>
                        <a:pt x="21507" y="5882"/>
                        <a:pt x="20557" y="5405"/>
                      </a:cubicBezTo>
                      <a:lnTo>
                        <a:pt x="11722" y="357"/>
                      </a:lnTo>
                      <a:cubicBezTo>
                        <a:pt x="10831" y="-119"/>
                        <a:pt x="9763" y="-119"/>
                        <a:pt x="8872" y="357"/>
                      </a:cubicBezTo>
                      <a:lnTo>
                        <a:pt x="416" y="5215"/>
                      </a:lnTo>
                      <a:cubicBezTo>
                        <a:pt x="-154" y="5691"/>
                        <a:pt x="-154" y="6453"/>
                        <a:pt x="511"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0" name="Google Shape;660;p17"/>
                <p:cNvSpPr/>
                <p:nvPr/>
              </p:nvSpPr>
              <p:spPr>
                <a:xfrm>
                  <a:off x="4610954" y="5176325"/>
                  <a:ext cx="21257" cy="12299"/>
                </a:xfrm>
                <a:custGeom>
                  <a:avLst/>
                  <a:gdLst/>
                  <a:ahLst/>
                  <a:cxnLst/>
                  <a:rect l="l" t="t" r="r" b="b"/>
                  <a:pathLst>
                    <a:path w="21257" h="12299" extrusionOk="0">
                      <a:moveTo>
                        <a:pt x="535" y="6798"/>
                      </a:moveTo>
                      <a:lnTo>
                        <a:pt x="9370" y="11942"/>
                      </a:lnTo>
                      <a:cubicBezTo>
                        <a:pt x="10227" y="12418"/>
                        <a:pt x="11268" y="12418"/>
                        <a:pt x="12125" y="11942"/>
                      </a:cubicBezTo>
                      <a:lnTo>
                        <a:pt x="20581" y="7084"/>
                      </a:lnTo>
                      <a:cubicBezTo>
                        <a:pt x="21436" y="6608"/>
                        <a:pt x="21531" y="5846"/>
                        <a:pt x="20581" y="5465"/>
                      </a:cubicBezTo>
                      <a:lnTo>
                        <a:pt x="11745" y="322"/>
                      </a:lnTo>
                      <a:cubicBezTo>
                        <a:pt x="10876" y="-107"/>
                        <a:pt x="9859" y="-107"/>
                        <a:pt x="8990" y="322"/>
                      </a:cubicBezTo>
                      <a:lnTo>
                        <a:pt x="535" y="5179"/>
                      </a:lnTo>
                      <a:cubicBezTo>
                        <a:pt x="-130" y="5274"/>
                        <a:pt x="-225" y="6417"/>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1" name="Google Shape;661;p17"/>
                <p:cNvSpPr/>
                <p:nvPr/>
              </p:nvSpPr>
              <p:spPr>
                <a:xfrm>
                  <a:off x="4598509" y="5169086"/>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6608"/>
                        <a:pt x="21531" y="5846"/>
                        <a:pt x="20581" y="5465"/>
                      </a:cubicBezTo>
                      <a:lnTo>
                        <a:pt x="11745" y="322"/>
                      </a:lnTo>
                      <a:cubicBezTo>
                        <a:pt x="10844" y="-107"/>
                        <a:pt x="9797" y="-107"/>
                        <a:pt x="8895" y="322"/>
                      </a:cubicBezTo>
                      <a:lnTo>
                        <a:pt x="535" y="5274"/>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2" name="Google Shape;662;p17"/>
                <p:cNvSpPr/>
                <p:nvPr/>
              </p:nvSpPr>
              <p:spPr>
                <a:xfrm>
                  <a:off x="4586039" y="5161907"/>
                  <a:ext cx="21210" cy="12298"/>
                </a:xfrm>
                <a:custGeom>
                  <a:avLst/>
                  <a:gdLst/>
                  <a:ahLst/>
                  <a:cxnLst/>
                  <a:rect l="l" t="t" r="r" b="b"/>
                  <a:pathLst>
                    <a:path w="21210" h="12298" extrusionOk="0">
                      <a:moveTo>
                        <a:pt x="464" y="6834"/>
                      </a:moveTo>
                      <a:lnTo>
                        <a:pt x="9299" y="11978"/>
                      </a:lnTo>
                      <a:cubicBezTo>
                        <a:pt x="10201" y="12406"/>
                        <a:pt x="11248" y="12406"/>
                        <a:pt x="12149" y="11978"/>
                      </a:cubicBezTo>
                      <a:lnTo>
                        <a:pt x="20604" y="7120"/>
                      </a:lnTo>
                      <a:cubicBezTo>
                        <a:pt x="21364" y="6644"/>
                        <a:pt x="21459" y="5881"/>
                        <a:pt x="20604" y="5501"/>
                      </a:cubicBezTo>
                      <a:lnTo>
                        <a:pt x="11769" y="357"/>
                      </a:lnTo>
                      <a:cubicBezTo>
                        <a:pt x="10878" y="-119"/>
                        <a:pt x="9810" y="-119"/>
                        <a:pt x="8919" y="357"/>
                      </a:cubicBezTo>
                      <a:lnTo>
                        <a:pt x="464" y="5215"/>
                      </a:lnTo>
                      <a:cubicBezTo>
                        <a:pt x="-106" y="5691"/>
                        <a:pt x="-201" y="6358"/>
                        <a:pt x="46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3" name="Google Shape;663;p17"/>
                <p:cNvSpPr/>
                <p:nvPr/>
              </p:nvSpPr>
              <p:spPr>
                <a:xfrm>
                  <a:off x="4713902" y="5236011"/>
                  <a:ext cx="24523" cy="14108"/>
                </a:xfrm>
                <a:custGeom>
                  <a:avLst/>
                  <a:gdLst/>
                  <a:ahLst/>
                  <a:cxnLst/>
                  <a:rect l="l" t="t" r="r" b="b"/>
                  <a:pathLst>
                    <a:path w="24523" h="14108" extrusionOk="0">
                      <a:moveTo>
                        <a:pt x="570" y="6739"/>
                      </a:moveTo>
                      <a:lnTo>
                        <a:pt x="12635" y="13787"/>
                      </a:lnTo>
                      <a:cubicBezTo>
                        <a:pt x="13505" y="14216"/>
                        <a:pt x="14521" y="14216"/>
                        <a:pt x="15390" y="13787"/>
                      </a:cubicBezTo>
                      <a:lnTo>
                        <a:pt x="23846" y="8930"/>
                      </a:lnTo>
                      <a:cubicBezTo>
                        <a:pt x="24701" y="8453"/>
                        <a:pt x="24796" y="7691"/>
                        <a:pt x="23846" y="7310"/>
                      </a:cubicBezTo>
                      <a:lnTo>
                        <a:pt x="11780" y="357"/>
                      </a:lnTo>
                      <a:cubicBezTo>
                        <a:pt x="10923" y="-119"/>
                        <a:pt x="9882" y="-119"/>
                        <a:pt x="9025" y="357"/>
                      </a:cubicBezTo>
                      <a:lnTo>
                        <a:pt x="570" y="5215"/>
                      </a:lnTo>
                      <a:cubicBezTo>
                        <a:pt x="-190" y="5596"/>
                        <a:pt x="-190" y="6358"/>
                        <a:pt x="570" y="6739"/>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4" name="Google Shape;664;p17"/>
                <p:cNvSpPr/>
                <p:nvPr/>
              </p:nvSpPr>
              <p:spPr>
                <a:xfrm>
                  <a:off x="4635943" y="5190803"/>
                  <a:ext cx="24413" cy="14108"/>
                </a:xfrm>
                <a:custGeom>
                  <a:avLst/>
                  <a:gdLst/>
                  <a:ahLst/>
                  <a:cxnLst/>
                  <a:rect l="l" t="t" r="r" b="b"/>
                  <a:pathLst>
                    <a:path w="24413" h="14108" extrusionOk="0">
                      <a:moveTo>
                        <a:pt x="436" y="6798"/>
                      </a:moveTo>
                      <a:lnTo>
                        <a:pt x="12502" y="13752"/>
                      </a:lnTo>
                      <a:cubicBezTo>
                        <a:pt x="13393" y="14228"/>
                        <a:pt x="14461" y="14228"/>
                        <a:pt x="15352" y="13752"/>
                      </a:cubicBezTo>
                      <a:lnTo>
                        <a:pt x="23807" y="8894"/>
                      </a:lnTo>
                      <a:cubicBezTo>
                        <a:pt x="24567" y="8418"/>
                        <a:pt x="24662" y="7656"/>
                        <a:pt x="23807" y="7275"/>
                      </a:cubicBezTo>
                      <a:lnTo>
                        <a:pt x="11932" y="322"/>
                      </a:lnTo>
                      <a:cubicBezTo>
                        <a:pt x="11030" y="-107"/>
                        <a:pt x="9983" y="-107"/>
                        <a:pt x="9082" y="322"/>
                      </a:cubicBezTo>
                      <a:lnTo>
                        <a:pt x="721" y="5179"/>
                      </a:lnTo>
                      <a:cubicBezTo>
                        <a:pt x="-134" y="5656"/>
                        <a:pt x="-229" y="6418"/>
                        <a:pt x="436"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5" name="Google Shape;665;p17"/>
                <p:cNvSpPr/>
                <p:nvPr/>
              </p:nvSpPr>
              <p:spPr>
                <a:xfrm>
                  <a:off x="4651601" y="5199816"/>
                  <a:ext cx="71148" cy="41195"/>
                </a:xfrm>
                <a:custGeom>
                  <a:avLst/>
                  <a:gdLst/>
                  <a:ahLst/>
                  <a:cxnLst/>
                  <a:rect l="l" t="t" r="r" b="b"/>
                  <a:pathLst>
                    <a:path w="71148" h="41195" extrusionOk="0">
                      <a:moveTo>
                        <a:pt x="454" y="6834"/>
                      </a:moveTo>
                      <a:lnTo>
                        <a:pt x="59260" y="40839"/>
                      </a:lnTo>
                      <a:cubicBezTo>
                        <a:pt x="60117" y="41315"/>
                        <a:pt x="61159" y="41315"/>
                        <a:pt x="62016" y="40839"/>
                      </a:cubicBezTo>
                      <a:lnTo>
                        <a:pt x="70471" y="35981"/>
                      </a:lnTo>
                      <a:cubicBezTo>
                        <a:pt x="71326" y="35505"/>
                        <a:pt x="71421" y="34742"/>
                        <a:pt x="70471" y="34361"/>
                      </a:cubicBezTo>
                      <a:lnTo>
                        <a:pt x="11759" y="357"/>
                      </a:lnTo>
                      <a:cubicBezTo>
                        <a:pt x="10868" y="-119"/>
                        <a:pt x="9800" y="-119"/>
                        <a:pt x="8909" y="357"/>
                      </a:cubicBezTo>
                      <a:lnTo>
                        <a:pt x="549" y="5215"/>
                      </a:lnTo>
                      <a:cubicBezTo>
                        <a:pt x="-116" y="5691"/>
                        <a:pt x="-211" y="6453"/>
                        <a:pt x="45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6" name="Google Shape;666;p17"/>
                <p:cNvSpPr/>
                <p:nvPr/>
              </p:nvSpPr>
              <p:spPr>
                <a:xfrm>
                  <a:off x="4756949" y="5232713"/>
                  <a:ext cx="21210" cy="12299"/>
                </a:xfrm>
                <a:custGeom>
                  <a:avLst/>
                  <a:gdLst/>
                  <a:ahLst/>
                  <a:cxnLst/>
                  <a:rect l="l" t="t" r="r" b="b"/>
                  <a:pathLst>
                    <a:path w="21210" h="12299" extrusionOk="0">
                      <a:moveTo>
                        <a:pt x="464" y="6894"/>
                      </a:moveTo>
                      <a:lnTo>
                        <a:pt x="9299" y="11942"/>
                      </a:lnTo>
                      <a:cubicBezTo>
                        <a:pt x="10190" y="12418"/>
                        <a:pt x="11258" y="12418"/>
                        <a:pt x="12149" y="11942"/>
                      </a:cubicBezTo>
                      <a:lnTo>
                        <a:pt x="20604" y="7084"/>
                      </a:lnTo>
                      <a:cubicBezTo>
                        <a:pt x="21364" y="6608"/>
                        <a:pt x="21459" y="5846"/>
                        <a:pt x="20604" y="5465"/>
                      </a:cubicBezTo>
                      <a:lnTo>
                        <a:pt x="11769" y="321"/>
                      </a:lnTo>
                      <a:cubicBezTo>
                        <a:pt x="10868" y="-107"/>
                        <a:pt x="9821" y="-107"/>
                        <a:pt x="8919" y="321"/>
                      </a:cubicBezTo>
                      <a:lnTo>
                        <a:pt x="464" y="5275"/>
                      </a:lnTo>
                      <a:cubicBezTo>
                        <a:pt x="-106" y="6036"/>
                        <a:pt x="-201" y="6036"/>
                        <a:pt x="46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7" name="Google Shape;667;p17"/>
                <p:cNvSpPr/>
                <p:nvPr/>
              </p:nvSpPr>
              <p:spPr>
                <a:xfrm>
                  <a:off x="4744433" y="5225534"/>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7120"/>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8" name="Google Shape;668;p17"/>
                <p:cNvSpPr/>
                <p:nvPr/>
              </p:nvSpPr>
              <p:spPr>
                <a:xfrm>
                  <a:off x="4732035" y="5218330"/>
                  <a:ext cx="21424" cy="12263"/>
                </a:xfrm>
                <a:custGeom>
                  <a:avLst/>
                  <a:gdLst/>
                  <a:ahLst/>
                  <a:cxnLst/>
                  <a:rect l="l" t="t" r="r" b="b"/>
                  <a:pathLst>
                    <a:path w="21424" h="12263" extrusionOk="0">
                      <a:moveTo>
                        <a:pt x="677" y="6798"/>
                      </a:moveTo>
                      <a:lnTo>
                        <a:pt x="9513" y="11942"/>
                      </a:lnTo>
                      <a:cubicBezTo>
                        <a:pt x="10414" y="12371"/>
                        <a:pt x="11461" y="12371"/>
                        <a:pt x="12363" y="11942"/>
                      </a:cubicBezTo>
                      <a:lnTo>
                        <a:pt x="20818" y="7084"/>
                      </a:lnTo>
                      <a:cubicBezTo>
                        <a:pt x="21578" y="6608"/>
                        <a:pt x="21673" y="5846"/>
                        <a:pt x="20818" y="5465"/>
                      </a:cubicBezTo>
                      <a:lnTo>
                        <a:pt x="11983" y="322"/>
                      </a:lnTo>
                      <a:cubicBezTo>
                        <a:pt x="11081" y="-107"/>
                        <a:pt x="10034" y="-107"/>
                        <a:pt x="9133" y="322"/>
                      </a:cubicBezTo>
                      <a:lnTo>
                        <a:pt x="677" y="5179"/>
                      </a:lnTo>
                      <a:cubicBezTo>
                        <a:pt x="-178" y="5656"/>
                        <a:pt x="-273" y="6417"/>
                        <a:pt x="677"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9" name="Google Shape;669;p17"/>
                <p:cNvSpPr/>
                <p:nvPr/>
              </p:nvSpPr>
              <p:spPr>
                <a:xfrm>
                  <a:off x="4719447" y="5211091"/>
                  <a:ext cx="21257" cy="12299"/>
                </a:xfrm>
                <a:custGeom>
                  <a:avLst/>
                  <a:gdLst/>
                  <a:ahLst/>
                  <a:cxnLst/>
                  <a:rect l="l" t="t" r="r" b="b"/>
                  <a:pathLst>
                    <a:path w="21257" h="12299" extrusionOk="0">
                      <a:moveTo>
                        <a:pt x="535" y="6798"/>
                      </a:moveTo>
                      <a:lnTo>
                        <a:pt x="9370" y="11942"/>
                      </a:lnTo>
                      <a:cubicBezTo>
                        <a:pt x="10227" y="12418"/>
                        <a:pt x="11268" y="12418"/>
                        <a:pt x="12125" y="11942"/>
                      </a:cubicBezTo>
                      <a:lnTo>
                        <a:pt x="20581" y="7084"/>
                      </a:lnTo>
                      <a:cubicBezTo>
                        <a:pt x="21436" y="6608"/>
                        <a:pt x="21531" y="5941"/>
                        <a:pt x="20581" y="5465"/>
                      </a:cubicBezTo>
                      <a:lnTo>
                        <a:pt x="11745" y="322"/>
                      </a:lnTo>
                      <a:cubicBezTo>
                        <a:pt x="10876" y="-107"/>
                        <a:pt x="9859" y="-107"/>
                        <a:pt x="8990" y="322"/>
                      </a:cubicBezTo>
                      <a:lnTo>
                        <a:pt x="535" y="5179"/>
                      </a:lnTo>
                      <a:cubicBezTo>
                        <a:pt x="-130" y="5656"/>
                        <a:pt x="-225" y="6417"/>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0" name="Google Shape;670;p17"/>
                <p:cNvSpPr/>
                <p:nvPr/>
              </p:nvSpPr>
              <p:spPr>
                <a:xfrm>
                  <a:off x="4706978" y="5203817"/>
                  <a:ext cx="21210" cy="12299"/>
                </a:xfrm>
                <a:custGeom>
                  <a:avLst/>
                  <a:gdLst/>
                  <a:ahLst/>
                  <a:cxnLst/>
                  <a:rect l="l" t="t" r="r" b="b"/>
                  <a:pathLst>
                    <a:path w="21210" h="12299" extrusionOk="0">
                      <a:moveTo>
                        <a:pt x="464" y="6834"/>
                      </a:moveTo>
                      <a:lnTo>
                        <a:pt x="9299" y="11978"/>
                      </a:lnTo>
                      <a:cubicBezTo>
                        <a:pt x="10201" y="12406"/>
                        <a:pt x="11248" y="12406"/>
                        <a:pt x="12149" y="11978"/>
                      </a:cubicBezTo>
                      <a:lnTo>
                        <a:pt x="20604" y="7025"/>
                      </a:lnTo>
                      <a:cubicBezTo>
                        <a:pt x="21364" y="6548"/>
                        <a:pt x="21459" y="5882"/>
                        <a:pt x="20604" y="5405"/>
                      </a:cubicBezTo>
                      <a:lnTo>
                        <a:pt x="11769" y="357"/>
                      </a:lnTo>
                      <a:cubicBezTo>
                        <a:pt x="10878" y="-119"/>
                        <a:pt x="9810" y="-119"/>
                        <a:pt x="8919" y="357"/>
                      </a:cubicBezTo>
                      <a:lnTo>
                        <a:pt x="464" y="5215"/>
                      </a:lnTo>
                      <a:cubicBezTo>
                        <a:pt x="-106" y="5691"/>
                        <a:pt x="-201" y="6358"/>
                        <a:pt x="46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1" name="Google Shape;671;p17"/>
                <p:cNvSpPr/>
                <p:nvPr/>
              </p:nvSpPr>
              <p:spPr>
                <a:xfrm>
                  <a:off x="4694711" y="5196578"/>
                  <a:ext cx="20722" cy="12299"/>
                </a:xfrm>
                <a:custGeom>
                  <a:avLst/>
                  <a:gdLst/>
                  <a:ahLst/>
                  <a:cxnLst/>
                  <a:rect l="l" t="t" r="r" b="b"/>
                  <a:pathLst>
                    <a:path w="20722" h="12299" extrusionOk="0">
                      <a:moveTo>
                        <a:pt x="0" y="6834"/>
                      </a:moveTo>
                      <a:lnTo>
                        <a:pt x="8835" y="11978"/>
                      </a:lnTo>
                      <a:cubicBezTo>
                        <a:pt x="9705" y="12406"/>
                        <a:pt x="10721" y="12406"/>
                        <a:pt x="11590" y="11978"/>
                      </a:cubicBezTo>
                      <a:lnTo>
                        <a:pt x="20046" y="7025"/>
                      </a:lnTo>
                      <a:cubicBezTo>
                        <a:pt x="20901" y="6549"/>
                        <a:pt x="20996" y="5882"/>
                        <a:pt x="20046" y="5406"/>
                      </a:cubicBezTo>
                      <a:lnTo>
                        <a:pt x="11210" y="357"/>
                      </a:lnTo>
                      <a:cubicBezTo>
                        <a:pt x="10353" y="-119"/>
                        <a:pt x="9312" y="-119"/>
                        <a:pt x="8455" y="357"/>
                      </a:cubicBezTo>
                      <a:lnTo>
                        <a:pt x="0" y="5215"/>
                      </a:lnTo>
                      <a:cubicBezTo>
                        <a:pt x="0" y="5691"/>
                        <a:pt x="0" y="6453"/>
                        <a:pt x="0"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2" name="Google Shape;672;p17"/>
                <p:cNvSpPr/>
                <p:nvPr/>
              </p:nvSpPr>
              <p:spPr>
                <a:xfrm>
                  <a:off x="4681992" y="5189338"/>
                  <a:ext cx="21210" cy="12299"/>
                </a:xfrm>
                <a:custGeom>
                  <a:avLst/>
                  <a:gdLst/>
                  <a:ahLst/>
                  <a:cxnLst/>
                  <a:rect l="l" t="t" r="r" b="b"/>
                  <a:pathLst>
                    <a:path w="21210" h="12299" extrusionOk="0">
                      <a:moveTo>
                        <a:pt x="464" y="6834"/>
                      </a:moveTo>
                      <a:lnTo>
                        <a:pt x="9299" y="11978"/>
                      </a:lnTo>
                      <a:cubicBezTo>
                        <a:pt x="10201" y="12406"/>
                        <a:pt x="11248" y="12406"/>
                        <a:pt x="12149" y="11978"/>
                      </a:cubicBezTo>
                      <a:lnTo>
                        <a:pt x="20604" y="7025"/>
                      </a:lnTo>
                      <a:cubicBezTo>
                        <a:pt x="21364" y="6549"/>
                        <a:pt x="21459" y="5882"/>
                        <a:pt x="20604" y="5406"/>
                      </a:cubicBezTo>
                      <a:lnTo>
                        <a:pt x="11769" y="357"/>
                      </a:lnTo>
                      <a:cubicBezTo>
                        <a:pt x="10878" y="-119"/>
                        <a:pt x="9810" y="-119"/>
                        <a:pt x="8919" y="357"/>
                      </a:cubicBezTo>
                      <a:lnTo>
                        <a:pt x="464" y="5215"/>
                      </a:lnTo>
                      <a:cubicBezTo>
                        <a:pt x="-106" y="5691"/>
                        <a:pt x="-201" y="6453"/>
                        <a:pt x="46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3" name="Google Shape;673;p17"/>
                <p:cNvSpPr/>
                <p:nvPr/>
              </p:nvSpPr>
              <p:spPr>
                <a:xfrm>
                  <a:off x="4669476" y="5182100"/>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644"/>
                        <a:pt x="21531" y="5882"/>
                        <a:pt x="20581" y="5405"/>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4" name="Google Shape;674;p17"/>
                <p:cNvSpPr/>
                <p:nvPr/>
              </p:nvSpPr>
              <p:spPr>
                <a:xfrm>
                  <a:off x="4656900" y="5174765"/>
                  <a:ext cx="21316" cy="12299"/>
                </a:xfrm>
                <a:custGeom>
                  <a:avLst/>
                  <a:gdLst/>
                  <a:ahLst/>
                  <a:cxnLst/>
                  <a:rect l="l" t="t" r="r" b="b"/>
                  <a:pathLst>
                    <a:path w="21316" h="12299" extrusionOk="0">
                      <a:moveTo>
                        <a:pt x="570" y="6834"/>
                      </a:moveTo>
                      <a:lnTo>
                        <a:pt x="9405" y="11978"/>
                      </a:lnTo>
                      <a:cubicBezTo>
                        <a:pt x="10307" y="12406"/>
                        <a:pt x="11354" y="12406"/>
                        <a:pt x="12255" y="11978"/>
                      </a:cubicBezTo>
                      <a:lnTo>
                        <a:pt x="20711" y="7120"/>
                      </a:lnTo>
                      <a:cubicBezTo>
                        <a:pt x="21471" y="7120"/>
                        <a:pt x="21566" y="5882"/>
                        <a:pt x="20711" y="5501"/>
                      </a:cubicBezTo>
                      <a:lnTo>
                        <a:pt x="11875" y="357"/>
                      </a:lnTo>
                      <a:cubicBezTo>
                        <a:pt x="10984" y="-119"/>
                        <a:pt x="9916" y="-119"/>
                        <a:pt x="9025" y="357"/>
                      </a:cubicBezTo>
                      <a:lnTo>
                        <a:pt x="570" y="5215"/>
                      </a:lnTo>
                      <a:cubicBezTo>
                        <a:pt x="-190" y="5787"/>
                        <a:pt x="-190" y="6834"/>
                        <a:pt x="570"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5" name="Google Shape;675;p17"/>
                <p:cNvSpPr/>
                <p:nvPr/>
              </p:nvSpPr>
              <p:spPr>
                <a:xfrm>
                  <a:off x="4644490" y="5167657"/>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7084"/>
                        <a:pt x="21531" y="5846"/>
                        <a:pt x="20581" y="5465"/>
                      </a:cubicBezTo>
                      <a:lnTo>
                        <a:pt x="11745" y="322"/>
                      </a:lnTo>
                      <a:cubicBezTo>
                        <a:pt x="10876" y="-107"/>
                        <a:pt x="9859" y="-107"/>
                        <a:pt x="8990" y="322"/>
                      </a:cubicBezTo>
                      <a:lnTo>
                        <a:pt x="535" y="5179"/>
                      </a:lnTo>
                      <a:cubicBezTo>
                        <a:pt x="-130" y="5656"/>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6" name="Google Shape;676;p17"/>
                <p:cNvSpPr/>
                <p:nvPr/>
              </p:nvSpPr>
              <p:spPr>
                <a:xfrm>
                  <a:off x="4632021" y="5160418"/>
                  <a:ext cx="21210" cy="12298"/>
                </a:xfrm>
                <a:custGeom>
                  <a:avLst/>
                  <a:gdLst/>
                  <a:ahLst/>
                  <a:cxnLst/>
                  <a:rect l="l" t="t" r="r" b="b"/>
                  <a:pathLst>
                    <a:path w="21210" h="12298" extrusionOk="0">
                      <a:moveTo>
                        <a:pt x="464" y="6894"/>
                      </a:moveTo>
                      <a:lnTo>
                        <a:pt x="9299" y="11942"/>
                      </a:lnTo>
                      <a:cubicBezTo>
                        <a:pt x="10190" y="12418"/>
                        <a:pt x="11258" y="12418"/>
                        <a:pt x="12149" y="11942"/>
                      </a:cubicBezTo>
                      <a:lnTo>
                        <a:pt x="20604" y="7084"/>
                      </a:lnTo>
                      <a:cubicBezTo>
                        <a:pt x="21364" y="6608"/>
                        <a:pt x="21459" y="5846"/>
                        <a:pt x="20604" y="5465"/>
                      </a:cubicBezTo>
                      <a:lnTo>
                        <a:pt x="11769" y="321"/>
                      </a:lnTo>
                      <a:cubicBezTo>
                        <a:pt x="10868" y="-107"/>
                        <a:pt x="9821" y="-107"/>
                        <a:pt x="8919" y="321"/>
                      </a:cubicBezTo>
                      <a:lnTo>
                        <a:pt x="464" y="5179"/>
                      </a:lnTo>
                      <a:cubicBezTo>
                        <a:pt x="-106" y="5751"/>
                        <a:pt x="-201" y="6417"/>
                        <a:pt x="46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7" name="Google Shape;677;p17"/>
                <p:cNvSpPr/>
                <p:nvPr/>
              </p:nvSpPr>
              <p:spPr>
                <a:xfrm>
                  <a:off x="4619504" y="5153179"/>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76" y="-107"/>
                        <a:pt x="9859" y="-107"/>
                        <a:pt x="8990" y="321"/>
                      </a:cubicBezTo>
                      <a:lnTo>
                        <a:pt x="535" y="5275"/>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8" name="Google Shape;678;p17"/>
                <p:cNvSpPr/>
                <p:nvPr/>
              </p:nvSpPr>
              <p:spPr>
                <a:xfrm>
                  <a:off x="4769418" y="5240428"/>
                  <a:ext cx="30663" cy="17728"/>
                </a:xfrm>
                <a:custGeom>
                  <a:avLst/>
                  <a:gdLst/>
                  <a:ahLst/>
                  <a:cxnLst/>
                  <a:rect l="l" t="t" r="r" b="b"/>
                  <a:pathLst>
                    <a:path w="30663" h="17728" extrusionOk="0">
                      <a:moveTo>
                        <a:pt x="535" y="6417"/>
                      </a:moveTo>
                      <a:lnTo>
                        <a:pt x="18775" y="17371"/>
                      </a:lnTo>
                      <a:cubicBezTo>
                        <a:pt x="19667" y="17847"/>
                        <a:pt x="20734" y="17847"/>
                        <a:pt x="21626" y="17371"/>
                      </a:cubicBezTo>
                      <a:lnTo>
                        <a:pt x="29986" y="12513"/>
                      </a:lnTo>
                      <a:cubicBezTo>
                        <a:pt x="30841" y="12037"/>
                        <a:pt x="30936" y="11370"/>
                        <a:pt x="29986" y="10894"/>
                      </a:cubicBezTo>
                      <a:lnTo>
                        <a:pt x="11745" y="321"/>
                      </a:lnTo>
                      <a:cubicBezTo>
                        <a:pt x="10876" y="-107"/>
                        <a:pt x="9860" y="-107"/>
                        <a:pt x="8990" y="321"/>
                      </a:cubicBezTo>
                      <a:lnTo>
                        <a:pt x="535" y="5275"/>
                      </a:lnTo>
                      <a:cubicBezTo>
                        <a:pt x="-130" y="5275"/>
                        <a:pt x="-225" y="5941"/>
                        <a:pt x="535" y="6417"/>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9" name="Google Shape;679;p17"/>
                <p:cNvSpPr/>
                <p:nvPr/>
              </p:nvSpPr>
              <p:spPr>
                <a:xfrm>
                  <a:off x="4751035" y="5243345"/>
                  <a:ext cx="21400" cy="12299"/>
                </a:xfrm>
                <a:custGeom>
                  <a:avLst/>
                  <a:gdLst/>
                  <a:ahLst/>
                  <a:cxnLst/>
                  <a:rect l="l" t="t" r="r" b="b"/>
                  <a:pathLst>
                    <a:path w="21400" h="12299" extrusionOk="0">
                      <a:moveTo>
                        <a:pt x="677" y="6834"/>
                      </a:moveTo>
                      <a:lnTo>
                        <a:pt x="9513" y="11978"/>
                      </a:lnTo>
                      <a:cubicBezTo>
                        <a:pt x="10382" y="12406"/>
                        <a:pt x="11398" y="12406"/>
                        <a:pt x="12268" y="11978"/>
                      </a:cubicBezTo>
                      <a:lnTo>
                        <a:pt x="20723" y="7025"/>
                      </a:lnTo>
                      <a:cubicBezTo>
                        <a:pt x="21578" y="7025"/>
                        <a:pt x="21673" y="5882"/>
                        <a:pt x="20723" y="5405"/>
                      </a:cubicBezTo>
                      <a:lnTo>
                        <a:pt x="11888" y="357"/>
                      </a:lnTo>
                      <a:cubicBezTo>
                        <a:pt x="11031" y="-119"/>
                        <a:pt x="9990" y="-119"/>
                        <a:pt x="9133" y="357"/>
                      </a:cubicBezTo>
                      <a:lnTo>
                        <a:pt x="677" y="4929"/>
                      </a:lnTo>
                      <a:cubicBezTo>
                        <a:pt x="-178" y="5691"/>
                        <a:pt x="-273" y="6453"/>
                        <a:pt x="677"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0" name="Google Shape;680;p17"/>
                <p:cNvSpPr/>
                <p:nvPr/>
              </p:nvSpPr>
              <p:spPr>
                <a:xfrm>
                  <a:off x="4738529" y="5236106"/>
                  <a:ext cx="21200" cy="12299"/>
                </a:xfrm>
                <a:custGeom>
                  <a:avLst/>
                  <a:gdLst/>
                  <a:ahLst/>
                  <a:cxnLst/>
                  <a:rect l="l" t="t" r="r" b="b"/>
                  <a:pathLst>
                    <a:path w="21200" h="12299" extrusionOk="0">
                      <a:moveTo>
                        <a:pt x="454" y="6834"/>
                      </a:moveTo>
                      <a:lnTo>
                        <a:pt x="9289" y="11978"/>
                      </a:lnTo>
                      <a:cubicBezTo>
                        <a:pt x="10191" y="12406"/>
                        <a:pt x="11238" y="12406"/>
                        <a:pt x="12139" y="11978"/>
                      </a:cubicBezTo>
                      <a:lnTo>
                        <a:pt x="20594" y="7025"/>
                      </a:lnTo>
                      <a:cubicBezTo>
                        <a:pt x="21354" y="6549"/>
                        <a:pt x="21449" y="5882"/>
                        <a:pt x="20594" y="5406"/>
                      </a:cubicBezTo>
                      <a:lnTo>
                        <a:pt x="11759" y="357"/>
                      </a:lnTo>
                      <a:cubicBezTo>
                        <a:pt x="10868" y="-119"/>
                        <a:pt x="9800" y="-119"/>
                        <a:pt x="8909" y="357"/>
                      </a:cubicBezTo>
                      <a:lnTo>
                        <a:pt x="549" y="5215"/>
                      </a:lnTo>
                      <a:cubicBezTo>
                        <a:pt x="-116" y="5691"/>
                        <a:pt x="-211" y="6453"/>
                        <a:pt x="45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1" name="Google Shape;681;p17"/>
                <p:cNvSpPr/>
                <p:nvPr/>
              </p:nvSpPr>
              <p:spPr>
                <a:xfrm>
                  <a:off x="4726002" y="5228867"/>
                  <a:ext cx="21257" cy="12299"/>
                </a:xfrm>
                <a:custGeom>
                  <a:avLst/>
                  <a:gdLst/>
                  <a:ahLst/>
                  <a:cxnLst/>
                  <a:rect l="l" t="t" r="r" b="b"/>
                  <a:pathLst>
                    <a:path w="21257" h="12299" extrusionOk="0">
                      <a:moveTo>
                        <a:pt x="535" y="6834"/>
                      </a:moveTo>
                      <a:lnTo>
                        <a:pt x="9370" y="11978"/>
                      </a:lnTo>
                      <a:cubicBezTo>
                        <a:pt x="10239" y="12406"/>
                        <a:pt x="11256" y="12406"/>
                        <a:pt x="12125" y="11978"/>
                      </a:cubicBezTo>
                      <a:lnTo>
                        <a:pt x="20581" y="7120"/>
                      </a:lnTo>
                      <a:cubicBezTo>
                        <a:pt x="21436" y="6548"/>
                        <a:pt x="21531" y="5881"/>
                        <a:pt x="20581" y="5405"/>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2" name="Google Shape;682;p17"/>
                <p:cNvSpPr/>
                <p:nvPr/>
              </p:nvSpPr>
              <p:spPr>
                <a:xfrm>
                  <a:off x="4713712" y="5221628"/>
                  <a:ext cx="20781" cy="12299"/>
                </a:xfrm>
                <a:custGeom>
                  <a:avLst/>
                  <a:gdLst/>
                  <a:ahLst/>
                  <a:cxnLst/>
                  <a:rect l="l" t="t" r="r" b="b"/>
                  <a:pathLst>
                    <a:path w="20781" h="12299" extrusionOk="0">
                      <a:moveTo>
                        <a:pt x="0" y="6834"/>
                      </a:moveTo>
                      <a:lnTo>
                        <a:pt x="8835" y="11978"/>
                      </a:lnTo>
                      <a:cubicBezTo>
                        <a:pt x="9737" y="12406"/>
                        <a:pt x="10784" y="12406"/>
                        <a:pt x="11685" y="11978"/>
                      </a:cubicBezTo>
                      <a:lnTo>
                        <a:pt x="20141" y="7120"/>
                      </a:lnTo>
                      <a:cubicBezTo>
                        <a:pt x="20996" y="6644"/>
                        <a:pt x="20996" y="5882"/>
                        <a:pt x="20141" y="5501"/>
                      </a:cubicBezTo>
                      <a:lnTo>
                        <a:pt x="11305" y="357"/>
                      </a:lnTo>
                      <a:cubicBezTo>
                        <a:pt x="10414" y="-119"/>
                        <a:pt x="9346" y="-119"/>
                        <a:pt x="8455" y="357"/>
                      </a:cubicBezTo>
                      <a:lnTo>
                        <a:pt x="95" y="5215"/>
                      </a:lnTo>
                      <a:cubicBezTo>
                        <a:pt x="0" y="5691"/>
                        <a:pt x="0" y="6453"/>
                        <a:pt x="0"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3" name="Google Shape;683;p17"/>
                <p:cNvSpPr/>
                <p:nvPr/>
              </p:nvSpPr>
              <p:spPr>
                <a:xfrm>
                  <a:off x="4701016" y="5214425"/>
                  <a:ext cx="21257" cy="12299"/>
                </a:xfrm>
                <a:custGeom>
                  <a:avLst/>
                  <a:gdLst/>
                  <a:ahLst/>
                  <a:cxnLst/>
                  <a:rect l="l" t="t" r="r" b="b"/>
                  <a:pathLst>
                    <a:path w="21257" h="12299" extrusionOk="0">
                      <a:moveTo>
                        <a:pt x="535" y="6798"/>
                      </a:moveTo>
                      <a:lnTo>
                        <a:pt x="9370" y="11942"/>
                      </a:lnTo>
                      <a:cubicBezTo>
                        <a:pt x="10261" y="12418"/>
                        <a:pt x="11329" y="12418"/>
                        <a:pt x="12220" y="11942"/>
                      </a:cubicBezTo>
                      <a:lnTo>
                        <a:pt x="20581" y="7084"/>
                      </a:lnTo>
                      <a:cubicBezTo>
                        <a:pt x="21436" y="6608"/>
                        <a:pt x="21531" y="5846"/>
                        <a:pt x="20581" y="5465"/>
                      </a:cubicBezTo>
                      <a:lnTo>
                        <a:pt x="11745" y="322"/>
                      </a:lnTo>
                      <a:cubicBezTo>
                        <a:pt x="10876" y="-107"/>
                        <a:pt x="9859" y="-107"/>
                        <a:pt x="8990" y="322"/>
                      </a:cubicBezTo>
                      <a:lnTo>
                        <a:pt x="535" y="5179"/>
                      </a:lnTo>
                      <a:cubicBezTo>
                        <a:pt x="-130" y="5274"/>
                        <a:pt x="-225" y="6417"/>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4" name="Google Shape;684;p17"/>
                <p:cNvSpPr/>
                <p:nvPr/>
              </p:nvSpPr>
              <p:spPr>
                <a:xfrm>
                  <a:off x="4688557" y="5207186"/>
                  <a:ext cx="21271" cy="12299"/>
                </a:xfrm>
                <a:custGeom>
                  <a:avLst/>
                  <a:gdLst/>
                  <a:ahLst/>
                  <a:cxnLst/>
                  <a:rect l="l" t="t" r="r" b="b"/>
                  <a:pathLst>
                    <a:path w="21271" h="12299" extrusionOk="0">
                      <a:moveTo>
                        <a:pt x="454" y="6894"/>
                      </a:moveTo>
                      <a:lnTo>
                        <a:pt x="9289" y="11942"/>
                      </a:lnTo>
                      <a:cubicBezTo>
                        <a:pt x="10180" y="12418"/>
                        <a:pt x="11248" y="12418"/>
                        <a:pt x="12139" y="11942"/>
                      </a:cubicBezTo>
                      <a:lnTo>
                        <a:pt x="20594" y="7084"/>
                      </a:lnTo>
                      <a:cubicBezTo>
                        <a:pt x="21449" y="6608"/>
                        <a:pt x="21544" y="5846"/>
                        <a:pt x="20594" y="5465"/>
                      </a:cubicBezTo>
                      <a:lnTo>
                        <a:pt x="11759" y="322"/>
                      </a:lnTo>
                      <a:cubicBezTo>
                        <a:pt x="10858" y="-107"/>
                        <a:pt x="9811" y="-107"/>
                        <a:pt x="8909" y="322"/>
                      </a:cubicBezTo>
                      <a:lnTo>
                        <a:pt x="549" y="5274"/>
                      </a:lnTo>
                      <a:cubicBezTo>
                        <a:pt x="-116" y="5751"/>
                        <a:pt x="-211" y="6417"/>
                        <a:pt x="45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5" name="Google Shape;685;p17"/>
                <p:cNvSpPr/>
                <p:nvPr/>
              </p:nvSpPr>
              <p:spPr>
                <a:xfrm>
                  <a:off x="4675924" y="5199947"/>
                  <a:ext cx="21364" cy="12299"/>
                </a:xfrm>
                <a:custGeom>
                  <a:avLst/>
                  <a:gdLst/>
                  <a:ahLst/>
                  <a:cxnLst/>
                  <a:rect l="l" t="t" r="r" b="b"/>
                  <a:pathLst>
                    <a:path w="21364" h="12299" extrusionOk="0">
                      <a:moveTo>
                        <a:pt x="641" y="6894"/>
                      </a:moveTo>
                      <a:lnTo>
                        <a:pt x="9477" y="11942"/>
                      </a:lnTo>
                      <a:cubicBezTo>
                        <a:pt x="10368" y="12418"/>
                        <a:pt x="11435" y="12418"/>
                        <a:pt x="12327" y="11942"/>
                      </a:cubicBezTo>
                      <a:lnTo>
                        <a:pt x="20687" y="7084"/>
                      </a:lnTo>
                      <a:cubicBezTo>
                        <a:pt x="21542" y="6608"/>
                        <a:pt x="21637" y="5846"/>
                        <a:pt x="20687" y="5465"/>
                      </a:cubicBezTo>
                      <a:lnTo>
                        <a:pt x="11852" y="321"/>
                      </a:lnTo>
                      <a:cubicBezTo>
                        <a:pt x="10982" y="-107"/>
                        <a:pt x="9966" y="-107"/>
                        <a:pt x="9096" y="321"/>
                      </a:cubicBezTo>
                      <a:lnTo>
                        <a:pt x="641" y="5275"/>
                      </a:lnTo>
                      <a:cubicBezTo>
                        <a:pt x="-214" y="5751"/>
                        <a:pt x="-214" y="6417"/>
                        <a:pt x="641"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6" name="Google Shape;686;p17"/>
                <p:cNvSpPr/>
                <p:nvPr/>
              </p:nvSpPr>
              <p:spPr>
                <a:xfrm>
                  <a:off x="4663585" y="5192708"/>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7084"/>
                        <a:pt x="21531" y="5846"/>
                        <a:pt x="20581" y="5465"/>
                      </a:cubicBezTo>
                      <a:lnTo>
                        <a:pt x="11745" y="322"/>
                      </a:lnTo>
                      <a:cubicBezTo>
                        <a:pt x="10844" y="-107"/>
                        <a:pt x="9797" y="-107"/>
                        <a:pt x="8895" y="322"/>
                      </a:cubicBezTo>
                      <a:lnTo>
                        <a:pt x="535" y="5274"/>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7" name="Google Shape;687;p17"/>
                <p:cNvSpPr/>
                <p:nvPr/>
              </p:nvSpPr>
              <p:spPr>
                <a:xfrm>
                  <a:off x="4651034" y="5185529"/>
                  <a:ext cx="21269" cy="12299"/>
                </a:xfrm>
                <a:custGeom>
                  <a:avLst/>
                  <a:gdLst/>
                  <a:ahLst/>
                  <a:cxnLst/>
                  <a:rect l="l" t="t" r="r" b="b"/>
                  <a:pathLst>
                    <a:path w="21269" h="12299" extrusionOk="0">
                      <a:moveTo>
                        <a:pt x="546" y="6834"/>
                      </a:moveTo>
                      <a:lnTo>
                        <a:pt x="9381" y="11978"/>
                      </a:lnTo>
                      <a:cubicBezTo>
                        <a:pt x="10283" y="12406"/>
                        <a:pt x="11330" y="12406"/>
                        <a:pt x="12232" y="11978"/>
                      </a:cubicBezTo>
                      <a:lnTo>
                        <a:pt x="20592" y="7120"/>
                      </a:lnTo>
                      <a:cubicBezTo>
                        <a:pt x="21447" y="6644"/>
                        <a:pt x="21542" y="5882"/>
                        <a:pt x="20592" y="5501"/>
                      </a:cubicBezTo>
                      <a:lnTo>
                        <a:pt x="11757" y="357"/>
                      </a:lnTo>
                      <a:cubicBezTo>
                        <a:pt x="10865" y="-119"/>
                        <a:pt x="9798" y="-119"/>
                        <a:pt x="8906" y="357"/>
                      </a:cubicBezTo>
                      <a:lnTo>
                        <a:pt x="451" y="5215"/>
                      </a:lnTo>
                      <a:cubicBezTo>
                        <a:pt x="-119" y="5596"/>
                        <a:pt x="-214" y="6358"/>
                        <a:pt x="546"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8" name="Google Shape;688;p17"/>
                <p:cNvSpPr/>
                <p:nvPr/>
              </p:nvSpPr>
              <p:spPr>
                <a:xfrm>
                  <a:off x="4638600" y="5178325"/>
                  <a:ext cx="21257" cy="12263"/>
                </a:xfrm>
                <a:custGeom>
                  <a:avLst/>
                  <a:gdLst/>
                  <a:ahLst/>
                  <a:cxnLst/>
                  <a:rect l="l" t="t" r="r" b="b"/>
                  <a:pathLst>
                    <a:path w="21257" h="12263" extrusionOk="0">
                      <a:moveTo>
                        <a:pt x="535" y="6798"/>
                      </a:moveTo>
                      <a:lnTo>
                        <a:pt x="9370" y="11942"/>
                      </a:lnTo>
                      <a:cubicBezTo>
                        <a:pt x="10240" y="12371"/>
                        <a:pt x="11256" y="12371"/>
                        <a:pt x="12125" y="11942"/>
                      </a:cubicBezTo>
                      <a:lnTo>
                        <a:pt x="20581" y="7084"/>
                      </a:lnTo>
                      <a:cubicBezTo>
                        <a:pt x="21436" y="6608"/>
                        <a:pt x="21531" y="5846"/>
                        <a:pt x="20581" y="5465"/>
                      </a:cubicBezTo>
                      <a:lnTo>
                        <a:pt x="11745" y="322"/>
                      </a:lnTo>
                      <a:cubicBezTo>
                        <a:pt x="10844" y="-107"/>
                        <a:pt x="9797" y="-107"/>
                        <a:pt x="8895" y="322"/>
                      </a:cubicBezTo>
                      <a:lnTo>
                        <a:pt x="535" y="5179"/>
                      </a:lnTo>
                      <a:cubicBezTo>
                        <a:pt x="-130" y="5656"/>
                        <a:pt x="-225" y="6417"/>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9" name="Google Shape;689;p17"/>
                <p:cNvSpPr/>
                <p:nvPr/>
              </p:nvSpPr>
              <p:spPr>
                <a:xfrm>
                  <a:off x="4626083" y="5171051"/>
                  <a:ext cx="21234" cy="12299"/>
                </a:xfrm>
                <a:custGeom>
                  <a:avLst/>
                  <a:gdLst/>
                  <a:ahLst/>
                  <a:cxnLst/>
                  <a:rect l="l" t="t" r="r" b="b"/>
                  <a:pathLst>
                    <a:path w="21234" h="12299" extrusionOk="0">
                      <a:moveTo>
                        <a:pt x="511" y="6834"/>
                      </a:moveTo>
                      <a:lnTo>
                        <a:pt x="9347" y="11978"/>
                      </a:lnTo>
                      <a:cubicBezTo>
                        <a:pt x="10248" y="12406"/>
                        <a:pt x="11295" y="12406"/>
                        <a:pt x="12197" y="11978"/>
                      </a:cubicBezTo>
                      <a:lnTo>
                        <a:pt x="20557" y="7025"/>
                      </a:lnTo>
                      <a:cubicBezTo>
                        <a:pt x="21412" y="6548"/>
                        <a:pt x="21507" y="5882"/>
                        <a:pt x="20557" y="5405"/>
                      </a:cubicBezTo>
                      <a:lnTo>
                        <a:pt x="11722" y="357"/>
                      </a:lnTo>
                      <a:cubicBezTo>
                        <a:pt x="10831" y="-119"/>
                        <a:pt x="9763" y="-119"/>
                        <a:pt x="8872" y="357"/>
                      </a:cubicBezTo>
                      <a:lnTo>
                        <a:pt x="416" y="5215"/>
                      </a:lnTo>
                      <a:cubicBezTo>
                        <a:pt x="-154" y="5691"/>
                        <a:pt x="-154" y="6453"/>
                        <a:pt x="511"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0" name="Google Shape;690;p17"/>
                <p:cNvSpPr/>
                <p:nvPr/>
              </p:nvSpPr>
              <p:spPr>
                <a:xfrm>
                  <a:off x="4598129" y="5154858"/>
                  <a:ext cx="36743" cy="21252"/>
                </a:xfrm>
                <a:custGeom>
                  <a:avLst/>
                  <a:gdLst/>
                  <a:ahLst/>
                  <a:cxnLst/>
                  <a:rect l="l" t="t" r="r" b="b"/>
                  <a:pathLst>
                    <a:path w="36743" h="21252" extrusionOk="0">
                      <a:moveTo>
                        <a:pt x="535" y="6834"/>
                      </a:moveTo>
                      <a:lnTo>
                        <a:pt x="24856" y="20931"/>
                      </a:lnTo>
                      <a:cubicBezTo>
                        <a:pt x="25725" y="21360"/>
                        <a:pt x="26741" y="21360"/>
                        <a:pt x="27611" y="20931"/>
                      </a:cubicBezTo>
                      <a:lnTo>
                        <a:pt x="36066" y="15978"/>
                      </a:lnTo>
                      <a:cubicBezTo>
                        <a:pt x="36921" y="15502"/>
                        <a:pt x="37016" y="14835"/>
                        <a:pt x="36066" y="14359"/>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1" name="Google Shape;691;p17"/>
                <p:cNvSpPr/>
                <p:nvPr/>
              </p:nvSpPr>
              <p:spPr>
                <a:xfrm>
                  <a:off x="4763493" y="5250906"/>
                  <a:ext cx="24428" cy="14204"/>
                </a:xfrm>
                <a:custGeom>
                  <a:avLst/>
                  <a:gdLst/>
                  <a:ahLst/>
                  <a:cxnLst/>
                  <a:rect l="l" t="t" r="r" b="b"/>
                  <a:pathLst>
                    <a:path w="24428" h="14204" extrusionOk="0">
                      <a:moveTo>
                        <a:pt x="475" y="6894"/>
                      </a:moveTo>
                      <a:lnTo>
                        <a:pt x="12540" y="13847"/>
                      </a:lnTo>
                      <a:cubicBezTo>
                        <a:pt x="13431" y="14323"/>
                        <a:pt x="14499" y="14323"/>
                        <a:pt x="15390" y="13847"/>
                      </a:cubicBezTo>
                      <a:lnTo>
                        <a:pt x="23751" y="8989"/>
                      </a:lnTo>
                      <a:cubicBezTo>
                        <a:pt x="24606" y="8513"/>
                        <a:pt x="24701" y="7751"/>
                        <a:pt x="23751" y="7370"/>
                      </a:cubicBezTo>
                      <a:lnTo>
                        <a:pt x="11685" y="321"/>
                      </a:lnTo>
                      <a:cubicBezTo>
                        <a:pt x="10784" y="-107"/>
                        <a:pt x="9737" y="-107"/>
                        <a:pt x="8835" y="321"/>
                      </a:cubicBezTo>
                      <a:lnTo>
                        <a:pt x="380" y="5179"/>
                      </a:lnTo>
                      <a:cubicBezTo>
                        <a:pt x="-95" y="5370"/>
                        <a:pt x="-190" y="6132"/>
                        <a:pt x="47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692" name="Google Shape;692;p17"/>
              <p:cNvGrpSpPr/>
              <p:nvPr/>
            </p:nvGrpSpPr>
            <p:grpSpPr>
              <a:xfrm>
                <a:off x="4655095" y="4952197"/>
                <a:ext cx="207390" cy="280361"/>
                <a:chOff x="4655095" y="4952197"/>
                <a:chExt cx="207390" cy="280361"/>
              </a:xfrm>
            </p:grpSpPr>
            <p:grpSp>
              <p:nvGrpSpPr>
                <p:cNvPr id="693" name="Google Shape;693;p17"/>
                <p:cNvGrpSpPr/>
                <p:nvPr/>
              </p:nvGrpSpPr>
              <p:grpSpPr>
                <a:xfrm>
                  <a:off x="4655095" y="4952197"/>
                  <a:ext cx="207390" cy="280361"/>
                  <a:chOff x="4655095" y="4952197"/>
                  <a:chExt cx="207390" cy="280361"/>
                </a:xfrm>
              </p:grpSpPr>
              <p:sp>
                <p:nvSpPr>
                  <p:cNvPr id="694" name="Google Shape;694;p17"/>
                  <p:cNvSpPr/>
                  <p:nvPr/>
                </p:nvSpPr>
                <p:spPr>
                  <a:xfrm>
                    <a:off x="4655095" y="4952197"/>
                    <a:ext cx="207390" cy="280361"/>
                  </a:xfrm>
                  <a:custGeom>
                    <a:avLst/>
                    <a:gdLst/>
                    <a:ahLst/>
                    <a:cxnLst/>
                    <a:rect l="l" t="t" r="r" b="b"/>
                    <a:pathLst>
                      <a:path w="207390" h="280361" extrusionOk="0">
                        <a:moveTo>
                          <a:pt x="200455" y="280361"/>
                        </a:moveTo>
                        <a:lnTo>
                          <a:pt x="200455" y="280361"/>
                        </a:lnTo>
                        <a:lnTo>
                          <a:pt x="0" y="164251"/>
                        </a:lnTo>
                        <a:lnTo>
                          <a:pt x="0" y="6232"/>
                        </a:lnTo>
                        <a:lnTo>
                          <a:pt x="1520" y="2612"/>
                        </a:lnTo>
                        <a:lnTo>
                          <a:pt x="3230" y="1850"/>
                        </a:lnTo>
                        <a:lnTo>
                          <a:pt x="3230" y="1850"/>
                        </a:lnTo>
                        <a:cubicBezTo>
                          <a:pt x="7492" y="-617"/>
                          <a:pt x="12744" y="-617"/>
                          <a:pt x="17005" y="1850"/>
                        </a:cubicBezTo>
                        <a:lnTo>
                          <a:pt x="200455" y="108054"/>
                        </a:lnTo>
                        <a:cubicBezTo>
                          <a:pt x="204734" y="110530"/>
                          <a:pt x="207375" y="115102"/>
                          <a:pt x="207391" y="120055"/>
                        </a:cubicBezTo>
                        <a:lnTo>
                          <a:pt x="207391" y="268360"/>
                        </a:lnTo>
                        <a:cubicBezTo>
                          <a:pt x="206156" y="275980"/>
                          <a:pt x="204731" y="277885"/>
                          <a:pt x="200455" y="280361"/>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5" name="Google Shape;695;p17"/>
                  <p:cNvSpPr/>
                  <p:nvPr/>
                </p:nvSpPr>
                <p:spPr>
                  <a:xfrm>
                    <a:off x="4655095" y="4952197"/>
                    <a:ext cx="205775" cy="127104"/>
                  </a:xfrm>
                  <a:custGeom>
                    <a:avLst/>
                    <a:gdLst/>
                    <a:ahLst/>
                    <a:cxnLst/>
                    <a:rect l="l" t="t" r="r" b="b"/>
                    <a:pathLst>
                      <a:path w="205775" h="127104" extrusionOk="0">
                        <a:moveTo>
                          <a:pt x="182120" y="127104"/>
                        </a:moveTo>
                        <a:lnTo>
                          <a:pt x="0" y="11470"/>
                        </a:lnTo>
                        <a:lnTo>
                          <a:pt x="0" y="6232"/>
                        </a:lnTo>
                        <a:lnTo>
                          <a:pt x="1520" y="2612"/>
                        </a:lnTo>
                        <a:lnTo>
                          <a:pt x="3230" y="1850"/>
                        </a:lnTo>
                        <a:cubicBezTo>
                          <a:pt x="7492" y="-617"/>
                          <a:pt x="12744" y="-617"/>
                          <a:pt x="17005" y="1850"/>
                        </a:cubicBezTo>
                        <a:lnTo>
                          <a:pt x="200455" y="108054"/>
                        </a:lnTo>
                        <a:cubicBezTo>
                          <a:pt x="202698" y="109330"/>
                          <a:pt x="204541" y="111216"/>
                          <a:pt x="205776" y="11348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6" name="Google Shape;696;p17"/>
                  <p:cNvSpPr/>
                  <p:nvPr/>
                </p:nvSpPr>
                <p:spPr>
                  <a:xfrm>
                    <a:off x="4655095" y="4954417"/>
                    <a:ext cx="200455" cy="278140"/>
                  </a:xfrm>
                  <a:custGeom>
                    <a:avLst/>
                    <a:gdLst/>
                    <a:ahLst/>
                    <a:cxnLst/>
                    <a:rect l="l" t="t" r="r" b="b"/>
                    <a:pathLst>
                      <a:path w="200455" h="278140" extrusionOk="0">
                        <a:moveTo>
                          <a:pt x="4655" y="392"/>
                        </a:moveTo>
                        <a:lnTo>
                          <a:pt x="197130" y="111834"/>
                        </a:lnTo>
                        <a:cubicBezTo>
                          <a:pt x="199185" y="113044"/>
                          <a:pt x="200449" y="115254"/>
                          <a:pt x="200455" y="117645"/>
                        </a:cubicBezTo>
                        <a:lnTo>
                          <a:pt x="200455" y="278141"/>
                        </a:lnTo>
                        <a:lnTo>
                          <a:pt x="0" y="162031"/>
                        </a:lnTo>
                        <a:lnTo>
                          <a:pt x="0" y="3059"/>
                        </a:lnTo>
                        <a:cubicBezTo>
                          <a:pt x="45" y="1325"/>
                          <a:pt x="1485" y="-46"/>
                          <a:pt x="3215" y="1"/>
                        </a:cubicBezTo>
                        <a:cubicBezTo>
                          <a:pt x="3720" y="11"/>
                          <a:pt x="4213" y="144"/>
                          <a:pt x="4655" y="392"/>
                        </a:cubicBezTo>
                        <a:close/>
                      </a:path>
                    </a:pathLst>
                  </a:custGeom>
                  <a:solidFill>
                    <a:srgbClr val="DCEE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7" name="Google Shape;697;p17"/>
                  <p:cNvSpPr/>
                  <p:nvPr/>
                </p:nvSpPr>
                <p:spPr>
                  <a:xfrm>
                    <a:off x="4655095" y="4954417"/>
                    <a:ext cx="200455" cy="278140"/>
                  </a:xfrm>
                  <a:custGeom>
                    <a:avLst/>
                    <a:gdLst/>
                    <a:ahLst/>
                    <a:cxnLst/>
                    <a:rect l="l" t="t" r="r" b="b"/>
                    <a:pathLst>
                      <a:path w="200455" h="278140" extrusionOk="0">
                        <a:moveTo>
                          <a:pt x="4655" y="392"/>
                        </a:moveTo>
                        <a:lnTo>
                          <a:pt x="197130" y="111834"/>
                        </a:lnTo>
                        <a:cubicBezTo>
                          <a:pt x="199185" y="113044"/>
                          <a:pt x="200449" y="115254"/>
                          <a:pt x="200455" y="117645"/>
                        </a:cubicBezTo>
                        <a:lnTo>
                          <a:pt x="200455" y="278141"/>
                        </a:lnTo>
                        <a:lnTo>
                          <a:pt x="0" y="162031"/>
                        </a:lnTo>
                        <a:lnTo>
                          <a:pt x="0" y="3059"/>
                        </a:lnTo>
                        <a:cubicBezTo>
                          <a:pt x="45" y="1325"/>
                          <a:pt x="1485" y="-46"/>
                          <a:pt x="3215" y="1"/>
                        </a:cubicBezTo>
                        <a:cubicBezTo>
                          <a:pt x="3720" y="11"/>
                          <a:pt x="4213" y="144"/>
                          <a:pt x="4655" y="39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8" name="Google Shape;698;p17"/>
                  <p:cNvSpPr/>
                  <p:nvPr/>
                </p:nvSpPr>
                <p:spPr>
                  <a:xfrm>
                    <a:off x="4655095" y="5110733"/>
                    <a:ext cx="200455" cy="121824"/>
                  </a:xfrm>
                  <a:custGeom>
                    <a:avLst/>
                    <a:gdLst/>
                    <a:ahLst/>
                    <a:cxnLst/>
                    <a:rect l="l" t="t" r="r" b="b"/>
                    <a:pathLst>
                      <a:path w="200455" h="121824" extrusionOk="0">
                        <a:moveTo>
                          <a:pt x="200455" y="121825"/>
                        </a:moveTo>
                        <a:lnTo>
                          <a:pt x="200455" y="116014"/>
                        </a:lnTo>
                        <a:lnTo>
                          <a:pt x="0" y="0"/>
                        </a:lnTo>
                        <a:lnTo>
                          <a:pt x="0" y="5715"/>
                        </a:lnTo>
                        <a:lnTo>
                          <a:pt x="200455" y="121825"/>
                        </a:lnTo>
                        <a:close/>
                      </a:path>
                    </a:pathLst>
                  </a:custGeom>
                  <a:solidFill>
                    <a:srgbClr val="DBDBD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699" name="Google Shape;699;p17"/>
                <p:cNvSpPr/>
                <p:nvPr/>
              </p:nvSpPr>
              <p:spPr>
                <a:xfrm>
                  <a:off x="4660320" y="4963096"/>
                  <a:ext cx="2375" cy="144970"/>
                </a:xfrm>
                <a:custGeom>
                  <a:avLst/>
                  <a:gdLst/>
                  <a:ahLst/>
                  <a:cxnLst/>
                  <a:rect l="l" t="t" r="r" b="b"/>
                  <a:pathLst>
                    <a:path w="2375" h="144970" extrusionOk="0">
                      <a:moveTo>
                        <a:pt x="0" y="144971"/>
                      </a:moveTo>
                      <a:lnTo>
                        <a:pt x="0" y="0"/>
                      </a:lnTo>
                      <a:lnTo>
                        <a:pt x="2375" y="1429"/>
                      </a:lnTo>
                      <a:lnTo>
                        <a:pt x="2375" y="143732"/>
                      </a:lnTo>
                      <a:lnTo>
                        <a:pt x="0" y="144971"/>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0" name="Google Shape;700;p17"/>
                <p:cNvSpPr/>
                <p:nvPr/>
              </p:nvSpPr>
              <p:spPr>
                <a:xfrm>
                  <a:off x="4662695" y="4964525"/>
                  <a:ext cx="186490" cy="249936"/>
                </a:xfrm>
                <a:custGeom>
                  <a:avLst/>
                  <a:gdLst/>
                  <a:ahLst/>
                  <a:cxnLst/>
                  <a:rect l="l" t="t" r="r" b="b"/>
                  <a:pathLst>
                    <a:path w="186490" h="249936" extrusionOk="0">
                      <a:moveTo>
                        <a:pt x="0" y="0"/>
                      </a:moveTo>
                      <a:lnTo>
                        <a:pt x="0" y="142304"/>
                      </a:lnTo>
                      <a:lnTo>
                        <a:pt x="186490" y="249936"/>
                      </a:lnTo>
                      <a:lnTo>
                        <a:pt x="186490" y="107918"/>
                      </a:lnTo>
                      <a:lnTo>
                        <a:pt x="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1" name="Google Shape;701;p17"/>
                <p:cNvSpPr/>
                <p:nvPr/>
              </p:nvSpPr>
              <p:spPr>
                <a:xfrm>
                  <a:off x="4660320" y="5106828"/>
                  <a:ext cx="188865" cy="110490"/>
                </a:xfrm>
                <a:custGeom>
                  <a:avLst/>
                  <a:gdLst/>
                  <a:ahLst/>
                  <a:cxnLst/>
                  <a:rect l="l" t="t" r="r" b="b"/>
                  <a:pathLst>
                    <a:path w="188865" h="110490" extrusionOk="0">
                      <a:moveTo>
                        <a:pt x="0" y="1238"/>
                      </a:moveTo>
                      <a:lnTo>
                        <a:pt x="188865" y="110490"/>
                      </a:lnTo>
                      <a:lnTo>
                        <a:pt x="188865" y="107633"/>
                      </a:lnTo>
                      <a:lnTo>
                        <a:pt x="2375" y="0"/>
                      </a:lnTo>
                      <a:lnTo>
                        <a:pt x="0" y="123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702" name="Google Shape;702;p17"/>
            <p:cNvSpPr/>
            <p:nvPr/>
          </p:nvSpPr>
          <p:spPr>
            <a:xfrm>
              <a:off x="2270876" y="3943763"/>
              <a:ext cx="260754" cy="432930"/>
            </a:xfrm>
            <a:custGeom>
              <a:avLst/>
              <a:gdLst/>
              <a:ahLst/>
              <a:cxnLst/>
              <a:rect l="l" t="t" r="r" b="b"/>
              <a:pathLst>
                <a:path w="260754" h="432930" extrusionOk="0">
                  <a:moveTo>
                    <a:pt x="89949" y="4025"/>
                  </a:moveTo>
                  <a:cubicBezTo>
                    <a:pt x="85198" y="15931"/>
                    <a:pt x="97264" y="30504"/>
                    <a:pt x="129565" y="40696"/>
                  </a:cubicBezTo>
                  <a:cubicBezTo>
                    <a:pt x="161866" y="50888"/>
                    <a:pt x="164811" y="37839"/>
                    <a:pt x="164811" y="37839"/>
                  </a:cubicBezTo>
                  <a:cubicBezTo>
                    <a:pt x="186348" y="47478"/>
                    <a:pt x="207342" y="58289"/>
                    <a:pt x="227702" y="70224"/>
                  </a:cubicBezTo>
                  <a:cubicBezTo>
                    <a:pt x="246703" y="83844"/>
                    <a:pt x="255633" y="123183"/>
                    <a:pt x="258293" y="189667"/>
                  </a:cubicBezTo>
                  <a:cubicBezTo>
                    <a:pt x="261333" y="266534"/>
                    <a:pt x="261523" y="380167"/>
                    <a:pt x="259053" y="400265"/>
                  </a:cubicBezTo>
                  <a:cubicBezTo>
                    <a:pt x="259053" y="400265"/>
                    <a:pt x="222762" y="436460"/>
                    <a:pt x="176401" y="432650"/>
                  </a:cubicBezTo>
                  <a:cubicBezTo>
                    <a:pt x="130040" y="428840"/>
                    <a:pt x="51948" y="387692"/>
                    <a:pt x="32947" y="355878"/>
                  </a:cubicBezTo>
                  <a:cubicBezTo>
                    <a:pt x="33517" y="288441"/>
                    <a:pt x="41307" y="277488"/>
                    <a:pt x="30477" y="238626"/>
                  </a:cubicBezTo>
                  <a:cubicBezTo>
                    <a:pt x="5586" y="149757"/>
                    <a:pt x="-7524" y="113372"/>
                    <a:pt x="4541" y="54317"/>
                  </a:cubicBezTo>
                  <a:cubicBezTo>
                    <a:pt x="14517" y="5644"/>
                    <a:pt x="28482" y="-452"/>
                    <a:pt x="47672" y="24"/>
                  </a:cubicBezTo>
                  <a:cubicBezTo>
                    <a:pt x="61825" y="605"/>
                    <a:pt x="75937" y="1939"/>
                    <a:pt x="89949" y="4025"/>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3" name="Google Shape;703;p17"/>
            <p:cNvSpPr/>
            <p:nvPr/>
          </p:nvSpPr>
          <p:spPr>
            <a:xfrm>
              <a:off x="2458935" y="4016678"/>
              <a:ext cx="330765" cy="258321"/>
            </a:xfrm>
            <a:custGeom>
              <a:avLst/>
              <a:gdLst/>
              <a:ahLst/>
              <a:cxnLst/>
              <a:rect l="l" t="t" r="r" b="b"/>
              <a:pathLst>
                <a:path w="330765" h="258321" extrusionOk="0">
                  <a:moveTo>
                    <a:pt x="146521" y="199144"/>
                  </a:moveTo>
                  <a:cubicBezTo>
                    <a:pt x="108520" y="208669"/>
                    <a:pt x="99495" y="184666"/>
                    <a:pt x="94460" y="164759"/>
                  </a:cubicBezTo>
                  <a:cubicBezTo>
                    <a:pt x="82394" y="116467"/>
                    <a:pt x="75459" y="72938"/>
                    <a:pt x="66814" y="45506"/>
                  </a:cubicBezTo>
                  <a:cubicBezTo>
                    <a:pt x="56174" y="13216"/>
                    <a:pt x="45058" y="8073"/>
                    <a:pt x="29383" y="1786"/>
                  </a:cubicBezTo>
                  <a:cubicBezTo>
                    <a:pt x="11047" y="-5643"/>
                    <a:pt x="-4818" y="9977"/>
                    <a:pt x="1357" y="51031"/>
                  </a:cubicBezTo>
                  <a:cubicBezTo>
                    <a:pt x="8834" y="98770"/>
                    <a:pt x="20501" y="145747"/>
                    <a:pt x="36223" y="191429"/>
                  </a:cubicBezTo>
                  <a:cubicBezTo>
                    <a:pt x="40973" y="206478"/>
                    <a:pt x="51614" y="233148"/>
                    <a:pt x="67479" y="246102"/>
                  </a:cubicBezTo>
                  <a:cubicBezTo>
                    <a:pt x="87144" y="262009"/>
                    <a:pt x="116690" y="261342"/>
                    <a:pt x="161437" y="250103"/>
                  </a:cubicBezTo>
                  <a:cubicBezTo>
                    <a:pt x="180437" y="245340"/>
                    <a:pt x="201528" y="233910"/>
                    <a:pt x="237439" y="217051"/>
                  </a:cubicBezTo>
                  <a:cubicBezTo>
                    <a:pt x="246939" y="212479"/>
                    <a:pt x="254634" y="209526"/>
                    <a:pt x="273255" y="200763"/>
                  </a:cubicBezTo>
                  <a:cubicBezTo>
                    <a:pt x="291856" y="192334"/>
                    <a:pt x="308153" y="179523"/>
                    <a:pt x="320756" y="163425"/>
                  </a:cubicBezTo>
                  <a:cubicBezTo>
                    <a:pt x="330256" y="149328"/>
                    <a:pt x="331776" y="142661"/>
                    <a:pt x="330256" y="139423"/>
                  </a:cubicBezTo>
                  <a:cubicBezTo>
                    <a:pt x="328736" y="136184"/>
                    <a:pt x="323321" y="136279"/>
                    <a:pt x="318096" y="142185"/>
                  </a:cubicBezTo>
                  <a:cubicBezTo>
                    <a:pt x="310637" y="152300"/>
                    <a:pt x="301357" y="160920"/>
                    <a:pt x="290735" y="167616"/>
                  </a:cubicBezTo>
                  <a:cubicBezTo>
                    <a:pt x="290735" y="167616"/>
                    <a:pt x="302800" y="155139"/>
                    <a:pt x="309261" y="147042"/>
                  </a:cubicBezTo>
                  <a:cubicBezTo>
                    <a:pt x="315140" y="139908"/>
                    <a:pt x="320001" y="131993"/>
                    <a:pt x="323701" y="123516"/>
                  </a:cubicBezTo>
                  <a:cubicBezTo>
                    <a:pt x="327121" y="115229"/>
                    <a:pt x="319996" y="103989"/>
                    <a:pt x="314201" y="109895"/>
                  </a:cubicBezTo>
                  <a:cubicBezTo>
                    <a:pt x="308406" y="115800"/>
                    <a:pt x="306221" y="121801"/>
                    <a:pt x="296340" y="133612"/>
                  </a:cubicBezTo>
                  <a:cubicBezTo>
                    <a:pt x="291172" y="139918"/>
                    <a:pt x="285271" y="145576"/>
                    <a:pt x="278765" y="150471"/>
                  </a:cubicBezTo>
                  <a:cubicBezTo>
                    <a:pt x="284870" y="142194"/>
                    <a:pt x="290302" y="133431"/>
                    <a:pt x="295010" y="124277"/>
                  </a:cubicBezTo>
                  <a:cubicBezTo>
                    <a:pt x="299192" y="117096"/>
                    <a:pt x="301237" y="108866"/>
                    <a:pt x="300900" y="100560"/>
                  </a:cubicBezTo>
                  <a:cubicBezTo>
                    <a:pt x="300900" y="96274"/>
                    <a:pt x="294535" y="91035"/>
                    <a:pt x="288835" y="99322"/>
                  </a:cubicBezTo>
                  <a:cubicBezTo>
                    <a:pt x="283306" y="110552"/>
                    <a:pt x="276448" y="121077"/>
                    <a:pt x="268409" y="130659"/>
                  </a:cubicBezTo>
                  <a:cubicBezTo>
                    <a:pt x="259669" y="139708"/>
                    <a:pt x="252354" y="144852"/>
                    <a:pt x="252069" y="142375"/>
                  </a:cubicBezTo>
                  <a:cubicBezTo>
                    <a:pt x="251784" y="139899"/>
                    <a:pt x="257389" y="134946"/>
                    <a:pt x="260429" y="124373"/>
                  </a:cubicBezTo>
                  <a:cubicBezTo>
                    <a:pt x="263469" y="113800"/>
                    <a:pt x="260429" y="102656"/>
                    <a:pt x="254634" y="101513"/>
                  </a:cubicBezTo>
                  <a:cubicBezTo>
                    <a:pt x="248839" y="100370"/>
                    <a:pt x="249979" y="100560"/>
                    <a:pt x="245134" y="110466"/>
                  </a:cubicBezTo>
                  <a:cubicBezTo>
                    <a:pt x="238797" y="120601"/>
                    <a:pt x="233117" y="131126"/>
                    <a:pt x="228128" y="141994"/>
                  </a:cubicBezTo>
                  <a:cubicBezTo>
                    <a:pt x="225144" y="152138"/>
                    <a:pt x="219767" y="161416"/>
                    <a:pt x="212453" y="169045"/>
                  </a:cubicBezTo>
                  <a:cubicBezTo>
                    <a:pt x="203428" y="178951"/>
                    <a:pt x="182717" y="190000"/>
                    <a:pt x="146521" y="19914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4" name="Google Shape;704;p17"/>
            <p:cNvSpPr/>
            <p:nvPr/>
          </p:nvSpPr>
          <p:spPr>
            <a:xfrm>
              <a:off x="2447141" y="4011203"/>
              <a:ext cx="100743" cy="148055"/>
            </a:xfrm>
            <a:custGeom>
              <a:avLst/>
              <a:gdLst/>
              <a:ahLst/>
              <a:cxnLst/>
              <a:rect l="l" t="t" r="r" b="b"/>
              <a:pathLst>
                <a:path w="100743" h="148055" extrusionOk="0">
                  <a:moveTo>
                    <a:pt x="27117" y="689"/>
                  </a:moveTo>
                  <a:cubicBezTo>
                    <a:pt x="52482" y="-3121"/>
                    <a:pt x="70438" y="8404"/>
                    <a:pt x="81743" y="46981"/>
                  </a:cubicBezTo>
                  <a:cubicBezTo>
                    <a:pt x="93049" y="85557"/>
                    <a:pt x="100744" y="117370"/>
                    <a:pt x="100744" y="117370"/>
                  </a:cubicBezTo>
                  <a:cubicBezTo>
                    <a:pt x="90684" y="132001"/>
                    <a:pt x="75423" y="142231"/>
                    <a:pt x="58088" y="145945"/>
                  </a:cubicBezTo>
                  <a:cubicBezTo>
                    <a:pt x="27687" y="153375"/>
                    <a:pt x="16761" y="138801"/>
                    <a:pt x="16761" y="138801"/>
                  </a:cubicBezTo>
                  <a:cubicBezTo>
                    <a:pt x="16761" y="138801"/>
                    <a:pt x="8306" y="98320"/>
                    <a:pt x="3081" y="70793"/>
                  </a:cubicBezTo>
                  <a:cubicBezTo>
                    <a:pt x="-2144" y="43266"/>
                    <a:pt x="-4329" y="5356"/>
                    <a:pt x="27117" y="689"/>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5" name="Google Shape;705;p17"/>
            <p:cNvSpPr/>
            <p:nvPr/>
          </p:nvSpPr>
          <p:spPr>
            <a:xfrm>
              <a:off x="2331622" y="3739152"/>
              <a:ext cx="164429" cy="181621"/>
            </a:xfrm>
            <a:custGeom>
              <a:avLst/>
              <a:gdLst/>
              <a:ahLst/>
              <a:cxnLst/>
              <a:rect l="l" t="t" r="r" b="b"/>
              <a:pathLst>
                <a:path w="164429" h="181621" extrusionOk="0">
                  <a:moveTo>
                    <a:pt x="155175" y="75001"/>
                  </a:moveTo>
                  <a:cubicBezTo>
                    <a:pt x="155175" y="75001"/>
                    <a:pt x="195362" y="13755"/>
                    <a:pt x="108244" y="1277"/>
                  </a:cubicBezTo>
                  <a:cubicBezTo>
                    <a:pt x="45447" y="-7771"/>
                    <a:pt x="5166" y="32710"/>
                    <a:pt x="511" y="76620"/>
                  </a:cubicBezTo>
                  <a:cubicBezTo>
                    <a:pt x="-3954" y="118530"/>
                    <a:pt x="21792" y="162345"/>
                    <a:pt x="40412" y="179300"/>
                  </a:cubicBezTo>
                  <a:cubicBezTo>
                    <a:pt x="58682" y="183929"/>
                    <a:pt x="78014" y="181586"/>
                    <a:pt x="94659" y="172727"/>
                  </a:cubicBezTo>
                  <a:cubicBezTo>
                    <a:pt x="95657" y="161326"/>
                    <a:pt x="96038" y="149877"/>
                    <a:pt x="95799" y="138437"/>
                  </a:cubicBezTo>
                  <a:cubicBezTo>
                    <a:pt x="95799" y="138437"/>
                    <a:pt x="65208" y="73858"/>
                    <a:pt x="155175" y="750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6" name="Google Shape;706;p17"/>
            <p:cNvSpPr/>
            <p:nvPr/>
          </p:nvSpPr>
          <p:spPr>
            <a:xfrm>
              <a:off x="2515394" y="4404988"/>
              <a:ext cx="145638" cy="201549"/>
            </a:xfrm>
            <a:custGeom>
              <a:avLst/>
              <a:gdLst/>
              <a:ahLst/>
              <a:cxnLst/>
              <a:rect l="l" t="t" r="r" b="b"/>
              <a:pathLst>
                <a:path w="145638" h="201549" extrusionOk="0">
                  <a:moveTo>
                    <a:pt x="145639" y="183928"/>
                  </a:moveTo>
                  <a:lnTo>
                    <a:pt x="145639" y="0"/>
                  </a:lnTo>
                  <a:lnTo>
                    <a:pt x="0" y="85249"/>
                  </a:lnTo>
                  <a:lnTo>
                    <a:pt x="56052" y="201549"/>
                  </a:lnTo>
                  <a:lnTo>
                    <a:pt x="145639" y="183928"/>
                  </a:lnTo>
                  <a:close/>
                </a:path>
              </a:pathLst>
            </a:custGeom>
            <a:solidFill>
              <a:srgbClr val="D5D6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7" name="Google Shape;707;p17"/>
            <p:cNvSpPr/>
            <p:nvPr/>
          </p:nvSpPr>
          <p:spPr>
            <a:xfrm>
              <a:off x="2565555" y="4383081"/>
              <a:ext cx="95477" cy="55816"/>
            </a:xfrm>
            <a:custGeom>
              <a:avLst/>
              <a:gdLst/>
              <a:ahLst/>
              <a:cxnLst/>
              <a:rect l="l" t="t" r="r" b="b"/>
              <a:pathLst>
                <a:path w="95477" h="55816" extrusionOk="0">
                  <a:moveTo>
                    <a:pt x="0" y="32480"/>
                  </a:moveTo>
                  <a:lnTo>
                    <a:pt x="55862" y="0"/>
                  </a:lnTo>
                  <a:lnTo>
                    <a:pt x="95478" y="22860"/>
                  </a:lnTo>
                  <a:lnTo>
                    <a:pt x="37526" y="55816"/>
                  </a:lnTo>
                  <a:lnTo>
                    <a:pt x="0" y="32480"/>
                  </a:lnTo>
                  <a:close/>
                </a:path>
              </a:pathLst>
            </a:custGeom>
            <a:solidFill>
              <a:srgbClr val="E9EA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8" name="Google Shape;708;p17"/>
            <p:cNvSpPr/>
            <p:nvPr/>
          </p:nvSpPr>
          <p:spPr>
            <a:xfrm>
              <a:off x="4383145" y="3435820"/>
              <a:ext cx="77712" cy="44958"/>
            </a:xfrm>
            <a:custGeom>
              <a:avLst/>
              <a:gdLst/>
              <a:ahLst/>
              <a:cxnLst/>
              <a:rect l="l" t="t" r="r" b="b"/>
              <a:pathLst>
                <a:path w="77712" h="44958" extrusionOk="0">
                  <a:moveTo>
                    <a:pt x="77712" y="22479"/>
                  </a:moveTo>
                  <a:cubicBezTo>
                    <a:pt x="77712" y="34894"/>
                    <a:pt x="60316" y="44958"/>
                    <a:pt x="38856" y="44958"/>
                  </a:cubicBezTo>
                  <a:cubicBezTo>
                    <a:pt x="17396" y="44958"/>
                    <a:pt x="0" y="34894"/>
                    <a:pt x="0" y="22479"/>
                  </a:cubicBezTo>
                  <a:cubicBezTo>
                    <a:pt x="0" y="10064"/>
                    <a:pt x="17397" y="0"/>
                    <a:pt x="38856" y="0"/>
                  </a:cubicBezTo>
                  <a:cubicBezTo>
                    <a:pt x="60316" y="0"/>
                    <a:pt x="77712" y="10064"/>
                    <a:pt x="77712" y="22479"/>
                  </a:cubicBezTo>
                  <a:close/>
                </a:path>
              </a:pathLst>
            </a:custGeom>
            <a:solidFill>
              <a:srgbClr val="D5D6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9" name="Google Shape;709;p17"/>
            <p:cNvSpPr/>
            <p:nvPr/>
          </p:nvSpPr>
          <p:spPr>
            <a:xfrm flipH="1">
              <a:off x="4682927" y="3694995"/>
              <a:ext cx="1795739" cy="1039558"/>
            </a:xfrm>
            <a:custGeom>
              <a:avLst/>
              <a:gdLst/>
              <a:ahLst/>
              <a:cxnLst/>
              <a:rect l="l" t="t" r="r" b="b"/>
              <a:pathLst>
                <a:path w="1795739" h="1039558" extrusionOk="0">
                  <a:moveTo>
                    <a:pt x="1781394" y="0"/>
                  </a:moveTo>
                  <a:lnTo>
                    <a:pt x="1781394" y="95"/>
                  </a:lnTo>
                  <a:lnTo>
                    <a:pt x="651623" y="653987"/>
                  </a:lnTo>
                  <a:lnTo>
                    <a:pt x="0" y="1031176"/>
                  </a:lnTo>
                  <a:lnTo>
                    <a:pt x="14440" y="1039558"/>
                  </a:lnTo>
                  <a:lnTo>
                    <a:pt x="666063" y="662273"/>
                  </a:lnTo>
                  <a:lnTo>
                    <a:pt x="1795739" y="8382"/>
                  </a:lnTo>
                  <a:lnTo>
                    <a:pt x="1795739" y="8382"/>
                  </a:lnTo>
                  <a:lnTo>
                    <a:pt x="1781394" y="0"/>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0" name="Google Shape;710;p17"/>
            <p:cNvSpPr/>
            <p:nvPr/>
          </p:nvSpPr>
          <p:spPr>
            <a:xfrm rot="10800000">
              <a:off x="6022844" y="4502970"/>
              <a:ext cx="644687" cy="369950"/>
            </a:xfrm>
            <a:custGeom>
              <a:avLst/>
              <a:gdLst/>
              <a:ahLst/>
              <a:cxnLst/>
              <a:rect l="l" t="t" r="r" b="b"/>
              <a:pathLst>
                <a:path w="644687" h="369950" extrusionOk="0">
                  <a:moveTo>
                    <a:pt x="258217" y="369951"/>
                  </a:moveTo>
                  <a:lnTo>
                    <a:pt x="0" y="221837"/>
                  </a:lnTo>
                  <a:lnTo>
                    <a:pt x="386471" y="0"/>
                  </a:lnTo>
                  <a:lnTo>
                    <a:pt x="644688" y="148114"/>
                  </a:lnTo>
                  <a:lnTo>
                    <a:pt x="258217" y="369951"/>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1" name="Google Shape;711;p17"/>
            <p:cNvSpPr/>
            <p:nvPr/>
          </p:nvSpPr>
          <p:spPr>
            <a:xfrm flipH="1">
              <a:off x="6190049" y="4282211"/>
              <a:ext cx="427701" cy="247554"/>
            </a:xfrm>
            <a:custGeom>
              <a:avLst/>
              <a:gdLst/>
              <a:ahLst/>
              <a:cxnLst/>
              <a:rect l="l" t="t" r="r" b="b"/>
              <a:pathLst>
                <a:path w="427701" h="247554" extrusionOk="0">
                  <a:moveTo>
                    <a:pt x="213851" y="247555"/>
                  </a:moveTo>
                  <a:lnTo>
                    <a:pt x="0" y="123730"/>
                  </a:lnTo>
                  <a:lnTo>
                    <a:pt x="213851" y="0"/>
                  </a:lnTo>
                  <a:lnTo>
                    <a:pt x="427702" y="123730"/>
                  </a:lnTo>
                  <a:lnTo>
                    <a:pt x="213851" y="247555"/>
                  </a:lnTo>
                  <a:close/>
                </a:path>
              </a:pathLst>
            </a:custGeom>
            <a:solidFill>
              <a:srgbClr val="E9EA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2" name="Google Shape;712;p17"/>
            <p:cNvSpPr/>
            <p:nvPr/>
          </p:nvSpPr>
          <p:spPr>
            <a:xfrm flipH="1">
              <a:off x="6403900" y="4405941"/>
              <a:ext cx="213850" cy="371379"/>
            </a:xfrm>
            <a:custGeom>
              <a:avLst/>
              <a:gdLst/>
              <a:ahLst/>
              <a:cxnLst/>
              <a:rect l="l" t="t" r="r" b="b"/>
              <a:pathLst>
                <a:path w="213850" h="371379" extrusionOk="0">
                  <a:moveTo>
                    <a:pt x="213851" y="371380"/>
                  </a:moveTo>
                  <a:lnTo>
                    <a:pt x="0" y="247555"/>
                  </a:lnTo>
                  <a:lnTo>
                    <a:pt x="0" y="0"/>
                  </a:lnTo>
                  <a:lnTo>
                    <a:pt x="213851" y="123825"/>
                  </a:lnTo>
                  <a:lnTo>
                    <a:pt x="213851" y="371380"/>
                  </a:lnTo>
                  <a:close/>
                </a:path>
              </a:pathLst>
            </a:custGeom>
            <a:solidFill>
              <a:srgbClr val="C5C7D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3" name="Google Shape;713;p17"/>
            <p:cNvSpPr/>
            <p:nvPr/>
          </p:nvSpPr>
          <p:spPr>
            <a:xfrm flipH="1">
              <a:off x="6190049" y="4405941"/>
              <a:ext cx="213850" cy="371379"/>
            </a:xfrm>
            <a:custGeom>
              <a:avLst/>
              <a:gdLst/>
              <a:ahLst/>
              <a:cxnLst/>
              <a:rect l="l" t="t" r="r" b="b"/>
              <a:pathLst>
                <a:path w="213850" h="371379" extrusionOk="0">
                  <a:moveTo>
                    <a:pt x="213851" y="247555"/>
                  </a:moveTo>
                  <a:lnTo>
                    <a:pt x="0" y="371380"/>
                  </a:lnTo>
                  <a:lnTo>
                    <a:pt x="0" y="123825"/>
                  </a:lnTo>
                  <a:lnTo>
                    <a:pt x="213851" y="0"/>
                  </a:lnTo>
                  <a:lnTo>
                    <a:pt x="213851" y="247555"/>
                  </a:lnTo>
                  <a:close/>
                </a:path>
              </a:pathLst>
            </a:custGeom>
            <a:solidFill>
              <a:srgbClr val="D5D6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4" name="Google Shape;714;p17"/>
            <p:cNvSpPr/>
            <p:nvPr/>
          </p:nvSpPr>
          <p:spPr>
            <a:xfrm>
              <a:off x="6351541" y="3874743"/>
              <a:ext cx="217302" cy="317702"/>
            </a:xfrm>
            <a:custGeom>
              <a:avLst/>
              <a:gdLst/>
              <a:ahLst/>
              <a:cxnLst/>
              <a:rect l="l" t="t" r="r" b="b"/>
              <a:pathLst>
                <a:path w="205002" h="299719" extrusionOk="0">
                  <a:moveTo>
                    <a:pt x="72307" y="9903"/>
                  </a:moveTo>
                  <a:cubicBezTo>
                    <a:pt x="80498" y="-3146"/>
                    <a:pt x="142792" y="-11814"/>
                    <a:pt x="163271" y="41050"/>
                  </a:cubicBezTo>
                  <a:cubicBezTo>
                    <a:pt x="171081" y="61052"/>
                    <a:pt x="169843" y="112201"/>
                    <a:pt x="176320" y="144396"/>
                  </a:cubicBezTo>
                  <a:cubicBezTo>
                    <a:pt x="182797" y="176590"/>
                    <a:pt x="198227" y="194783"/>
                    <a:pt x="203657" y="220596"/>
                  </a:cubicBezTo>
                  <a:cubicBezTo>
                    <a:pt x="209086" y="246409"/>
                    <a:pt x="200228" y="290414"/>
                    <a:pt x="136982" y="298129"/>
                  </a:cubicBezTo>
                  <a:cubicBezTo>
                    <a:pt x="73736" y="305845"/>
                    <a:pt x="26111" y="284032"/>
                    <a:pt x="11252" y="263935"/>
                  </a:cubicBezTo>
                  <a:cubicBezTo>
                    <a:pt x="-3607" y="243837"/>
                    <a:pt x="-3893" y="201260"/>
                    <a:pt x="11252" y="178210"/>
                  </a:cubicBezTo>
                  <a:cubicBezTo>
                    <a:pt x="26396" y="155159"/>
                    <a:pt x="38398" y="136776"/>
                    <a:pt x="38017" y="106963"/>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5" name="Google Shape;715;p17"/>
            <p:cNvSpPr/>
            <p:nvPr/>
          </p:nvSpPr>
          <p:spPr>
            <a:xfrm>
              <a:off x="6368017" y="3871983"/>
              <a:ext cx="104086" cy="128266"/>
            </a:xfrm>
            <a:custGeom>
              <a:avLst/>
              <a:gdLst/>
              <a:ahLst/>
              <a:cxnLst/>
              <a:rect l="l" t="t" r="r" b="b"/>
              <a:pathLst>
                <a:path w="98194" h="121006" extrusionOk="0">
                  <a:moveTo>
                    <a:pt x="98195" y="3459"/>
                  </a:moveTo>
                  <a:cubicBezTo>
                    <a:pt x="98195" y="3459"/>
                    <a:pt x="50570" y="-9685"/>
                    <a:pt x="22471" y="15270"/>
                  </a:cubicBezTo>
                  <a:cubicBezTo>
                    <a:pt x="3316" y="32880"/>
                    <a:pt x="-4399" y="59709"/>
                    <a:pt x="2468" y="84803"/>
                  </a:cubicBezTo>
                  <a:cubicBezTo>
                    <a:pt x="6278" y="99662"/>
                    <a:pt x="13803" y="119855"/>
                    <a:pt x="25614" y="120998"/>
                  </a:cubicBezTo>
                  <a:cubicBezTo>
                    <a:pt x="37425" y="122141"/>
                    <a:pt x="98195" y="3459"/>
                    <a:pt x="98195" y="3459"/>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6" name="Google Shape;716;p17"/>
            <p:cNvSpPr/>
            <p:nvPr/>
          </p:nvSpPr>
          <p:spPr>
            <a:xfrm>
              <a:off x="6388363" y="4011215"/>
              <a:ext cx="128390" cy="143694"/>
            </a:xfrm>
            <a:custGeom>
              <a:avLst/>
              <a:gdLst/>
              <a:ahLst/>
              <a:cxnLst/>
              <a:rect l="l" t="t" r="r" b="b"/>
              <a:pathLst>
                <a:path w="121123" h="135560" extrusionOk="0">
                  <a:moveTo>
                    <a:pt x="96617" y="0"/>
                  </a:moveTo>
                  <a:cubicBezTo>
                    <a:pt x="96617" y="0"/>
                    <a:pt x="93569" y="52387"/>
                    <a:pt x="94522" y="56197"/>
                  </a:cubicBezTo>
                  <a:cubicBezTo>
                    <a:pt x="95474" y="60008"/>
                    <a:pt x="115000" y="63722"/>
                    <a:pt x="120525" y="68294"/>
                  </a:cubicBezTo>
                  <a:cubicBezTo>
                    <a:pt x="126049" y="72866"/>
                    <a:pt x="91950" y="125921"/>
                    <a:pt x="74805" y="133826"/>
                  </a:cubicBezTo>
                  <a:cubicBezTo>
                    <a:pt x="57660" y="141732"/>
                    <a:pt x="4129" y="121539"/>
                    <a:pt x="414" y="94964"/>
                  </a:cubicBezTo>
                  <a:cubicBezTo>
                    <a:pt x="-3015" y="70580"/>
                    <a:pt x="15750" y="51530"/>
                    <a:pt x="22989" y="44863"/>
                  </a:cubicBezTo>
                  <a:cubicBezTo>
                    <a:pt x="27875" y="44509"/>
                    <a:pt x="32771" y="44509"/>
                    <a:pt x="37657" y="44863"/>
                  </a:cubicBezTo>
                  <a:lnTo>
                    <a:pt x="39276" y="19526"/>
                  </a:lnTo>
                  <a:cubicBezTo>
                    <a:pt x="62613" y="11335"/>
                    <a:pt x="96617" y="0"/>
                    <a:pt x="96617"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7" name="Google Shape;717;p17"/>
            <p:cNvSpPr/>
            <p:nvPr/>
          </p:nvSpPr>
          <p:spPr>
            <a:xfrm>
              <a:off x="6169126" y="4068541"/>
              <a:ext cx="242294" cy="344916"/>
            </a:xfrm>
            <a:custGeom>
              <a:avLst/>
              <a:gdLst/>
              <a:ahLst/>
              <a:cxnLst/>
              <a:rect l="l" t="t" r="r" b="b"/>
              <a:pathLst>
                <a:path w="228579" h="325392" extrusionOk="0">
                  <a:moveTo>
                    <a:pt x="149659" y="225085"/>
                  </a:moveTo>
                  <a:cubicBezTo>
                    <a:pt x="134829" y="245426"/>
                    <a:pt x="117303" y="263658"/>
                    <a:pt x="97557" y="279282"/>
                  </a:cubicBezTo>
                  <a:cubicBezTo>
                    <a:pt x="91252" y="285914"/>
                    <a:pt x="85308" y="292878"/>
                    <a:pt x="79746" y="300142"/>
                  </a:cubicBezTo>
                  <a:cubicBezTo>
                    <a:pt x="70392" y="310933"/>
                    <a:pt x="58276" y="318969"/>
                    <a:pt x="44694" y="323383"/>
                  </a:cubicBezTo>
                  <a:cubicBezTo>
                    <a:pt x="32883" y="326431"/>
                    <a:pt x="27930" y="325669"/>
                    <a:pt x="25644" y="323383"/>
                  </a:cubicBezTo>
                  <a:cubicBezTo>
                    <a:pt x="23358" y="321097"/>
                    <a:pt x="24596" y="317858"/>
                    <a:pt x="29739" y="315763"/>
                  </a:cubicBezTo>
                  <a:cubicBezTo>
                    <a:pt x="38150" y="313277"/>
                    <a:pt x="45961" y="309096"/>
                    <a:pt x="52695" y="303475"/>
                  </a:cubicBezTo>
                  <a:cubicBezTo>
                    <a:pt x="52695" y="303475"/>
                    <a:pt x="41741" y="308524"/>
                    <a:pt x="34788" y="310905"/>
                  </a:cubicBezTo>
                  <a:cubicBezTo>
                    <a:pt x="28644" y="313041"/>
                    <a:pt x="22234" y="314323"/>
                    <a:pt x="15738" y="314715"/>
                  </a:cubicBezTo>
                  <a:cubicBezTo>
                    <a:pt x="9165" y="314715"/>
                    <a:pt x="2403" y="307190"/>
                    <a:pt x="7546" y="305190"/>
                  </a:cubicBezTo>
                  <a:cubicBezTo>
                    <a:pt x="12690" y="303190"/>
                    <a:pt x="17071" y="302713"/>
                    <a:pt x="27549" y="298999"/>
                  </a:cubicBezTo>
                  <a:cubicBezTo>
                    <a:pt x="32921" y="297080"/>
                    <a:pt x="38017" y="294454"/>
                    <a:pt x="42693" y="291188"/>
                  </a:cubicBezTo>
                  <a:cubicBezTo>
                    <a:pt x="35655" y="293262"/>
                    <a:pt x="28454" y="294759"/>
                    <a:pt x="21167" y="295665"/>
                  </a:cubicBezTo>
                  <a:cubicBezTo>
                    <a:pt x="15090" y="296657"/>
                    <a:pt x="8851" y="295932"/>
                    <a:pt x="3165" y="293569"/>
                  </a:cubicBezTo>
                  <a:cubicBezTo>
                    <a:pt x="117" y="292236"/>
                    <a:pt x="-2550" y="286711"/>
                    <a:pt x="4308" y="284902"/>
                  </a:cubicBezTo>
                  <a:cubicBezTo>
                    <a:pt x="13166" y="284041"/>
                    <a:pt x="21881" y="282023"/>
                    <a:pt x="30216" y="278901"/>
                  </a:cubicBezTo>
                  <a:cubicBezTo>
                    <a:pt x="38217" y="275281"/>
                    <a:pt x="43265" y="271471"/>
                    <a:pt x="41455" y="270709"/>
                  </a:cubicBezTo>
                  <a:cubicBezTo>
                    <a:pt x="39645" y="269947"/>
                    <a:pt x="35169" y="272424"/>
                    <a:pt x="27168" y="271852"/>
                  </a:cubicBezTo>
                  <a:cubicBezTo>
                    <a:pt x="19167" y="271281"/>
                    <a:pt x="11642" y="266137"/>
                    <a:pt x="11737" y="262327"/>
                  </a:cubicBezTo>
                  <a:cubicBezTo>
                    <a:pt x="11832" y="258517"/>
                    <a:pt x="13452" y="260422"/>
                    <a:pt x="21262" y="259756"/>
                  </a:cubicBezTo>
                  <a:cubicBezTo>
                    <a:pt x="29559" y="257716"/>
                    <a:pt x="37998" y="256284"/>
                    <a:pt x="46503" y="255469"/>
                  </a:cubicBezTo>
                  <a:cubicBezTo>
                    <a:pt x="54924" y="255791"/>
                    <a:pt x="63344" y="254795"/>
                    <a:pt x="71459" y="252517"/>
                  </a:cubicBezTo>
                  <a:cubicBezTo>
                    <a:pt x="79936" y="249945"/>
                    <a:pt x="99081" y="226990"/>
                    <a:pt x="113750" y="205939"/>
                  </a:cubicBezTo>
                  <a:cubicBezTo>
                    <a:pt x="129714" y="182391"/>
                    <a:pt x="142344" y="156747"/>
                    <a:pt x="151278" y="129739"/>
                  </a:cubicBezTo>
                  <a:cubicBezTo>
                    <a:pt x="160041" y="101164"/>
                    <a:pt x="170328" y="46586"/>
                    <a:pt x="178044" y="27727"/>
                  </a:cubicBezTo>
                  <a:cubicBezTo>
                    <a:pt x="185759" y="8867"/>
                    <a:pt x="198427" y="390"/>
                    <a:pt x="210714" y="9"/>
                  </a:cubicBezTo>
                  <a:cubicBezTo>
                    <a:pt x="225097" y="-467"/>
                    <a:pt x="231289" y="18487"/>
                    <a:pt x="227478" y="34870"/>
                  </a:cubicBezTo>
                  <a:cubicBezTo>
                    <a:pt x="220811" y="62969"/>
                    <a:pt x="188807" y="173650"/>
                    <a:pt x="149659" y="22508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8" name="Google Shape;718;p17"/>
            <p:cNvSpPr/>
            <p:nvPr/>
          </p:nvSpPr>
          <p:spPr>
            <a:xfrm>
              <a:off x="6350989" y="4058254"/>
              <a:ext cx="187162" cy="246878"/>
            </a:xfrm>
            <a:custGeom>
              <a:avLst/>
              <a:gdLst/>
              <a:ahLst/>
              <a:cxnLst/>
              <a:rect l="l" t="t" r="r" b="b"/>
              <a:pathLst>
                <a:path w="176568" h="232904" extrusionOk="0">
                  <a:moveTo>
                    <a:pt x="139122" y="16859"/>
                  </a:moveTo>
                  <a:cubicBezTo>
                    <a:pt x="153790" y="19145"/>
                    <a:pt x="170554" y="26955"/>
                    <a:pt x="172840" y="35051"/>
                  </a:cubicBezTo>
                  <a:cubicBezTo>
                    <a:pt x="178965" y="64011"/>
                    <a:pt x="177526" y="94062"/>
                    <a:pt x="168649" y="122300"/>
                  </a:cubicBezTo>
                  <a:cubicBezTo>
                    <a:pt x="155981" y="156019"/>
                    <a:pt x="141503" y="216693"/>
                    <a:pt x="134264" y="231266"/>
                  </a:cubicBezTo>
                  <a:cubicBezTo>
                    <a:pt x="96383" y="236540"/>
                    <a:pt x="57826" y="228996"/>
                    <a:pt x="24726" y="209835"/>
                  </a:cubicBezTo>
                  <a:cubicBezTo>
                    <a:pt x="24726" y="209835"/>
                    <a:pt x="21678" y="151352"/>
                    <a:pt x="21488" y="132016"/>
                  </a:cubicBezTo>
                  <a:cubicBezTo>
                    <a:pt x="-26137" y="90773"/>
                    <a:pt x="14630" y="39814"/>
                    <a:pt x="54635" y="285"/>
                  </a:cubicBezTo>
                  <a:cubicBezTo>
                    <a:pt x="59455" y="-95"/>
                    <a:pt x="64293" y="-95"/>
                    <a:pt x="69113" y="285"/>
                  </a:cubicBezTo>
                  <a:cubicBezTo>
                    <a:pt x="69113" y="285"/>
                    <a:pt x="33394" y="42576"/>
                    <a:pt x="58159" y="66960"/>
                  </a:cubicBezTo>
                  <a:cubicBezTo>
                    <a:pt x="111499" y="50291"/>
                    <a:pt x="122072" y="26384"/>
                    <a:pt x="139122" y="1685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9" name="Google Shape;719;p17"/>
            <p:cNvSpPr/>
            <p:nvPr/>
          </p:nvSpPr>
          <p:spPr>
            <a:xfrm>
              <a:off x="6384325" y="3881810"/>
              <a:ext cx="137686" cy="169616"/>
            </a:xfrm>
            <a:custGeom>
              <a:avLst/>
              <a:gdLst/>
              <a:ahLst/>
              <a:cxnLst/>
              <a:rect l="l" t="t" r="r" b="b"/>
              <a:pathLst>
                <a:path w="129892" h="160015" extrusionOk="0">
                  <a:moveTo>
                    <a:pt x="2701" y="57241"/>
                  </a:moveTo>
                  <a:lnTo>
                    <a:pt x="2701" y="57241"/>
                  </a:lnTo>
                  <a:cubicBezTo>
                    <a:pt x="8035" y="23618"/>
                    <a:pt x="32324" y="-1719"/>
                    <a:pt x="66995" y="91"/>
                  </a:cubicBezTo>
                  <a:cubicBezTo>
                    <a:pt x="103761" y="2178"/>
                    <a:pt x="131870" y="33673"/>
                    <a:pt x="129784" y="70438"/>
                  </a:cubicBezTo>
                  <a:cubicBezTo>
                    <a:pt x="129774" y="70547"/>
                    <a:pt x="129774" y="70657"/>
                    <a:pt x="129765" y="70767"/>
                  </a:cubicBezTo>
                  <a:cubicBezTo>
                    <a:pt x="128441" y="91415"/>
                    <a:pt x="117601" y="110276"/>
                    <a:pt x="100428" y="121821"/>
                  </a:cubicBezTo>
                  <a:cubicBezTo>
                    <a:pt x="99228" y="126932"/>
                    <a:pt x="97437" y="131886"/>
                    <a:pt x="95094" y="136584"/>
                  </a:cubicBezTo>
                  <a:cubicBezTo>
                    <a:pt x="82806" y="150872"/>
                    <a:pt x="50231" y="159921"/>
                    <a:pt x="39468" y="160016"/>
                  </a:cubicBezTo>
                  <a:cubicBezTo>
                    <a:pt x="29943" y="160016"/>
                    <a:pt x="22132" y="151443"/>
                    <a:pt x="13369" y="137061"/>
                  </a:cubicBezTo>
                  <a:cubicBezTo>
                    <a:pt x="-4728" y="107247"/>
                    <a:pt x="-156" y="73910"/>
                    <a:pt x="2701" y="57241"/>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0" name="Google Shape;720;p17"/>
            <p:cNvSpPr/>
            <p:nvPr/>
          </p:nvSpPr>
          <p:spPr>
            <a:xfrm>
              <a:off x="6389913" y="3881145"/>
              <a:ext cx="138230" cy="130098"/>
            </a:xfrm>
            <a:custGeom>
              <a:avLst/>
              <a:gdLst/>
              <a:ahLst/>
              <a:cxnLst/>
              <a:rect l="l" t="t" r="r" b="b"/>
              <a:pathLst>
                <a:path w="130406" h="122734" extrusionOk="0">
                  <a:moveTo>
                    <a:pt x="72390" y="1671"/>
                  </a:moveTo>
                  <a:cubicBezTo>
                    <a:pt x="96679" y="6339"/>
                    <a:pt x="116681" y="13197"/>
                    <a:pt x="123254" y="37104"/>
                  </a:cubicBezTo>
                  <a:cubicBezTo>
                    <a:pt x="127825" y="53487"/>
                    <a:pt x="133731" y="84729"/>
                    <a:pt x="128111" y="98064"/>
                  </a:cubicBezTo>
                  <a:lnTo>
                    <a:pt x="124587" y="107589"/>
                  </a:lnTo>
                  <a:lnTo>
                    <a:pt x="95155" y="122734"/>
                  </a:lnTo>
                  <a:cubicBezTo>
                    <a:pt x="95155" y="122734"/>
                    <a:pt x="81439" y="111304"/>
                    <a:pt x="85630" y="77776"/>
                  </a:cubicBezTo>
                  <a:cubicBezTo>
                    <a:pt x="85506" y="73249"/>
                    <a:pt x="84077" y="68853"/>
                    <a:pt x="81534" y="65108"/>
                  </a:cubicBezTo>
                  <a:cubicBezTo>
                    <a:pt x="79667" y="61944"/>
                    <a:pt x="78315" y="58504"/>
                    <a:pt x="77533" y="54916"/>
                  </a:cubicBezTo>
                  <a:cubicBezTo>
                    <a:pt x="74028" y="45886"/>
                    <a:pt x="67218" y="38529"/>
                    <a:pt x="58483" y="34342"/>
                  </a:cubicBezTo>
                  <a:cubicBezTo>
                    <a:pt x="39653" y="26020"/>
                    <a:pt x="18002" y="27007"/>
                    <a:pt x="0" y="37009"/>
                  </a:cubicBezTo>
                  <a:cubicBezTo>
                    <a:pt x="12706" y="9565"/>
                    <a:pt x="42939" y="-5191"/>
                    <a:pt x="72390" y="1671"/>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1" name="Google Shape;721;p17"/>
            <p:cNvSpPr/>
            <p:nvPr/>
          </p:nvSpPr>
          <p:spPr>
            <a:xfrm>
              <a:off x="6223986" y="4735273"/>
              <a:ext cx="108702" cy="82916"/>
            </a:xfrm>
            <a:custGeom>
              <a:avLst/>
              <a:gdLst/>
              <a:ahLst/>
              <a:cxnLst/>
              <a:rect l="l" t="t" r="r" b="b"/>
              <a:pathLst>
                <a:path w="102549" h="78223" extrusionOk="0">
                  <a:moveTo>
                    <a:pt x="95132" y="3"/>
                  </a:moveTo>
                  <a:cubicBezTo>
                    <a:pt x="82845" y="9528"/>
                    <a:pt x="63699" y="3051"/>
                    <a:pt x="62747" y="4003"/>
                  </a:cubicBezTo>
                  <a:cubicBezTo>
                    <a:pt x="48374" y="16282"/>
                    <a:pt x="33334" y="27761"/>
                    <a:pt x="17694" y="38388"/>
                  </a:cubicBezTo>
                  <a:cubicBezTo>
                    <a:pt x="10074" y="44389"/>
                    <a:pt x="-1928" y="52485"/>
                    <a:pt x="263" y="64106"/>
                  </a:cubicBezTo>
                  <a:cubicBezTo>
                    <a:pt x="4168" y="84775"/>
                    <a:pt x="37315" y="78393"/>
                    <a:pt x="49888" y="72107"/>
                  </a:cubicBezTo>
                  <a:cubicBezTo>
                    <a:pt x="62461" y="65820"/>
                    <a:pt x="72558" y="55248"/>
                    <a:pt x="84464" y="47913"/>
                  </a:cubicBezTo>
                  <a:cubicBezTo>
                    <a:pt x="92846" y="42675"/>
                    <a:pt x="101228" y="39912"/>
                    <a:pt x="102466" y="28863"/>
                  </a:cubicBezTo>
                  <a:cubicBezTo>
                    <a:pt x="103323" y="22767"/>
                    <a:pt x="97323" y="-283"/>
                    <a:pt x="95132" y="3"/>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2" name="Google Shape;722;p17"/>
            <p:cNvSpPr/>
            <p:nvPr/>
          </p:nvSpPr>
          <p:spPr>
            <a:xfrm>
              <a:off x="6224466" y="4761723"/>
              <a:ext cx="108209" cy="56495"/>
            </a:xfrm>
            <a:custGeom>
              <a:avLst/>
              <a:gdLst/>
              <a:ahLst/>
              <a:cxnLst/>
              <a:rect l="l" t="t" r="r" b="b"/>
              <a:pathLst>
                <a:path w="102084" h="53297" extrusionOk="0">
                  <a:moveTo>
                    <a:pt x="101917" y="0"/>
                  </a:moveTo>
                  <a:cubicBezTo>
                    <a:pt x="100298" y="10192"/>
                    <a:pt x="92392" y="13049"/>
                    <a:pt x="83725" y="18193"/>
                  </a:cubicBezTo>
                  <a:cubicBezTo>
                    <a:pt x="71628" y="25717"/>
                    <a:pt x="61055" y="36481"/>
                    <a:pt x="48482" y="42863"/>
                  </a:cubicBezTo>
                  <a:cubicBezTo>
                    <a:pt x="35909" y="49244"/>
                    <a:pt x="8096" y="54483"/>
                    <a:pt x="0" y="39719"/>
                  </a:cubicBezTo>
                  <a:cubicBezTo>
                    <a:pt x="4381" y="59722"/>
                    <a:pt x="36957" y="53435"/>
                    <a:pt x="49435" y="47149"/>
                  </a:cubicBezTo>
                  <a:cubicBezTo>
                    <a:pt x="61913" y="40862"/>
                    <a:pt x="72104" y="30289"/>
                    <a:pt x="84010" y="22955"/>
                  </a:cubicBezTo>
                  <a:cubicBezTo>
                    <a:pt x="92392" y="17716"/>
                    <a:pt x="100775" y="14954"/>
                    <a:pt x="102013" y="3905"/>
                  </a:cubicBezTo>
                  <a:cubicBezTo>
                    <a:pt x="102137" y="2604"/>
                    <a:pt x="102098" y="1293"/>
                    <a:pt x="10191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3" name="Google Shape;723;p17"/>
            <p:cNvSpPr/>
            <p:nvPr/>
          </p:nvSpPr>
          <p:spPr>
            <a:xfrm>
              <a:off x="6169601" y="4699543"/>
              <a:ext cx="99502" cy="77082"/>
            </a:xfrm>
            <a:custGeom>
              <a:avLst/>
              <a:gdLst/>
              <a:ahLst/>
              <a:cxnLst/>
              <a:rect l="l" t="t" r="r" b="b"/>
              <a:pathLst>
                <a:path w="93870" h="72719" extrusionOk="0">
                  <a:moveTo>
                    <a:pt x="86537" y="0"/>
                  </a:moveTo>
                  <a:cubicBezTo>
                    <a:pt x="75297" y="9525"/>
                    <a:pt x="57962" y="4000"/>
                    <a:pt x="57390" y="4858"/>
                  </a:cubicBezTo>
                  <a:cubicBezTo>
                    <a:pt x="44255" y="16047"/>
                    <a:pt x="30520" y="26508"/>
                    <a:pt x="16242" y="36195"/>
                  </a:cubicBezTo>
                  <a:cubicBezTo>
                    <a:pt x="9194" y="41719"/>
                    <a:pt x="-1760" y="49149"/>
                    <a:pt x="240" y="59722"/>
                  </a:cubicBezTo>
                  <a:cubicBezTo>
                    <a:pt x="3764" y="78772"/>
                    <a:pt x="34149" y="72866"/>
                    <a:pt x="45674" y="67056"/>
                  </a:cubicBezTo>
                  <a:cubicBezTo>
                    <a:pt x="57200" y="61246"/>
                    <a:pt x="66439" y="51625"/>
                    <a:pt x="77297" y="44958"/>
                  </a:cubicBezTo>
                  <a:cubicBezTo>
                    <a:pt x="85013" y="40100"/>
                    <a:pt x="92633" y="37624"/>
                    <a:pt x="93871" y="27813"/>
                  </a:cubicBezTo>
                  <a:cubicBezTo>
                    <a:pt x="93547" y="18108"/>
                    <a:pt x="91042" y="8600"/>
                    <a:pt x="86537" y="0"/>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4" name="Google Shape;724;p17"/>
            <p:cNvSpPr/>
            <p:nvPr/>
          </p:nvSpPr>
          <p:spPr>
            <a:xfrm>
              <a:off x="6170058" y="4724979"/>
              <a:ext cx="99108" cy="51736"/>
            </a:xfrm>
            <a:custGeom>
              <a:avLst/>
              <a:gdLst/>
              <a:ahLst/>
              <a:cxnLst/>
              <a:rect l="l" t="t" r="r" b="b"/>
              <a:pathLst>
                <a:path w="93498" h="48808" extrusionOk="0">
                  <a:moveTo>
                    <a:pt x="93345" y="0"/>
                  </a:moveTo>
                  <a:cubicBezTo>
                    <a:pt x="91821" y="9525"/>
                    <a:pt x="84296" y="11906"/>
                    <a:pt x="76581" y="16669"/>
                  </a:cubicBezTo>
                  <a:cubicBezTo>
                    <a:pt x="65913" y="23622"/>
                    <a:pt x="56388" y="33147"/>
                    <a:pt x="44387" y="39243"/>
                  </a:cubicBezTo>
                  <a:cubicBezTo>
                    <a:pt x="32385" y="45339"/>
                    <a:pt x="7429" y="49911"/>
                    <a:pt x="0" y="36385"/>
                  </a:cubicBezTo>
                  <a:cubicBezTo>
                    <a:pt x="4000" y="54674"/>
                    <a:pt x="33814" y="48959"/>
                    <a:pt x="45244" y="43148"/>
                  </a:cubicBezTo>
                  <a:cubicBezTo>
                    <a:pt x="56674" y="37338"/>
                    <a:pt x="66008" y="27718"/>
                    <a:pt x="76867" y="21050"/>
                  </a:cubicBezTo>
                  <a:cubicBezTo>
                    <a:pt x="84582" y="16193"/>
                    <a:pt x="92202" y="13716"/>
                    <a:pt x="93440" y="3905"/>
                  </a:cubicBezTo>
                  <a:cubicBezTo>
                    <a:pt x="93545" y="2604"/>
                    <a:pt x="93507" y="1295"/>
                    <a:pt x="93345"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5" name="Google Shape;725;p17"/>
            <p:cNvSpPr/>
            <p:nvPr/>
          </p:nvSpPr>
          <p:spPr>
            <a:xfrm>
              <a:off x="6206498" y="4301929"/>
              <a:ext cx="236938" cy="408660"/>
            </a:xfrm>
            <a:custGeom>
              <a:avLst/>
              <a:gdLst/>
              <a:ahLst/>
              <a:cxnLst/>
              <a:rect l="l" t="t" r="r" b="b"/>
              <a:pathLst>
                <a:path w="223526" h="385528" extrusionOk="0">
                  <a:moveTo>
                    <a:pt x="222028" y="14192"/>
                  </a:moveTo>
                  <a:cubicBezTo>
                    <a:pt x="188671" y="18631"/>
                    <a:pt x="154743" y="13718"/>
                    <a:pt x="124016" y="0"/>
                  </a:cubicBezTo>
                  <a:cubicBezTo>
                    <a:pt x="124587" y="10477"/>
                    <a:pt x="125158" y="19717"/>
                    <a:pt x="125158" y="19717"/>
                  </a:cubicBezTo>
                  <a:cubicBezTo>
                    <a:pt x="85249" y="48292"/>
                    <a:pt x="5239" y="95345"/>
                    <a:pt x="0" y="128111"/>
                  </a:cubicBezTo>
                  <a:cubicBezTo>
                    <a:pt x="5239" y="231553"/>
                    <a:pt x="20955" y="379381"/>
                    <a:pt x="25432" y="381476"/>
                  </a:cubicBezTo>
                  <a:cubicBezTo>
                    <a:pt x="37909" y="387477"/>
                    <a:pt x="46672" y="386525"/>
                    <a:pt x="52578" y="380524"/>
                  </a:cubicBezTo>
                  <a:cubicBezTo>
                    <a:pt x="52578" y="380524"/>
                    <a:pt x="77724" y="292894"/>
                    <a:pt x="70390" y="164306"/>
                  </a:cubicBezTo>
                  <a:cubicBezTo>
                    <a:pt x="70390" y="164306"/>
                    <a:pt x="209931" y="102489"/>
                    <a:pt x="219075" y="69056"/>
                  </a:cubicBezTo>
                  <a:cubicBezTo>
                    <a:pt x="223152" y="55420"/>
                    <a:pt x="224447" y="41103"/>
                    <a:pt x="222885" y="26956"/>
                  </a:cubicBezTo>
                  <a:cubicBezTo>
                    <a:pt x="222790" y="22765"/>
                    <a:pt x="222504" y="18288"/>
                    <a:pt x="222028" y="14192"/>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6" name="Google Shape;726;p17"/>
            <p:cNvSpPr/>
            <p:nvPr/>
          </p:nvSpPr>
          <p:spPr>
            <a:xfrm>
              <a:off x="6271102" y="4302737"/>
              <a:ext cx="235887" cy="442489"/>
            </a:xfrm>
            <a:custGeom>
              <a:avLst/>
              <a:gdLst/>
              <a:ahLst/>
              <a:cxnLst/>
              <a:rect l="l" t="t" r="r" b="b"/>
              <a:pathLst>
                <a:path w="222535" h="417442" extrusionOk="0">
                  <a:moveTo>
                    <a:pt x="207359" y="0"/>
                  </a:moveTo>
                  <a:cubicBezTo>
                    <a:pt x="180927" y="11882"/>
                    <a:pt x="151600" y="15820"/>
                    <a:pt x="122968" y="11335"/>
                  </a:cubicBezTo>
                  <a:cubicBezTo>
                    <a:pt x="122968" y="25146"/>
                    <a:pt x="124968" y="51149"/>
                    <a:pt x="124968" y="51149"/>
                  </a:cubicBezTo>
                  <a:cubicBezTo>
                    <a:pt x="84868" y="79153"/>
                    <a:pt x="5144" y="126778"/>
                    <a:pt x="0" y="159544"/>
                  </a:cubicBezTo>
                  <a:cubicBezTo>
                    <a:pt x="5144" y="263081"/>
                    <a:pt x="14859" y="412909"/>
                    <a:pt x="19050" y="414814"/>
                  </a:cubicBezTo>
                  <a:cubicBezTo>
                    <a:pt x="29994" y="419399"/>
                    <a:pt x="42529" y="417917"/>
                    <a:pt x="52102" y="410909"/>
                  </a:cubicBezTo>
                  <a:cubicBezTo>
                    <a:pt x="52102" y="410909"/>
                    <a:pt x="77343" y="324326"/>
                    <a:pt x="70009" y="195739"/>
                  </a:cubicBezTo>
                  <a:cubicBezTo>
                    <a:pt x="70009" y="193358"/>
                    <a:pt x="189643" y="134398"/>
                    <a:pt x="204788" y="118872"/>
                  </a:cubicBezTo>
                  <a:cubicBezTo>
                    <a:pt x="219932" y="103346"/>
                    <a:pt x="222885" y="80105"/>
                    <a:pt x="222504" y="58103"/>
                  </a:cubicBezTo>
                  <a:cubicBezTo>
                    <a:pt x="221466" y="37907"/>
                    <a:pt x="216313" y="18135"/>
                    <a:pt x="207359"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7" name="Google Shape;727;p17"/>
            <p:cNvSpPr/>
            <p:nvPr/>
          </p:nvSpPr>
          <p:spPr>
            <a:xfrm>
              <a:off x="6183254" y="4274877"/>
              <a:ext cx="352749" cy="324700"/>
            </a:xfrm>
            <a:custGeom>
              <a:avLst/>
              <a:gdLst/>
              <a:ahLst/>
              <a:cxnLst/>
              <a:rect l="l" t="t" r="r" b="b"/>
              <a:pathLst>
                <a:path w="332782" h="306321" extrusionOk="0">
                  <a:moveTo>
                    <a:pt x="319589" y="48292"/>
                  </a:moveTo>
                  <a:cubicBezTo>
                    <a:pt x="319589" y="48292"/>
                    <a:pt x="363881" y="126682"/>
                    <a:pt x="290157" y="166973"/>
                  </a:cubicBezTo>
                  <a:cubicBezTo>
                    <a:pt x="212338" y="209455"/>
                    <a:pt x="164999" y="219361"/>
                    <a:pt x="164999" y="219361"/>
                  </a:cubicBezTo>
                  <a:lnTo>
                    <a:pt x="153283" y="222123"/>
                  </a:lnTo>
                  <a:cubicBezTo>
                    <a:pt x="156950" y="249145"/>
                    <a:pt x="156950" y="276539"/>
                    <a:pt x="153283" y="303562"/>
                  </a:cubicBezTo>
                  <a:cubicBezTo>
                    <a:pt x="153283" y="303562"/>
                    <a:pt x="97752" y="322612"/>
                    <a:pt x="26981" y="260604"/>
                  </a:cubicBezTo>
                  <a:lnTo>
                    <a:pt x="3550" y="185071"/>
                  </a:lnTo>
                  <a:lnTo>
                    <a:pt x="788" y="165068"/>
                  </a:lnTo>
                  <a:cubicBezTo>
                    <a:pt x="-1936" y="151189"/>
                    <a:pt x="2502" y="136869"/>
                    <a:pt x="12599" y="126968"/>
                  </a:cubicBezTo>
                  <a:cubicBezTo>
                    <a:pt x="29553" y="111538"/>
                    <a:pt x="83369" y="72104"/>
                    <a:pt x="116802" y="49625"/>
                  </a:cubicBezTo>
                  <a:cubicBezTo>
                    <a:pt x="150235" y="27146"/>
                    <a:pt x="177286" y="5429"/>
                    <a:pt x="177286" y="5429"/>
                  </a:cubicBezTo>
                  <a:lnTo>
                    <a:pt x="183096" y="0"/>
                  </a:lnTo>
                  <a:cubicBezTo>
                    <a:pt x="183096" y="0"/>
                    <a:pt x="222815" y="31623"/>
                    <a:pt x="295301" y="21050"/>
                  </a:cubicBezTo>
                  <a:cubicBezTo>
                    <a:pt x="304826" y="28750"/>
                    <a:pt x="313027" y="37951"/>
                    <a:pt x="319589" y="48292"/>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8" name="Google Shape;728;p17"/>
            <p:cNvSpPr/>
            <p:nvPr/>
          </p:nvSpPr>
          <p:spPr>
            <a:xfrm>
              <a:off x="6466820" y="4083042"/>
              <a:ext cx="122590" cy="429780"/>
            </a:xfrm>
            <a:custGeom>
              <a:avLst/>
              <a:gdLst/>
              <a:ahLst/>
              <a:cxnLst/>
              <a:rect l="l" t="t" r="r" b="b"/>
              <a:pathLst>
                <a:path w="115651" h="405453" extrusionOk="0">
                  <a:moveTo>
                    <a:pt x="8203" y="345513"/>
                  </a:moveTo>
                  <a:cubicBezTo>
                    <a:pt x="14946" y="339437"/>
                    <a:pt x="22071" y="333806"/>
                    <a:pt x="29539" y="328654"/>
                  </a:cubicBezTo>
                  <a:cubicBezTo>
                    <a:pt x="37482" y="324626"/>
                    <a:pt x="44769" y="319424"/>
                    <a:pt x="51160" y="313223"/>
                  </a:cubicBezTo>
                  <a:cubicBezTo>
                    <a:pt x="57923" y="306460"/>
                    <a:pt x="67924" y="277981"/>
                    <a:pt x="73163" y="250263"/>
                  </a:cubicBezTo>
                  <a:cubicBezTo>
                    <a:pt x="77992" y="219257"/>
                    <a:pt x="77478" y="187654"/>
                    <a:pt x="71639" y="156823"/>
                  </a:cubicBezTo>
                  <a:cubicBezTo>
                    <a:pt x="62447" y="119935"/>
                    <a:pt x="50046" y="83921"/>
                    <a:pt x="34587" y="49190"/>
                  </a:cubicBezTo>
                  <a:cubicBezTo>
                    <a:pt x="25062" y="28426"/>
                    <a:pt x="30301" y="15757"/>
                    <a:pt x="39254" y="6518"/>
                  </a:cubicBezTo>
                  <a:cubicBezTo>
                    <a:pt x="49827" y="-4245"/>
                    <a:pt x="60781" y="-3959"/>
                    <a:pt x="73354" y="24997"/>
                  </a:cubicBezTo>
                  <a:cubicBezTo>
                    <a:pt x="90984" y="65646"/>
                    <a:pt x="104015" y="108137"/>
                    <a:pt x="112216" y="151679"/>
                  </a:cubicBezTo>
                  <a:cubicBezTo>
                    <a:pt x="117207" y="183273"/>
                    <a:pt x="116759" y="215488"/>
                    <a:pt x="110882" y="246929"/>
                  </a:cubicBezTo>
                  <a:cubicBezTo>
                    <a:pt x="105701" y="274524"/>
                    <a:pt x="97195" y="301390"/>
                    <a:pt x="85546" y="326939"/>
                  </a:cubicBezTo>
                  <a:cubicBezTo>
                    <a:pt x="82307" y="334464"/>
                    <a:pt x="81736" y="340750"/>
                    <a:pt x="77259" y="355514"/>
                  </a:cubicBezTo>
                  <a:cubicBezTo>
                    <a:pt x="72992" y="370530"/>
                    <a:pt x="65143" y="384289"/>
                    <a:pt x="54399" y="395614"/>
                  </a:cubicBezTo>
                  <a:cubicBezTo>
                    <a:pt x="44874" y="404568"/>
                    <a:pt x="39921" y="406282"/>
                    <a:pt x="37349" y="405139"/>
                  </a:cubicBezTo>
                  <a:cubicBezTo>
                    <a:pt x="34777" y="403996"/>
                    <a:pt x="34206" y="400186"/>
                    <a:pt x="38111" y="395614"/>
                  </a:cubicBezTo>
                  <a:cubicBezTo>
                    <a:pt x="44836" y="388828"/>
                    <a:pt x="50284" y="380892"/>
                    <a:pt x="54208" y="372183"/>
                  </a:cubicBezTo>
                  <a:cubicBezTo>
                    <a:pt x="54208" y="372183"/>
                    <a:pt x="46112" y="382565"/>
                    <a:pt x="40778" y="388375"/>
                  </a:cubicBezTo>
                  <a:cubicBezTo>
                    <a:pt x="36044" y="393624"/>
                    <a:pt x="30596" y="398178"/>
                    <a:pt x="24586" y="401901"/>
                  </a:cubicBezTo>
                  <a:cubicBezTo>
                    <a:pt x="18775" y="405425"/>
                    <a:pt x="9536" y="401234"/>
                    <a:pt x="13346" y="396567"/>
                  </a:cubicBezTo>
                  <a:cubicBezTo>
                    <a:pt x="17156" y="391900"/>
                    <a:pt x="21442" y="389233"/>
                    <a:pt x="29253" y="380470"/>
                  </a:cubicBezTo>
                  <a:cubicBezTo>
                    <a:pt x="33444" y="375880"/>
                    <a:pt x="37063" y="370793"/>
                    <a:pt x="40016" y="365325"/>
                  </a:cubicBezTo>
                  <a:cubicBezTo>
                    <a:pt x="34473" y="370853"/>
                    <a:pt x="28481" y="375918"/>
                    <a:pt x="22109" y="380470"/>
                  </a:cubicBezTo>
                  <a:cubicBezTo>
                    <a:pt x="17156" y="384430"/>
                    <a:pt x="11174" y="386907"/>
                    <a:pt x="4869" y="387613"/>
                  </a:cubicBezTo>
                  <a:cubicBezTo>
                    <a:pt x="1630" y="387613"/>
                    <a:pt x="-2942" y="383803"/>
                    <a:pt x="2583" y="378565"/>
                  </a:cubicBezTo>
                  <a:cubicBezTo>
                    <a:pt x="10451" y="373116"/>
                    <a:pt x="17613" y="366718"/>
                    <a:pt x="23919" y="359515"/>
                  </a:cubicBezTo>
                  <a:cubicBezTo>
                    <a:pt x="29824" y="351990"/>
                    <a:pt x="32872" y="345799"/>
                    <a:pt x="30967" y="345989"/>
                  </a:cubicBezTo>
                  <a:cubicBezTo>
                    <a:pt x="29062" y="346180"/>
                    <a:pt x="25919" y="350752"/>
                    <a:pt x="18394" y="354276"/>
                  </a:cubicBezTo>
                  <a:cubicBezTo>
                    <a:pt x="10870" y="357800"/>
                    <a:pt x="2011" y="356562"/>
                    <a:pt x="487" y="352371"/>
                  </a:cubicBezTo>
                  <a:cubicBezTo>
                    <a:pt x="-1037" y="348180"/>
                    <a:pt x="1249" y="350085"/>
                    <a:pt x="8203" y="345513"/>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9" name="Google Shape;729;p17"/>
            <p:cNvSpPr/>
            <p:nvPr/>
          </p:nvSpPr>
          <p:spPr>
            <a:xfrm>
              <a:off x="6490841" y="4077626"/>
              <a:ext cx="74124" cy="94270"/>
            </a:xfrm>
            <a:custGeom>
              <a:avLst/>
              <a:gdLst/>
              <a:ahLst/>
              <a:cxnLst/>
              <a:rect l="l" t="t" r="r" b="b"/>
              <a:pathLst>
                <a:path w="69928" h="88934" extrusionOk="0">
                  <a:moveTo>
                    <a:pt x="69928" y="69255"/>
                  </a:moveTo>
                  <a:cubicBezTo>
                    <a:pt x="69928" y="69255"/>
                    <a:pt x="43163" y="93068"/>
                    <a:pt x="13350" y="88305"/>
                  </a:cubicBezTo>
                  <a:lnTo>
                    <a:pt x="1348" y="38299"/>
                  </a:lnTo>
                  <a:cubicBezTo>
                    <a:pt x="1348" y="38299"/>
                    <a:pt x="-6558" y="12105"/>
                    <a:pt x="15921" y="2104"/>
                  </a:cubicBezTo>
                  <a:cubicBezTo>
                    <a:pt x="38400" y="-7897"/>
                    <a:pt x="60212" y="18296"/>
                    <a:pt x="69928" y="69255"/>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0" name="Google Shape;730;p17"/>
            <p:cNvSpPr/>
            <p:nvPr/>
          </p:nvSpPr>
          <p:spPr>
            <a:xfrm>
              <a:off x="6345497" y="4058119"/>
              <a:ext cx="63405" cy="66570"/>
            </a:xfrm>
            <a:custGeom>
              <a:avLst/>
              <a:gdLst/>
              <a:ahLst/>
              <a:cxnLst/>
              <a:rect l="l" t="t" r="r" b="b"/>
              <a:pathLst>
                <a:path w="59816" h="62802" extrusionOk="0">
                  <a:moveTo>
                    <a:pt x="59817" y="413"/>
                  </a:moveTo>
                  <a:cubicBezTo>
                    <a:pt x="59817" y="413"/>
                    <a:pt x="30766" y="-8445"/>
                    <a:pt x="0" y="55849"/>
                  </a:cubicBezTo>
                  <a:lnTo>
                    <a:pt x="11525" y="62802"/>
                  </a:lnTo>
                  <a:cubicBezTo>
                    <a:pt x="25917" y="40743"/>
                    <a:pt x="42072" y="19879"/>
                    <a:pt x="59817" y="413"/>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731" name="Google Shape;731;p17"/>
            <p:cNvGrpSpPr/>
            <p:nvPr/>
          </p:nvGrpSpPr>
          <p:grpSpPr>
            <a:xfrm>
              <a:off x="6161836" y="4215479"/>
              <a:ext cx="350682" cy="265782"/>
              <a:chOff x="6621095" y="1452181"/>
              <a:chExt cx="330894" cy="250785"/>
            </a:xfrm>
          </p:grpSpPr>
          <p:sp>
            <p:nvSpPr>
              <p:cNvPr id="732" name="Google Shape;732;p17"/>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3" name="Google Shape;733;p17"/>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4" name="Google Shape;734;p17"/>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5" name="Google Shape;735;p17"/>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6" name="Google Shape;736;p17"/>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Tree>
    <p:extLst>
      <p:ext uri="{BB962C8B-B14F-4D97-AF65-F5344CB8AC3E}">
        <p14:creationId xmlns:p14="http://schemas.microsoft.com/office/powerpoint/2010/main" val="3010396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95">
                                            <p:txEl>
                                              <p:pRg st="0" end="0"/>
                                            </p:txEl>
                                          </p:spTgt>
                                        </p:tgtEl>
                                        <p:attrNameLst>
                                          <p:attrName>style.visibility</p:attrName>
                                        </p:attrNameLst>
                                      </p:cBhvr>
                                      <p:to>
                                        <p:strVal val="visible"/>
                                      </p:to>
                                    </p:set>
                                    <p:animEffect transition="in" filter="fade">
                                      <p:cBhvr>
                                        <p:cTn id="7" dur="500"/>
                                        <p:tgtEl>
                                          <p:spTgt spid="59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95">
                                            <p:txEl>
                                              <p:pRg st="1" end="1"/>
                                            </p:txEl>
                                          </p:spTgt>
                                        </p:tgtEl>
                                        <p:attrNameLst>
                                          <p:attrName>style.visibility</p:attrName>
                                        </p:attrNameLst>
                                      </p:cBhvr>
                                      <p:to>
                                        <p:strVal val="visible"/>
                                      </p:to>
                                    </p:set>
                                    <p:animEffect transition="in" filter="fade">
                                      <p:cBhvr>
                                        <p:cTn id="12" dur="500"/>
                                        <p:tgtEl>
                                          <p:spTgt spid="59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95">
                                            <p:txEl>
                                              <p:pRg st="2" end="2"/>
                                            </p:txEl>
                                          </p:spTgt>
                                        </p:tgtEl>
                                        <p:attrNameLst>
                                          <p:attrName>style.visibility</p:attrName>
                                        </p:attrNameLst>
                                      </p:cBhvr>
                                      <p:to>
                                        <p:strVal val="visible"/>
                                      </p:to>
                                    </p:set>
                                    <p:animEffect transition="in" filter="fade">
                                      <p:cBhvr>
                                        <p:cTn id="17" dur="500"/>
                                        <p:tgtEl>
                                          <p:spTgt spid="59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5"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sp>
        <p:nvSpPr>
          <p:cNvPr id="594" name="Google Shape;594;p17"/>
          <p:cNvSpPr txBox="1">
            <a:spLocks noGrp="1"/>
          </p:cNvSpPr>
          <p:nvPr>
            <p:ph type="title"/>
          </p:nvPr>
        </p:nvSpPr>
        <p:spPr>
          <a:xfrm>
            <a:off x="457200" y="605600"/>
            <a:ext cx="5640900" cy="1082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t>Why use CSS</a:t>
            </a:r>
            <a:endParaRPr/>
          </a:p>
        </p:txBody>
      </p:sp>
      <p:sp>
        <p:nvSpPr>
          <p:cNvPr id="595" name="Google Shape;595;p17"/>
          <p:cNvSpPr txBox="1">
            <a:spLocks noGrp="1"/>
          </p:cNvSpPr>
          <p:nvPr>
            <p:ph type="body" idx="1"/>
          </p:nvPr>
        </p:nvSpPr>
        <p:spPr>
          <a:xfrm>
            <a:off x="433671" y="1282892"/>
            <a:ext cx="7443942" cy="2640900"/>
          </a:xfrm>
          <a:prstGeom prst="rect">
            <a:avLst/>
          </a:prstGeom>
        </p:spPr>
        <p:txBody>
          <a:bodyPr spcFirstLastPara="1" wrap="square" lIns="0" tIns="0" rIns="0" bIns="0" anchor="t" anchorCtr="0">
            <a:noAutofit/>
          </a:bodyPr>
          <a:lstStyle/>
          <a:p>
            <a:r>
              <a:rPr lang="en-US"/>
              <a:t>Maintainability: Easily change the look of entire website from one file</a:t>
            </a:r>
          </a:p>
          <a:p>
            <a:r>
              <a:rPr lang="en-US"/>
              <a:t>Consistency: Apply consistent styles to multiple pages</a:t>
            </a:r>
          </a:p>
          <a:p>
            <a:r>
              <a:rPr lang="en-US"/>
              <a:t>Flexibility: Control layout and presentation across different devices</a:t>
            </a:r>
          </a:p>
          <a:p>
            <a:r>
              <a:rPr lang="en-US"/>
              <a:t>Accessibility: Improve user experience for people with disabilities</a:t>
            </a:r>
          </a:p>
        </p:txBody>
      </p:sp>
      <p:sp>
        <p:nvSpPr>
          <p:cNvPr id="596" name="Google Shape;596;p17"/>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18</a:t>
            </a:fld>
            <a:endParaRPr/>
          </a:p>
        </p:txBody>
      </p:sp>
    </p:spTree>
    <p:extLst>
      <p:ext uri="{BB962C8B-B14F-4D97-AF65-F5344CB8AC3E}">
        <p14:creationId xmlns:p14="http://schemas.microsoft.com/office/powerpoint/2010/main" val="3720471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95">
                                            <p:txEl>
                                              <p:pRg st="0" end="0"/>
                                            </p:txEl>
                                          </p:spTgt>
                                        </p:tgtEl>
                                        <p:attrNameLst>
                                          <p:attrName>style.visibility</p:attrName>
                                        </p:attrNameLst>
                                      </p:cBhvr>
                                      <p:to>
                                        <p:strVal val="visible"/>
                                      </p:to>
                                    </p:set>
                                    <p:animEffect transition="in" filter="fade">
                                      <p:cBhvr>
                                        <p:cTn id="7" dur="500"/>
                                        <p:tgtEl>
                                          <p:spTgt spid="59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95">
                                            <p:txEl>
                                              <p:pRg st="1" end="1"/>
                                            </p:txEl>
                                          </p:spTgt>
                                        </p:tgtEl>
                                        <p:attrNameLst>
                                          <p:attrName>style.visibility</p:attrName>
                                        </p:attrNameLst>
                                      </p:cBhvr>
                                      <p:to>
                                        <p:strVal val="visible"/>
                                      </p:to>
                                    </p:set>
                                    <p:animEffect transition="in" filter="fade">
                                      <p:cBhvr>
                                        <p:cTn id="12" dur="500"/>
                                        <p:tgtEl>
                                          <p:spTgt spid="59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95">
                                            <p:txEl>
                                              <p:pRg st="2" end="2"/>
                                            </p:txEl>
                                          </p:spTgt>
                                        </p:tgtEl>
                                        <p:attrNameLst>
                                          <p:attrName>style.visibility</p:attrName>
                                        </p:attrNameLst>
                                      </p:cBhvr>
                                      <p:to>
                                        <p:strVal val="visible"/>
                                      </p:to>
                                    </p:set>
                                    <p:animEffect transition="in" filter="fade">
                                      <p:cBhvr>
                                        <p:cTn id="17" dur="500"/>
                                        <p:tgtEl>
                                          <p:spTgt spid="59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95">
                                            <p:txEl>
                                              <p:pRg st="3" end="3"/>
                                            </p:txEl>
                                          </p:spTgt>
                                        </p:tgtEl>
                                        <p:attrNameLst>
                                          <p:attrName>style.visibility</p:attrName>
                                        </p:attrNameLst>
                                      </p:cBhvr>
                                      <p:to>
                                        <p:strVal val="visible"/>
                                      </p:to>
                                    </p:set>
                                    <p:animEffect transition="in" filter="fade">
                                      <p:cBhvr>
                                        <p:cTn id="22" dur="500"/>
                                        <p:tgtEl>
                                          <p:spTgt spid="59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5"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sp>
        <p:nvSpPr>
          <p:cNvPr id="594" name="Google Shape;594;p17"/>
          <p:cNvSpPr txBox="1">
            <a:spLocks noGrp="1"/>
          </p:cNvSpPr>
          <p:nvPr>
            <p:ph type="title"/>
          </p:nvPr>
        </p:nvSpPr>
        <p:spPr>
          <a:xfrm>
            <a:off x="457200" y="605600"/>
            <a:ext cx="5640900" cy="1082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t>Basic CSS Syntax</a:t>
            </a:r>
          </a:p>
        </p:txBody>
      </p:sp>
      <p:sp>
        <p:nvSpPr>
          <p:cNvPr id="595" name="Google Shape;595;p17"/>
          <p:cNvSpPr txBox="1">
            <a:spLocks noGrp="1"/>
          </p:cNvSpPr>
          <p:nvPr>
            <p:ph type="body" idx="1"/>
          </p:nvPr>
        </p:nvSpPr>
        <p:spPr>
          <a:xfrm>
            <a:off x="433671" y="1282892"/>
            <a:ext cx="7443942" cy="2640900"/>
          </a:xfrm>
          <a:prstGeom prst="rect">
            <a:avLst/>
          </a:prstGeom>
        </p:spPr>
        <p:txBody>
          <a:bodyPr spcFirstLastPara="1" wrap="square" lIns="0" tIns="0" rIns="0" bIns="0" anchor="t" anchorCtr="0">
            <a:noAutofit/>
          </a:bodyPr>
          <a:lstStyle/>
          <a:p>
            <a:r>
              <a:rPr lang="en-US"/>
              <a:t>selector {</a:t>
            </a:r>
            <a:br>
              <a:rPr lang="en-US"/>
            </a:br>
            <a:r>
              <a:rPr lang="en-US"/>
              <a:t>	property: value;</a:t>
            </a:r>
            <a:br>
              <a:rPr lang="en-US"/>
            </a:br>
            <a:r>
              <a:rPr lang="en-US"/>
              <a:t>}</a:t>
            </a:r>
          </a:p>
          <a:p>
            <a:r>
              <a:rPr lang="en-US"/>
              <a:t>Selector: Targets HTML element to style (e.g., h1, .class-name, #id)</a:t>
            </a:r>
          </a:p>
          <a:p>
            <a:r>
              <a:rPr lang="en-US"/>
              <a:t>Property: The CSS property to modify (e.g., color, font-size, margin)</a:t>
            </a:r>
          </a:p>
          <a:p>
            <a:r>
              <a:rPr lang="en-US"/>
              <a:t>Value: The value assigned to the property (e.g., blue, 16px, 10px 20px)</a:t>
            </a:r>
          </a:p>
        </p:txBody>
      </p:sp>
      <p:sp>
        <p:nvSpPr>
          <p:cNvPr id="596" name="Google Shape;596;p17"/>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19</a:t>
            </a:fld>
            <a:endParaRPr/>
          </a:p>
        </p:txBody>
      </p:sp>
    </p:spTree>
    <p:extLst>
      <p:ext uri="{BB962C8B-B14F-4D97-AF65-F5344CB8AC3E}">
        <p14:creationId xmlns:p14="http://schemas.microsoft.com/office/powerpoint/2010/main" val="1090937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95">
                                            <p:txEl>
                                              <p:pRg st="0" end="0"/>
                                            </p:txEl>
                                          </p:spTgt>
                                        </p:tgtEl>
                                        <p:attrNameLst>
                                          <p:attrName>style.visibility</p:attrName>
                                        </p:attrNameLst>
                                      </p:cBhvr>
                                      <p:to>
                                        <p:strVal val="visible"/>
                                      </p:to>
                                    </p:set>
                                    <p:animEffect transition="in" filter="fade">
                                      <p:cBhvr>
                                        <p:cTn id="7" dur="500"/>
                                        <p:tgtEl>
                                          <p:spTgt spid="59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95">
                                            <p:txEl>
                                              <p:pRg st="1" end="1"/>
                                            </p:txEl>
                                          </p:spTgt>
                                        </p:tgtEl>
                                        <p:attrNameLst>
                                          <p:attrName>style.visibility</p:attrName>
                                        </p:attrNameLst>
                                      </p:cBhvr>
                                      <p:to>
                                        <p:strVal val="visible"/>
                                      </p:to>
                                    </p:set>
                                    <p:animEffect transition="in" filter="fade">
                                      <p:cBhvr>
                                        <p:cTn id="12" dur="500"/>
                                        <p:tgtEl>
                                          <p:spTgt spid="59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95">
                                            <p:txEl>
                                              <p:pRg st="2" end="2"/>
                                            </p:txEl>
                                          </p:spTgt>
                                        </p:tgtEl>
                                        <p:attrNameLst>
                                          <p:attrName>style.visibility</p:attrName>
                                        </p:attrNameLst>
                                      </p:cBhvr>
                                      <p:to>
                                        <p:strVal val="visible"/>
                                      </p:to>
                                    </p:set>
                                    <p:animEffect transition="in" filter="fade">
                                      <p:cBhvr>
                                        <p:cTn id="17" dur="500"/>
                                        <p:tgtEl>
                                          <p:spTgt spid="59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95">
                                            <p:txEl>
                                              <p:pRg st="3" end="3"/>
                                            </p:txEl>
                                          </p:spTgt>
                                        </p:tgtEl>
                                        <p:attrNameLst>
                                          <p:attrName>style.visibility</p:attrName>
                                        </p:attrNameLst>
                                      </p:cBhvr>
                                      <p:to>
                                        <p:strVal val="visible"/>
                                      </p:to>
                                    </p:set>
                                    <p:animEffect transition="in" filter="fade">
                                      <p:cBhvr>
                                        <p:cTn id="22" dur="500"/>
                                        <p:tgtEl>
                                          <p:spTgt spid="59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5"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Google Shape;379;p14"/>
          <p:cNvSpPr txBox="1">
            <a:spLocks noGrp="1"/>
          </p:cNvSpPr>
          <p:nvPr>
            <p:ph type="ctrTitle" idx="4294967295"/>
          </p:nvPr>
        </p:nvSpPr>
        <p:spPr>
          <a:xfrm>
            <a:off x="685800" y="1202438"/>
            <a:ext cx="4343700" cy="8328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7200"/>
              <a:t>HELLO!</a:t>
            </a:r>
            <a:endParaRPr sz="7200"/>
          </a:p>
        </p:txBody>
      </p:sp>
      <p:sp>
        <p:nvSpPr>
          <p:cNvPr id="380" name="Google Shape;380;p14"/>
          <p:cNvSpPr txBox="1">
            <a:spLocks noGrp="1"/>
          </p:cNvSpPr>
          <p:nvPr>
            <p:ph type="subTitle" idx="4294967295"/>
          </p:nvPr>
        </p:nvSpPr>
        <p:spPr>
          <a:xfrm>
            <a:off x="685800" y="2021059"/>
            <a:ext cx="4343700" cy="19200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sz="3600" b="1">
                <a:solidFill>
                  <a:schemeClr val="accent1"/>
                </a:solidFill>
                <a:latin typeface="Barlow"/>
                <a:ea typeface="Barlow"/>
                <a:cs typeface="Barlow"/>
                <a:sym typeface="Barlow"/>
              </a:rPr>
              <a:t>I am Trevoir Williams</a:t>
            </a:r>
            <a:endParaRPr sz="3600" b="1">
              <a:solidFill>
                <a:schemeClr val="accent1"/>
              </a:solidFill>
              <a:latin typeface="Barlow"/>
              <a:ea typeface="Barlow"/>
              <a:cs typeface="Barlow"/>
              <a:sym typeface="Barlow"/>
            </a:endParaRPr>
          </a:p>
          <a:p>
            <a:pPr marL="0" lvl="0" indent="0" algn="l" rtl="0">
              <a:spcBef>
                <a:spcPts val="600"/>
              </a:spcBef>
              <a:spcAft>
                <a:spcPts val="0"/>
              </a:spcAft>
              <a:buClr>
                <a:schemeClr val="dk1"/>
              </a:buClr>
              <a:buSzPts val="1100"/>
              <a:buFont typeface="Arial"/>
              <a:buNone/>
            </a:pPr>
            <a:r>
              <a:rPr lang="en-US"/>
              <a:t>Software Engineer | Lecturer</a:t>
            </a:r>
            <a:endParaRPr sz="3600" b="1"/>
          </a:p>
        </p:txBody>
      </p:sp>
      <p:sp>
        <p:nvSpPr>
          <p:cNvPr id="381" name="Google Shape;381;p14"/>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2</a:t>
            </a:fld>
            <a:endParaRPr/>
          </a:p>
        </p:txBody>
      </p:sp>
      <p:pic>
        <p:nvPicPr>
          <p:cNvPr id="382" name="Google Shape;382;p14"/>
          <p:cNvPicPr preferRelativeResize="0"/>
          <p:nvPr/>
        </p:nvPicPr>
        <p:blipFill>
          <a:blip r:embed="rId3"/>
          <a:srcRect l="5527" r="5527"/>
          <a:stretch/>
        </p:blipFill>
        <p:spPr>
          <a:xfrm>
            <a:off x="5187600" y="1173450"/>
            <a:ext cx="2796600" cy="2796600"/>
          </a:xfrm>
          <a:prstGeom prst="ellipse">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Google Shape;405;p15"/>
          <p:cNvSpPr txBox="1">
            <a:spLocks noGrp="1"/>
          </p:cNvSpPr>
          <p:nvPr>
            <p:ph type="ctrTitle"/>
          </p:nvPr>
        </p:nvSpPr>
        <p:spPr>
          <a:xfrm>
            <a:off x="844599" y="1994821"/>
            <a:ext cx="5875113" cy="11598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b="1"/>
              <a:t>Next Up</a:t>
            </a:r>
            <a:br>
              <a:rPr lang="en-US" b="1"/>
            </a:br>
            <a:r>
              <a:rPr lang="en-US" b="1"/>
              <a:t>Add CSS to Website</a:t>
            </a:r>
            <a:endParaRPr/>
          </a:p>
        </p:txBody>
      </p:sp>
      <p:sp>
        <p:nvSpPr>
          <p:cNvPr id="407" name="Google Shape;407;p15"/>
          <p:cNvSpPr txBox="1"/>
          <p:nvPr/>
        </p:nvSpPr>
        <p:spPr>
          <a:xfrm>
            <a:off x="0" y="1866900"/>
            <a:ext cx="609600" cy="1420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b="1">
                <a:solidFill>
                  <a:schemeClr val="lt1"/>
                </a:solidFill>
                <a:latin typeface="Barlow"/>
                <a:ea typeface="Barlow"/>
                <a:cs typeface="Barlow"/>
                <a:sym typeface="Barlow"/>
              </a:rPr>
              <a:t>1</a:t>
            </a:r>
            <a:endParaRPr sz="3600" b="1">
              <a:solidFill>
                <a:schemeClr val="lt1"/>
              </a:solidFill>
              <a:latin typeface="Barlow"/>
              <a:ea typeface="Barlow"/>
              <a:cs typeface="Barlow"/>
              <a:sym typeface="Barlow"/>
            </a:endParaRPr>
          </a:p>
        </p:txBody>
      </p:sp>
      <p:sp>
        <p:nvSpPr>
          <p:cNvPr id="3" name="Subtitle 2">
            <a:extLst>
              <a:ext uri="{FF2B5EF4-FFF2-40B4-BE49-F238E27FC236}">
                <a16:creationId xmlns:a16="http://schemas.microsoft.com/office/drawing/2014/main" id="{E35F1821-1D36-4EDD-85C1-8624A15E01E1}"/>
              </a:ext>
            </a:extLst>
          </p:cNvPr>
          <p:cNvSpPr>
            <a:spLocks noGrp="1"/>
          </p:cNvSpPr>
          <p:nvPr>
            <p:ph type="subTitle" idx="1"/>
          </p:nvPr>
        </p:nvSpPr>
        <p:spPr/>
        <p:txBody>
          <a:bodyPr/>
          <a:lstStyle/>
          <a:p>
            <a:endParaRPr lang="en-US"/>
          </a:p>
        </p:txBody>
      </p:sp>
      <p:grpSp>
        <p:nvGrpSpPr>
          <p:cNvPr id="2" name="Google Shape;1047;p24">
            <a:extLst>
              <a:ext uri="{FF2B5EF4-FFF2-40B4-BE49-F238E27FC236}">
                <a16:creationId xmlns:a16="http://schemas.microsoft.com/office/drawing/2014/main" id="{76B040FC-9B2C-1F0F-93ED-8591048C23F2}"/>
              </a:ext>
            </a:extLst>
          </p:cNvPr>
          <p:cNvGrpSpPr/>
          <p:nvPr/>
        </p:nvGrpSpPr>
        <p:grpSpPr>
          <a:xfrm>
            <a:off x="5983772" y="174043"/>
            <a:ext cx="2997825" cy="2980578"/>
            <a:chOff x="2012475" y="393272"/>
            <a:chExt cx="4440240" cy="4609126"/>
          </a:xfrm>
        </p:grpSpPr>
        <p:sp>
          <p:nvSpPr>
            <p:cNvPr id="4" name="Google Shape;1048;p24">
              <a:extLst>
                <a:ext uri="{FF2B5EF4-FFF2-40B4-BE49-F238E27FC236}">
                  <a16:creationId xmlns:a16="http://schemas.microsoft.com/office/drawing/2014/main" id="{5574016D-4259-0C07-A76A-E00497D26038}"/>
                </a:ext>
              </a:extLst>
            </p:cNvPr>
            <p:cNvSpPr/>
            <p:nvPr/>
          </p:nvSpPr>
          <p:spPr>
            <a:xfrm>
              <a:off x="4172687" y="3422228"/>
              <a:ext cx="1096154" cy="631831"/>
            </a:xfrm>
            <a:custGeom>
              <a:avLst/>
              <a:gdLst/>
              <a:ahLst/>
              <a:cxnLst/>
              <a:rect l="l" t="t" r="r" b="b"/>
              <a:pathLst>
                <a:path w="1096154" h="631831" extrusionOk="0">
                  <a:moveTo>
                    <a:pt x="581029" y="616328"/>
                  </a:moveTo>
                  <a:lnTo>
                    <a:pt x="26975" y="296853"/>
                  </a:lnTo>
                  <a:cubicBezTo>
                    <a:pt x="-13002" y="273849"/>
                    <a:pt x="-7957" y="233547"/>
                    <a:pt x="38206" y="207027"/>
                  </a:cubicBezTo>
                  <a:lnTo>
                    <a:pt x="397137" y="0"/>
                  </a:lnTo>
                  <a:lnTo>
                    <a:pt x="1096154" y="402457"/>
                  </a:lnTo>
                  <a:lnTo>
                    <a:pt x="737223" y="609484"/>
                  </a:lnTo>
                  <a:cubicBezTo>
                    <a:pt x="691155" y="636479"/>
                    <a:pt x="621386" y="639331"/>
                    <a:pt x="581029" y="61632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 name="Google Shape;1049;p24">
              <a:extLst>
                <a:ext uri="{FF2B5EF4-FFF2-40B4-BE49-F238E27FC236}">
                  <a16:creationId xmlns:a16="http://schemas.microsoft.com/office/drawing/2014/main" id="{5902F5B9-9B33-8FD7-8C3F-DCCB6F9CDBE1}"/>
                </a:ext>
              </a:extLst>
            </p:cNvPr>
            <p:cNvSpPr/>
            <p:nvPr/>
          </p:nvSpPr>
          <p:spPr>
            <a:xfrm>
              <a:off x="4213521" y="3398464"/>
              <a:ext cx="1096058" cy="631866"/>
            </a:xfrm>
            <a:custGeom>
              <a:avLst/>
              <a:gdLst/>
              <a:ahLst/>
              <a:cxnLst/>
              <a:rect l="l" t="t" r="r" b="b"/>
              <a:pathLst>
                <a:path w="1096058" h="631866" extrusionOk="0">
                  <a:moveTo>
                    <a:pt x="581029" y="616328"/>
                  </a:moveTo>
                  <a:lnTo>
                    <a:pt x="26975" y="296853"/>
                  </a:lnTo>
                  <a:cubicBezTo>
                    <a:pt x="-13002" y="273849"/>
                    <a:pt x="-7957" y="233547"/>
                    <a:pt x="38206" y="207027"/>
                  </a:cubicBezTo>
                  <a:lnTo>
                    <a:pt x="397423" y="0"/>
                  </a:lnTo>
                  <a:lnTo>
                    <a:pt x="1096059" y="402837"/>
                  </a:lnTo>
                  <a:lnTo>
                    <a:pt x="737128" y="609864"/>
                  </a:lnTo>
                  <a:cubicBezTo>
                    <a:pt x="690774" y="636479"/>
                    <a:pt x="621005" y="639331"/>
                    <a:pt x="581029" y="616328"/>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 name="Google Shape;1050;p24">
              <a:extLst>
                <a:ext uri="{FF2B5EF4-FFF2-40B4-BE49-F238E27FC236}">
                  <a16:creationId xmlns:a16="http://schemas.microsoft.com/office/drawing/2014/main" id="{6B88EF45-3554-BBA1-EE1E-DB2BB616DECF}"/>
                </a:ext>
              </a:extLst>
            </p:cNvPr>
            <p:cNvSpPr/>
            <p:nvPr/>
          </p:nvSpPr>
          <p:spPr>
            <a:xfrm>
              <a:off x="5277122" y="3780200"/>
              <a:ext cx="32266" cy="21196"/>
            </a:xfrm>
            <a:custGeom>
              <a:avLst/>
              <a:gdLst/>
              <a:ahLst/>
              <a:cxnLst/>
              <a:rect l="l" t="t" r="r" b="b"/>
              <a:pathLst>
                <a:path w="32266" h="21196" extrusionOk="0">
                  <a:moveTo>
                    <a:pt x="32267" y="21197"/>
                  </a:moveTo>
                  <a:lnTo>
                    <a:pt x="32267" y="0"/>
                  </a:lnTo>
                  <a:lnTo>
                    <a:pt x="0" y="18630"/>
                  </a:lnTo>
                  <a:lnTo>
                    <a:pt x="32267" y="21197"/>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 name="Google Shape;1051;p24">
              <a:extLst>
                <a:ext uri="{FF2B5EF4-FFF2-40B4-BE49-F238E27FC236}">
                  <a16:creationId xmlns:a16="http://schemas.microsoft.com/office/drawing/2014/main" id="{5EE06FF5-D293-F04D-EAA2-0FA75E6ECC3F}"/>
                </a:ext>
              </a:extLst>
            </p:cNvPr>
            <p:cNvSpPr/>
            <p:nvPr/>
          </p:nvSpPr>
          <p:spPr>
            <a:xfrm>
              <a:off x="4213559" y="3635813"/>
              <a:ext cx="33123" cy="21387"/>
            </a:xfrm>
            <a:custGeom>
              <a:avLst/>
              <a:gdLst/>
              <a:ahLst/>
              <a:cxnLst/>
              <a:rect l="l" t="t" r="r" b="b"/>
              <a:pathLst>
                <a:path w="33123" h="21387" extrusionOk="0">
                  <a:moveTo>
                    <a:pt x="0" y="21387"/>
                  </a:moveTo>
                  <a:lnTo>
                    <a:pt x="0" y="0"/>
                  </a:lnTo>
                  <a:lnTo>
                    <a:pt x="33123" y="13688"/>
                  </a:lnTo>
                  <a:lnTo>
                    <a:pt x="0" y="21387"/>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 name="Google Shape;1052;p24">
              <a:extLst>
                <a:ext uri="{FF2B5EF4-FFF2-40B4-BE49-F238E27FC236}">
                  <a16:creationId xmlns:a16="http://schemas.microsoft.com/office/drawing/2014/main" id="{D9EE2DBF-CDA4-E320-D969-EAD781C32D01}"/>
                </a:ext>
              </a:extLst>
            </p:cNvPr>
            <p:cNvSpPr/>
            <p:nvPr/>
          </p:nvSpPr>
          <p:spPr>
            <a:xfrm>
              <a:off x="4213521" y="3377363"/>
              <a:ext cx="1096058" cy="631809"/>
            </a:xfrm>
            <a:custGeom>
              <a:avLst/>
              <a:gdLst/>
              <a:ahLst/>
              <a:cxnLst/>
              <a:rect l="l" t="t" r="r" b="b"/>
              <a:pathLst>
                <a:path w="1096058" h="631809" extrusionOk="0">
                  <a:moveTo>
                    <a:pt x="581029" y="616232"/>
                  </a:moveTo>
                  <a:lnTo>
                    <a:pt x="26975" y="296853"/>
                  </a:lnTo>
                  <a:cubicBezTo>
                    <a:pt x="-13002" y="273754"/>
                    <a:pt x="-7957" y="233547"/>
                    <a:pt x="38206" y="206932"/>
                  </a:cubicBezTo>
                  <a:lnTo>
                    <a:pt x="397423" y="0"/>
                  </a:lnTo>
                  <a:lnTo>
                    <a:pt x="1096059" y="402837"/>
                  </a:lnTo>
                  <a:lnTo>
                    <a:pt x="737128" y="609769"/>
                  </a:lnTo>
                  <a:cubicBezTo>
                    <a:pt x="690774" y="636384"/>
                    <a:pt x="621005" y="639331"/>
                    <a:pt x="581029" y="616232"/>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 name="Google Shape;1053;p24">
              <a:extLst>
                <a:ext uri="{FF2B5EF4-FFF2-40B4-BE49-F238E27FC236}">
                  <a16:creationId xmlns:a16="http://schemas.microsoft.com/office/drawing/2014/main" id="{CF067177-EAD2-042E-0324-6E975829C066}"/>
                </a:ext>
              </a:extLst>
            </p:cNvPr>
            <p:cNvSpPr/>
            <p:nvPr/>
          </p:nvSpPr>
          <p:spPr>
            <a:xfrm>
              <a:off x="4526041" y="3091821"/>
              <a:ext cx="783348" cy="688378"/>
            </a:xfrm>
            <a:custGeom>
              <a:avLst/>
              <a:gdLst/>
              <a:ahLst/>
              <a:cxnLst/>
              <a:rect l="l" t="t" r="r" b="b"/>
              <a:pathLst>
                <a:path w="783348" h="688378" extrusionOk="0">
                  <a:moveTo>
                    <a:pt x="86521" y="286492"/>
                  </a:moveTo>
                  <a:lnTo>
                    <a:pt x="0" y="0"/>
                  </a:lnTo>
                  <a:lnTo>
                    <a:pt x="706346" y="404548"/>
                  </a:lnTo>
                  <a:lnTo>
                    <a:pt x="783348" y="688378"/>
                  </a:lnTo>
                  <a:lnTo>
                    <a:pt x="86521" y="286492"/>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 name="Google Shape;1054;p24">
              <a:extLst>
                <a:ext uri="{FF2B5EF4-FFF2-40B4-BE49-F238E27FC236}">
                  <a16:creationId xmlns:a16="http://schemas.microsoft.com/office/drawing/2014/main" id="{29A9EDDD-455F-7A67-8ED5-65BF717B908C}"/>
                </a:ext>
              </a:extLst>
            </p:cNvPr>
            <p:cNvSpPr/>
            <p:nvPr/>
          </p:nvSpPr>
          <p:spPr>
            <a:xfrm>
              <a:off x="5278931" y="3755961"/>
              <a:ext cx="30363" cy="36025"/>
            </a:xfrm>
            <a:custGeom>
              <a:avLst/>
              <a:gdLst/>
              <a:ahLst/>
              <a:cxnLst/>
              <a:rect l="l" t="t" r="r" b="b"/>
              <a:pathLst>
                <a:path w="30363" h="36025" extrusionOk="0">
                  <a:moveTo>
                    <a:pt x="9899" y="36025"/>
                  </a:moveTo>
                  <a:lnTo>
                    <a:pt x="30363" y="24239"/>
                  </a:lnTo>
                  <a:lnTo>
                    <a:pt x="0" y="0"/>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 name="Google Shape;1055;p24">
              <a:extLst>
                <a:ext uri="{FF2B5EF4-FFF2-40B4-BE49-F238E27FC236}">
                  <a16:creationId xmlns:a16="http://schemas.microsoft.com/office/drawing/2014/main" id="{82AC4FF9-81FB-F4E5-B6A2-55C3D6D3F32B}"/>
                </a:ext>
              </a:extLst>
            </p:cNvPr>
            <p:cNvSpPr/>
            <p:nvPr/>
          </p:nvSpPr>
          <p:spPr>
            <a:xfrm>
              <a:off x="4503768" y="3102562"/>
              <a:ext cx="785061" cy="689423"/>
            </a:xfrm>
            <a:custGeom>
              <a:avLst/>
              <a:gdLst/>
              <a:ahLst/>
              <a:cxnLst/>
              <a:rect l="l" t="t" r="r" b="b"/>
              <a:pathLst>
                <a:path w="785061" h="689423" extrusionOk="0">
                  <a:moveTo>
                    <a:pt x="86425" y="286492"/>
                  </a:moveTo>
                  <a:lnTo>
                    <a:pt x="0" y="0"/>
                  </a:lnTo>
                  <a:lnTo>
                    <a:pt x="706346" y="404643"/>
                  </a:lnTo>
                  <a:lnTo>
                    <a:pt x="785061" y="689424"/>
                  </a:lnTo>
                  <a:lnTo>
                    <a:pt x="86425" y="286492"/>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 name="Google Shape;1056;p24">
              <a:extLst>
                <a:ext uri="{FF2B5EF4-FFF2-40B4-BE49-F238E27FC236}">
                  <a16:creationId xmlns:a16="http://schemas.microsoft.com/office/drawing/2014/main" id="{602048ED-28AB-40E7-F879-3435068AC877}"/>
                </a:ext>
              </a:extLst>
            </p:cNvPr>
            <p:cNvSpPr/>
            <p:nvPr/>
          </p:nvSpPr>
          <p:spPr>
            <a:xfrm>
              <a:off x="3580122" y="393272"/>
              <a:ext cx="2872593" cy="3889928"/>
            </a:xfrm>
            <a:custGeom>
              <a:avLst/>
              <a:gdLst/>
              <a:ahLst/>
              <a:cxnLst/>
              <a:rect l="l" t="t" r="r" b="b"/>
              <a:pathLst>
                <a:path w="2872593" h="3889928" extrusionOk="0">
                  <a:moveTo>
                    <a:pt x="2803111" y="3881586"/>
                  </a:moveTo>
                  <a:lnTo>
                    <a:pt x="69483" y="2305217"/>
                  </a:lnTo>
                  <a:cubicBezTo>
                    <a:pt x="31410" y="2283165"/>
                    <a:pt x="0" y="2223756"/>
                    <a:pt x="0" y="2172713"/>
                  </a:cubicBezTo>
                  <a:lnTo>
                    <a:pt x="0" y="60716"/>
                  </a:lnTo>
                  <a:cubicBezTo>
                    <a:pt x="0" y="9673"/>
                    <a:pt x="31125" y="-13806"/>
                    <a:pt x="69483" y="8342"/>
                  </a:cubicBezTo>
                  <a:lnTo>
                    <a:pt x="2803111" y="1584711"/>
                  </a:lnTo>
                  <a:cubicBezTo>
                    <a:pt x="2841183" y="1606763"/>
                    <a:pt x="2872593" y="1666077"/>
                    <a:pt x="2872593" y="1717121"/>
                  </a:cubicBezTo>
                  <a:lnTo>
                    <a:pt x="2872593" y="3829212"/>
                  </a:lnTo>
                  <a:cubicBezTo>
                    <a:pt x="2872593" y="3880256"/>
                    <a:pt x="2841469" y="3903734"/>
                    <a:pt x="2803111" y="3881586"/>
                  </a:cubicBezTo>
                  <a:close/>
                </a:path>
              </a:pathLst>
            </a:custGeom>
            <a:solidFill>
              <a:srgbClr val="C4C7D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 name="Google Shape;1057;p24">
              <a:extLst>
                <a:ext uri="{FF2B5EF4-FFF2-40B4-BE49-F238E27FC236}">
                  <a16:creationId xmlns:a16="http://schemas.microsoft.com/office/drawing/2014/main" id="{6427D189-9CC7-E2E1-89E8-60D842DB0001}"/>
                </a:ext>
              </a:extLst>
            </p:cNvPr>
            <p:cNvSpPr/>
            <p:nvPr/>
          </p:nvSpPr>
          <p:spPr>
            <a:xfrm>
              <a:off x="6397319" y="4189501"/>
              <a:ext cx="30267" cy="107125"/>
            </a:xfrm>
            <a:custGeom>
              <a:avLst/>
              <a:gdLst/>
              <a:ahLst/>
              <a:cxnLst/>
              <a:rect l="l" t="t" r="r" b="b"/>
              <a:pathLst>
                <a:path w="30267" h="107125" extrusionOk="0">
                  <a:moveTo>
                    <a:pt x="0" y="107125"/>
                  </a:moveTo>
                  <a:lnTo>
                    <a:pt x="30268" y="89731"/>
                  </a:lnTo>
                  <a:lnTo>
                    <a:pt x="17228" y="0"/>
                  </a:lnTo>
                  <a:lnTo>
                    <a:pt x="0" y="107125"/>
                  </a:lnTo>
                  <a:close/>
                </a:path>
              </a:pathLst>
            </a:custGeom>
            <a:solidFill>
              <a:srgbClr val="C4C7D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 name="Google Shape;1058;p24">
              <a:extLst>
                <a:ext uri="{FF2B5EF4-FFF2-40B4-BE49-F238E27FC236}">
                  <a16:creationId xmlns:a16="http://schemas.microsoft.com/office/drawing/2014/main" id="{178589EF-FE85-5BBE-8651-53545164F8C1}"/>
                </a:ext>
              </a:extLst>
            </p:cNvPr>
            <p:cNvSpPr/>
            <p:nvPr/>
          </p:nvSpPr>
          <p:spPr>
            <a:xfrm>
              <a:off x="3574887" y="397432"/>
              <a:ext cx="72623" cy="31086"/>
            </a:xfrm>
            <a:custGeom>
              <a:avLst/>
              <a:gdLst/>
              <a:ahLst/>
              <a:cxnLst/>
              <a:rect l="l" t="t" r="r" b="b"/>
              <a:pathLst>
                <a:path w="72623" h="31086" extrusionOk="0">
                  <a:moveTo>
                    <a:pt x="0" y="17110"/>
                  </a:moveTo>
                  <a:lnTo>
                    <a:pt x="29792" y="0"/>
                  </a:lnTo>
                  <a:lnTo>
                    <a:pt x="72624" y="24334"/>
                  </a:lnTo>
                  <a:cubicBezTo>
                    <a:pt x="72624" y="24334"/>
                    <a:pt x="27032" y="31273"/>
                    <a:pt x="25890" y="31083"/>
                  </a:cubicBezTo>
                  <a:cubicBezTo>
                    <a:pt x="24747" y="30892"/>
                    <a:pt x="0" y="17110"/>
                    <a:pt x="0" y="1711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 name="Google Shape;1059;p24">
              <a:extLst>
                <a:ext uri="{FF2B5EF4-FFF2-40B4-BE49-F238E27FC236}">
                  <a16:creationId xmlns:a16="http://schemas.microsoft.com/office/drawing/2014/main" id="{9BDFBFFD-C501-09E9-649C-6BD2EDED50B3}"/>
                </a:ext>
              </a:extLst>
            </p:cNvPr>
            <p:cNvSpPr/>
            <p:nvPr/>
          </p:nvSpPr>
          <p:spPr>
            <a:xfrm>
              <a:off x="3554709" y="407720"/>
              <a:ext cx="2872878" cy="3889928"/>
            </a:xfrm>
            <a:custGeom>
              <a:avLst/>
              <a:gdLst/>
              <a:ahLst/>
              <a:cxnLst/>
              <a:rect l="l" t="t" r="r" b="b"/>
              <a:pathLst>
                <a:path w="2872878" h="3889928" extrusionOk="0">
                  <a:moveTo>
                    <a:pt x="2803491" y="3881587"/>
                  </a:moveTo>
                  <a:lnTo>
                    <a:pt x="69388" y="2304837"/>
                  </a:lnTo>
                  <a:cubicBezTo>
                    <a:pt x="31315" y="2282785"/>
                    <a:pt x="0" y="2223471"/>
                    <a:pt x="0" y="2172332"/>
                  </a:cubicBezTo>
                  <a:lnTo>
                    <a:pt x="0" y="60716"/>
                  </a:lnTo>
                  <a:cubicBezTo>
                    <a:pt x="0" y="9673"/>
                    <a:pt x="31125" y="-13806"/>
                    <a:pt x="69388" y="8342"/>
                  </a:cubicBezTo>
                  <a:lnTo>
                    <a:pt x="2803491" y="1584711"/>
                  </a:lnTo>
                  <a:cubicBezTo>
                    <a:pt x="2841564" y="1606763"/>
                    <a:pt x="2872879" y="1666077"/>
                    <a:pt x="2872879" y="1717216"/>
                  </a:cubicBezTo>
                  <a:lnTo>
                    <a:pt x="2872879" y="3829212"/>
                  </a:lnTo>
                  <a:cubicBezTo>
                    <a:pt x="2872879" y="3880256"/>
                    <a:pt x="2841850" y="3903734"/>
                    <a:pt x="2803491" y="3881587"/>
                  </a:cubicBezTo>
                  <a:close/>
                </a:path>
              </a:pathLst>
            </a:custGeom>
            <a:solidFill>
              <a:srgbClr val="E4E7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 name="Google Shape;1060;p24">
              <a:extLst>
                <a:ext uri="{FF2B5EF4-FFF2-40B4-BE49-F238E27FC236}">
                  <a16:creationId xmlns:a16="http://schemas.microsoft.com/office/drawing/2014/main" id="{28B1CB47-21E1-80F9-3489-7E9AFF90F1D9}"/>
                </a:ext>
              </a:extLst>
            </p:cNvPr>
            <p:cNvSpPr/>
            <p:nvPr/>
          </p:nvSpPr>
          <p:spPr>
            <a:xfrm>
              <a:off x="3549854" y="410477"/>
              <a:ext cx="2872973" cy="3889886"/>
            </a:xfrm>
            <a:custGeom>
              <a:avLst/>
              <a:gdLst/>
              <a:ahLst/>
              <a:cxnLst/>
              <a:rect l="l" t="t" r="r" b="b"/>
              <a:pathLst>
                <a:path w="2872973" h="3889886" extrusionOk="0">
                  <a:moveTo>
                    <a:pt x="2803491" y="3881587"/>
                  </a:moveTo>
                  <a:lnTo>
                    <a:pt x="69483" y="2305217"/>
                  </a:lnTo>
                  <a:cubicBezTo>
                    <a:pt x="31410" y="2283070"/>
                    <a:pt x="0" y="2223756"/>
                    <a:pt x="0" y="2172713"/>
                  </a:cubicBezTo>
                  <a:lnTo>
                    <a:pt x="0" y="60716"/>
                  </a:lnTo>
                  <a:cubicBezTo>
                    <a:pt x="0" y="9673"/>
                    <a:pt x="31124" y="-13806"/>
                    <a:pt x="69483" y="8342"/>
                  </a:cubicBezTo>
                  <a:lnTo>
                    <a:pt x="2803491" y="1584711"/>
                  </a:lnTo>
                  <a:cubicBezTo>
                    <a:pt x="2841564" y="1606764"/>
                    <a:pt x="2872974" y="1666077"/>
                    <a:pt x="2872974" y="1717121"/>
                  </a:cubicBezTo>
                  <a:lnTo>
                    <a:pt x="2872974" y="3829212"/>
                  </a:lnTo>
                  <a:cubicBezTo>
                    <a:pt x="2872974" y="3879971"/>
                    <a:pt x="2841849" y="3903734"/>
                    <a:pt x="2803491" y="3881587"/>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 name="Google Shape;1061;p24">
              <a:extLst>
                <a:ext uri="{FF2B5EF4-FFF2-40B4-BE49-F238E27FC236}">
                  <a16:creationId xmlns:a16="http://schemas.microsoft.com/office/drawing/2014/main" id="{3BAB1A2A-308F-9446-C2DA-7482FDC6C3D3}"/>
                </a:ext>
              </a:extLst>
            </p:cNvPr>
            <p:cNvSpPr/>
            <p:nvPr/>
          </p:nvSpPr>
          <p:spPr>
            <a:xfrm>
              <a:off x="3584596" y="456003"/>
              <a:ext cx="2802063" cy="3707642"/>
            </a:xfrm>
            <a:custGeom>
              <a:avLst/>
              <a:gdLst/>
              <a:ahLst/>
              <a:cxnLst/>
              <a:rect l="l" t="t" r="r" b="b"/>
              <a:pathLst>
                <a:path w="2802063" h="3707642" extrusionOk="0">
                  <a:moveTo>
                    <a:pt x="2800636" y="3707643"/>
                  </a:moveTo>
                  <a:lnTo>
                    <a:pt x="0" y="2092872"/>
                  </a:lnTo>
                  <a:lnTo>
                    <a:pt x="1428" y="23650"/>
                  </a:lnTo>
                  <a:cubicBezTo>
                    <a:pt x="1428" y="2453"/>
                    <a:pt x="16371" y="-6102"/>
                    <a:pt x="34742" y="4639"/>
                  </a:cubicBezTo>
                  <a:lnTo>
                    <a:pt x="2768750" y="1580818"/>
                  </a:lnTo>
                  <a:cubicBezTo>
                    <a:pt x="2788395" y="1593631"/>
                    <a:pt x="2800769" y="1615018"/>
                    <a:pt x="2802063" y="1638421"/>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 name="Google Shape;1062;p24">
              <a:extLst>
                <a:ext uri="{FF2B5EF4-FFF2-40B4-BE49-F238E27FC236}">
                  <a16:creationId xmlns:a16="http://schemas.microsoft.com/office/drawing/2014/main" id="{6BD2129E-6CAC-786F-0876-9B999FA1E6F9}"/>
                </a:ext>
              </a:extLst>
            </p:cNvPr>
            <p:cNvSpPr/>
            <p:nvPr/>
          </p:nvSpPr>
          <p:spPr>
            <a:xfrm>
              <a:off x="3711283" y="669187"/>
              <a:ext cx="283071" cy="477189"/>
            </a:xfrm>
            <a:custGeom>
              <a:avLst/>
              <a:gdLst/>
              <a:ahLst/>
              <a:cxnLst/>
              <a:rect l="l" t="t" r="r" b="b"/>
              <a:pathLst>
                <a:path w="283071" h="477189" extrusionOk="0">
                  <a:moveTo>
                    <a:pt x="268604" y="475462"/>
                  </a:moveTo>
                  <a:lnTo>
                    <a:pt x="14468" y="328699"/>
                  </a:lnTo>
                  <a:cubicBezTo>
                    <a:pt x="5540" y="322277"/>
                    <a:pt x="181" y="312023"/>
                    <a:pt x="0" y="301038"/>
                  </a:cubicBezTo>
                  <a:lnTo>
                    <a:pt x="0" y="12646"/>
                  </a:lnTo>
                  <a:cubicBezTo>
                    <a:pt x="0" y="2000"/>
                    <a:pt x="6472" y="-2848"/>
                    <a:pt x="14468" y="1715"/>
                  </a:cubicBezTo>
                  <a:lnTo>
                    <a:pt x="268604" y="148572"/>
                  </a:lnTo>
                  <a:cubicBezTo>
                    <a:pt x="277551" y="154933"/>
                    <a:pt x="282919" y="165172"/>
                    <a:pt x="283071" y="176138"/>
                  </a:cubicBezTo>
                  <a:lnTo>
                    <a:pt x="283071" y="464531"/>
                  </a:lnTo>
                  <a:cubicBezTo>
                    <a:pt x="283071" y="474986"/>
                    <a:pt x="276599" y="480119"/>
                    <a:pt x="268604" y="47546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 name="Google Shape;1063;p24">
              <a:extLst>
                <a:ext uri="{FF2B5EF4-FFF2-40B4-BE49-F238E27FC236}">
                  <a16:creationId xmlns:a16="http://schemas.microsoft.com/office/drawing/2014/main" id="{F146F536-D421-6F52-DC37-C0D9DE4A96CF}"/>
                </a:ext>
              </a:extLst>
            </p:cNvPr>
            <p:cNvSpPr/>
            <p:nvPr/>
          </p:nvSpPr>
          <p:spPr>
            <a:xfrm>
              <a:off x="4063456" y="872696"/>
              <a:ext cx="283832" cy="477419"/>
            </a:xfrm>
            <a:custGeom>
              <a:avLst/>
              <a:gdLst/>
              <a:ahLst/>
              <a:cxnLst/>
              <a:rect l="l" t="t" r="r" b="b"/>
              <a:pathLst>
                <a:path w="283832" h="477419" extrusionOk="0">
                  <a:moveTo>
                    <a:pt x="269365" y="475462"/>
                  </a:moveTo>
                  <a:lnTo>
                    <a:pt x="14468" y="328509"/>
                  </a:lnTo>
                  <a:cubicBezTo>
                    <a:pt x="5540" y="322087"/>
                    <a:pt x="181" y="311833"/>
                    <a:pt x="0" y="300848"/>
                  </a:cubicBezTo>
                  <a:lnTo>
                    <a:pt x="0" y="12646"/>
                  </a:lnTo>
                  <a:cubicBezTo>
                    <a:pt x="0" y="2000"/>
                    <a:pt x="6472" y="-2848"/>
                    <a:pt x="14468" y="1715"/>
                  </a:cubicBezTo>
                  <a:lnTo>
                    <a:pt x="269080" y="148572"/>
                  </a:lnTo>
                  <a:cubicBezTo>
                    <a:pt x="278217" y="154931"/>
                    <a:pt x="283709" y="165305"/>
                    <a:pt x="283833" y="176423"/>
                  </a:cubicBezTo>
                  <a:lnTo>
                    <a:pt x="283833" y="464531"/>
                  </a:lnTo>
                  <a:cubicBezTo>
                    <a:pt x="283833" y="475177"/>
                    <a:pt x="277360" y="480595"/>
                    <a:pt x="269365" y="47546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 name="Google Shape;1064;p24">
              <a:extLst>
                <a:ext uri="{FF2B5EF4-FFF2-40B4-BE49-F238E27FC236}">
                  <a16:creationId xmlns:a16="http://schemas.microsoft.com/office/drawing/2014/main" id="{3DA4CBED-901F-9921-E79D-43BA4E42F286}"/>
                </a:ext>
              </a:extLst>
            </p:cNvPr>
            <p:cNvSpPr/>
            <p:nvPr/>
          </p:nvSpPr>
          <p:spPr>
            <a:xfrm>
              <a:off x="4408015" y="1071223"/>
              <a:ext cx="284023" cy="477216"/>
            </a:xfrm>
            <a:custGeom>
              <a:avLst/>
              <a:gdLst/>
              <a:ahLst/>
              <a:cxnLst/>
              <a:rect l="l" t="t" r="r" b="b"/>
              <a:pathLst>
                <a:path w="284023" h="477216" extrusionOk="0">
                  <a:moveTo>
                    <a:pt x="269556" y="475502"/>
                  </a:moveTo>
                  <a:lnTo>
                    <a:pt x="14468" y="328644"/>
                  </a:lnTo>
                  <a:cubicBezTo>
                    <a:pt x="5521" y="322285"/>
                    <a:pt x="152" y="312048"/>
                    <a:pt x="0" y="301079"/>
                  </a:cubicBezTo>
                  <a:lnTo>
                    <a:pt x="0" y="12686"/>
                  </a:lnTo>
                  <a:cubicBezTo>
                    <a:pt x="0" y="2040"/>
                    <a:pt x="6472" y="-2903"/>
                    <a:pt x="14468" y="1755"/>
                  </a:cubicBezTo>
                  <a:lnTo>
                    <a:pt x="269556" y="148993"/>
                  </a:lnTo>
                  <a:cubicBezTo>
                    <a:pt x="278503" y="155354"/>
                    <a:pt x="283871" y="165592"/>
                    <a:pt x="284023" y="176559"/>
                  </a:cubicBezTo>
                  <a:lnTo>
                    <a:pt x="284023" y="464571"/>
                  </a:lnTo>
                  <a:cubicBezTo>
                    <a:pt x="283547" y="475217"/>
                    <a:pt x="277075" y="480065"/>
                    <a:pt x="269556" y="47550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 name="Google Shape;1065;p24">
              <a:extLst>
                <a:ext uri="{FF2B5EF4-FFF2-40B4-BE49-F238E27FC236}">
                  <a16:creationId xmlns:a16="http://schemas.microsoft.com/office/drawing/2014/main" id="{E05BDF21-2156-A921-9991-F1E25486F66E}"/>
                </a:ext>
              </a:extLst>
            </p:cNvPr>
            <p:cNvSpPr/>
            <p:nvPr/>
          </p:nvSpPr>
          <p:spPr>
            <a:xfrm>
              <a:off x="3711283" y="1076206"/>
              <a:ext cx="283071" cy="477216"/>
            </a:xfrm>
            <a:custGeom>
              <a:avLst/>
              <a:gdLst/>
              <a:ahLst/>
              <a:cxnLst/>
              <a:rect l="l" t="t" r="r" b="b"/>
              <a:pathLst>
                <a:path w="283071" h="477216" extrusionOk="0">
                  <a:moveTo>
                    <a:pt x="268604" y="475462"/>
                  </a:moveTo>
                  <a:lnTo>
                    <a:pt x="14468" y="328699"/>
                  </a:lnTo>
                  <a:cubicBezTo>
                    <a:pt x="5540" y="322273"/>
                    <a:pt x="181" y="312027"/>
                    <a:pt x="0" y="301038"/>
                  </a:cubicBezTo>
                  <a:lnTo>
                    <a:pt x="0" y="12646"/>
                  </a:lnTo>
                  <a:cubicBezTo>
                    <a:pt x="0" y="2000"/>
                    <a:pt x="6472" y="-2848"/>
                    <a:pt x="14468" y="1715"/>
                  </a:cubicBezTo>
                  <a:lnTo>
                    <a:pt x="268604" y="148477"/>
                  </a:lnTo>
                  <a:cubicBezTo>
                    <a:pt x="277532" y="154899"/>
                    <a:pt x="282891" y="165154"/>
                    <a:pt x="283071" y="176138"/>
                  </a:cubicBezTo>
                  <a:lnTo>
                    <a:pt x="283071" y="464531"/>
                  </a:lnTo>
                  <a:cubicBezTo>
                    <a:pt x="283071" y="475177"/>
                    <a:pt x="276599" y="480119"/>
                    <a:pt x="268604" y="47546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 name="Google Shape;1066;p24">
              <a:extLst>
                <a:ext uri="{FF2B5EF4-FFF2-40B4-BE49-F238E27FC236}">
                  <a16:creationId xmlns:a16="http://schemas.microsoft.com/office/drawing/2014/main" id="{BC45E934-5BCD-9B8D-03E7-5EF75D25F806}"/>
                </a:ext>
              </a:extLst>
            </p:cNvPr>
            <p:cNvSpPr/>
            <p:nvPr/>
          </p:nvSpPr>
          <p:spPr>
            <a:xfrm>
              <a:off x="4063456" y="1279716"/>
              <a:ext cx="283556" cy="477216"/>
            </a:xfrm>
            <a:custGeom>
              <a:avLst/>
              <a:gdLst/>
              <a:ahLst/>
              <a:cxnLst/>
              <a:rect l="l" t="t" r="r" b="b"/>
              <a:pathLst>
                <a:path w="283556" h="477216" extrusionOk="0">
                  <a:moveTo>
                    <a:pt x="269365" y="475462"/>
                  </a:moveTo>
                  <a:lnTo>
                    <a:pt x="14468" y="328699"/>
                  </a:lnTo>
                  <a:cubicBezTo>
                    <a:pt x="5540" y="322273"/>
                    <a:pt x="181" y="312027"/>
                    <a:pt x="0" y="301038"/>
                  </a:cubicBezTo>
                  <a:lnTo>
                    <a:pt x="0" y="12646"/>
                  </a:lnTo>
                  <a:cubicBezTo>
                    <a:pt x="0" y="2000"/>
                    <a:pt x="6472" y="-2848"/>
                    <a:pt x="14468" y="1715"/>
                  </a:cubicBezTo>
                  <a:lnTo>
                    <a:pt x="269080" y="148477"/>
                  </a:lnTo>
                  <a:cubicBezTo>
                    <a:pt x="278008" y="154903"/>
                    <a:pt x="283366" y="165150"/>
                    <a:pt x="283547" y="176138"/>
                  </a:cubicBezTo>
                  <a:lnTo>
                    <a:pt x="283547" y="464531"/>
                  </a:lnTo>
                  <a:cubicBezTo>
                    <a:pt x="283833" y="475177"/>
                    <a:pt x="277360" y="480119"/>
                    <a:pt x="269365" y="47546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 name="Google Shape;1067;p24">
              <a:extLst>
                <a:ext uri="{FF2B5EF4-FFF2-40B4-BE49-F238E27FC236}">
                  <a16:creationId xmlns:a16="http://schemas.microsoft.com/office/drawing/2014/main" id="{C12BEDFD-E236-3868-D199-2FEF21C7F0EB}"/>
                </a:ext>
              </a:extLst>
            </p:cNvPr>
            <p:cNvSpPr/>
            <p:nvPr/>
          </p:nvSpPr>
          <p:spPr>
            <a:xfrm>
              <a:off x="4098484" y="1260570"/>
              <a:ext cx="283570" cy="477216"/>
            </a:xfrm>
            <a:custGeom>
              <a:avLst/>
              <a:gdLst/>
              <a:ahLst/>
              <a:cxnLst/>
              <a:rect l="l" t="t" r="r" b="b"/>
              <a:pathLst>
                <a:path w="283570" h="477216" extrusionOk="0">
                  <a:moveTo>
                    <a:pt x="269079" y="475502"/>
                  </a:moveTo>
                  <a:lnTo>
                    <a:pt x="14468" y="328644"/>
                  </a:lnTo>
                  <a:cubicBezTo>
                    <a:pt x="5521" y="322285"/>
                    <a:pt x="152" y="312048"/>
                    <a:pt x="0" y="301079"/>
                  </a:cubicBezTo>
                  <a:lnTo>
                    <a:pt x="0" y="12686"/>
                  </a:lnTo>
                  <a:cubicBezTo>
                    <a:pt x="0" y="2040"/>
                    <a:pt x="6472" y="-2903"/>
                    <a:pt x="14468" y="1755"/>
                  </a:cubicBezTo>
                  <a:lnTo>
                    <a:pt x="269079" y="148518"/>
                  </a:lnTo>
                  <a:cubicBezTo>
                    <a:pt x="278008" y="154943"/>
                    <a:pt x="283366" y="165190"/>
                    <a:pt x="283547" y="176178"/>
                  </a:cubicBezTo>
                  <a:lnTo>
                    <a:pt x="283547" y="464571"/>
                  </a:lnTo>
                  <a:cubicBezTo>
                    <a:pt x="284023" y="475217"/>
                    <a:pt x="277075" y="480065"/>
                    <a:pt x="269079" y="475502"/>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 name="Google Shape;1068;p24">
              <a:extLst>
                <a:ext uri="{FF2B5EF4-FFF2-40B4-BE49-F238E27FC236}">
                  <a16:creationId xmlns:a16="http://schemas.microsoft.com/office/drawing/2014/main" id="{A88AB148-186C-208A-1B61-29D0A6E60601}"/>
                </a:ext>
              </a:extLst>
            </p:cNvPr>
            <p:cNvSpPr/>
            <p:nvPr/>
          </p:nvSpPr>
          <p:spPr>
            <a:xfrm>
              <a:off x="4408015" y="1478241"/>
              <a:ext cx="284023" cy="477161"/>
            </a:xfrm>
            <a:custGeom>
              <a:avLst/>
              <a:gdLst/>
              <a:ahLst/>
              <a:cxnLst/>
              <a:rect l="l" t="t" r="r" b="b"/>
              <a:pathLst>
                <a:path w="284023" h="477161" extrusionOk="0">
                  <a:moveTo>
                    <a:pt x="269556" y="475409"/>
                  </a:moveTo>
                  <a:lnTo>
                    <a:pt x="14468" y="328646"/>
                  </a:lnTo>
                  <a:cubicBezTo>
                    <a:pt x="5521" y="322287"/>
                    <a:pt x="152" y="312050"/>
                    <a:pt x="0" y="301080"/>
                  </a:cubicBezTo>
                  <a:lnTo>
                    <a:pt x="0" y="12593"/>
                  </a:lnTo>
                  <a:cubicBezTo>
                    <a:pt x="0" y="2042"/>
                    <a:pt x="6472" y="-2901"/>
                    <a:pt x="14468" y="1757"/>
                  </a:cubicBezTo>
                  <a:lnTo>
                    <a:pt x="269556" y="148519"/>
                  </a:lnTo>
                  <a:cubicBezTo>
                    <a:pt x="278503" y="154878"/>
                    <a:pt x="283871" y="165116"/>
                    <a:pt x="284023" y="176085"/>
                  </a:cubicBezTo>
                  <a:lnTo>
                    <a:pt x="284023" y="464382"/>
                  </a:lnTo>
                  <a:cubicBezTo>
                    <a:pt x="283547" y="475124"/>
                    <a:pt x="277075" y="480066"/>
                    <a:pt x="269556" y="475409"/>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 name="Google Shape;1069;p24">
              <a:extLst>
                <a:ext uri="{FF2B5EF4-FFF2-40B4-BE49-F238E27FC236}">
                  <a16:creationId xmlns:a16="http://schemas.microsoft.com/office/drawing/2014/main" id="{0C793D49-31A9-5C8B-FCBA-8DB416EBFF6D}"/>
                </a:ext>
              </a:extLst>
            </p:cNvPr>
            <p:cNvSpPr/>
            <p:nvPr/>
          </p:nvSpPr>
          <p:spPr>
            <a:xfrm>
              <a:off x="3711283" y="1491834"/>
              <a:ext cx="283071" cy="477165"/>
            </a:xfrm>
            <a:custGeom>
              <a:avLst/>
              <a:gdLst/>
              <a:ahLst/>
              <a:cxnLst/>
              <a:rect l="l" t="t" r="r" b="b"/>
              <a:pathLst>
                <a:path w="283071" h="477165" extrusionOk="0">
                  <a:moveTo>
                    <a:pt x="268604" y="475409"/>
                  </a:moveTo>
                  <a:lnTo>
                    <a:pt x="14468" y="328646"/>
                  </a:lnTo>
                  <a:cubicBezTo>
                    <a:pt x="5521" y="322287"/>
                    <a:pt x="152" y="312050"/>
                    <a:pt x="0" y="301080"/>
                  </a:cubicBezTo>
                  <a:lnTo>
                    <a:pt x="0" y="12593"/>
                  </a:lnTo>
                  <a:cubicBezTo>
                    <a:pt x="0" y="2042"/>
                    <a:pt x="6472" y="-2901"/>
                    <a:pt x="14468" y="1757"/>
                  </a:cubicBezTo>
                  <a:lnTo>
                    <a:pt x="268604" y="148519"/>
                  </a:lnTo>
                  <a:cubicBezTo>
                    <a:pt x="277551" y="154878"/>
                    <a:pt x="282919" y="165116"/>
                    <a:pt x="283071" y="176085"/>
                  </a:cubicBezTo>
                  <a:lnTo>
                    <a:pt x="283071" y="464573"/>
                  </a:lnTo>
                  <a:cubicBezTo>
                    <a:pt x="283071" y="475123"/>
                    <a:pt x="276599" y="480066"/>
                    <a:pt x="268604" y="475409"/>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 name="Google Shape;1070;p24">
              <a:extLst>
                <a:ext uri="{FF2B5EF4-FFF2-40B4-BE49-F238E27FC236}">
                  <a16:creationId xmlns:a16="http://schemas.microsoft.com/office/drawing/2014/main" id="{4A1C74EF-6416-1E15-4987-7452453AEB8E}"/>
                </a:ext>
              </a:extLst>
            </p:cNvPr>
            <p:cNvSpPr/>
            <p:nvPr/>
          </p:nvSpPr>
          <p:spPr>
            <a:xfrm>
              <a:off x="3711283" y="1946286"/>
              <a:ext cx="980755" cy="657383"/>
            </a:xfrm>
            <a:custGeom>
              <a:avLst/>
              <a:gdLst/>
              <a:ahLst/>
              <a:cxnLst/>
              <a:rect l="l" t="t" r="r" b="b"/>
              <a:pathLst>
                <a:path w="980755" h="657383" extrusionOk="0">
                  <a:moveTo>
                    <a:pt x="966288" y="655629"/>
                  </a:moveTo>
                  <a:lnTo>
                    <a:pt x="14468" y="106884"/>
                  </a:lnTo>
                  <a:cubicBezTo>
                    <a:pt x="5540" y="100458"/>
                    <a:pt x="181" y="90212"/>
                    <a:pt x="0" y="79224"/>
                  </a:cubicBezTo>
                  <a:lnTo>
                    <a:pt x="0" y="12686"/>
                  </a:lnTo>
                  <a:cubicBezTo>
                    <a:pt x="0" y="2040"/>
                    <a:pt x="6472" y="-2903"/>
                    <a:pt x="14468" y="1755"/>
                  </a:cubicBezTo>
                  <a:lnTo>
                    <a:pt x="966288" y="550594"/>
                  </a:lnTo>
                  <a:cubicBezTo>
                    <a:pt x="975235" y="556954"/>
                    <a:pt x="980603" y="567191"/>
                    <a:pt x="980755" y="578160"/>
                  </a:cubicBezTo>
                  <a:lnTo>
                    <a:pt x="980755" y="644698"/>
                  </a:lnTo>
                  <a:cubicBezTo>
                    <a:pt x="980280" y="655344"/>
                    <a:pt x="973807" y="660286"/>
                    <a:pt x="966288" y="655629"/>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 name="Google Shape;1071;p24">
              <a:extLst>
                <a:ext uri="{FF2B5EF4-FFF2-40B4-BE49-F238E27FC236}">
                  <a16:creationId xmlns:a16="http://schemas.microsoft.com/office/drawing/2014/main" id="{59FBBC6A-B42E-7CEE-B45A-55EECA4B3743}"/>
                </a:ext>
              </a:extLst>
            </p:cNvPr>
            <p:cNvSpPr/>
            <p:nvPr/>
          </p:nvSpPr>
          <p:spPr>
            <a:xfrm>
              <a:off x="3715090" y="2139055"/>
              <a:ext cx="732044" cy="480371"/>
            </a:xfrm>
            <a:custGeom>
              <a:avLst/>
              <a:gdLst/>
              <a:ahLst/>
              <a:cxnLst/>
              <a:rect l="l" t="t" r="r" b="b"/>
              <a:pathLst>
                <a:path w="732044" h="480371" extrusionOk="0">
                  <a:moveTo>
                    <a:pt x="717577" y="478449"/>
                  </a:moveTo>
                  <a:lnTo>
                    <a:pt x="14468" y="73425"/>
                  </a:lnTo>
                  <a:cubicBezTo>
                    <a:pt x="5521" y="67066"/>
                    <a:pt x="152" y="56829"/>
                    <a:pt x="0" y="45860"/>
                  </a:cubicBezTo>
                  <a:lnTo>
                    <a:pt x="0" y="12686"/>
                  </a:lnTo>
                  <a:cubicBezTo>
                    <a:pt x="0" y="2040"/>
                    <a:pt x="6472" y="-2903"/>
                    <a:pt x="14468" y="1755"/>
                  </a:cubicBezTo>
                  <a:lnTo>
                    <a:pt x="717577" y="407064"/>
                  </a:lnTo>
                  <a:cubicBezTo>
                    <a:pt x="726505" y="413489"/>
                    <a:pt x="731864" y="423736"/>
                    <a:pt x="732045" y="434724"/>
                  </a:cubicBezTo>
                  <a:lnTo>
                    <a:pt x="732045" y="467708"/>
                  </a:lnTo>
                  <a:cubicBezTo>
                    <a:pt x="732045" y="478449"/>
                    <a:pt x="725572" y="483392"/>
                    <a:pt x="717577" y="478449"/>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 name="Google Shape;1072;p24">
              <a:extLst>
                <a:ext uri="{FF2B5EF4-FFF2-40B4-BE49-F238E27FC236}">
                  <a16:creationId xmlns:a16="http://schemas.microsoft.com/office/drawing/2014/main" id="{2B297D9B-F471-0E9E-093B-011ED141D76D}"/>
                </a:ext>
              </a:extLst>
            </p:cNvPr>
            <p:cNvSpPr/>
            <p:nvPr/>
          </p:nvSpPr>
          <p:spPr>
            <a:xfrm>
              <a:off x="3715090" y="2264376"/>
              <a:ext cx="732044" cy="480312"/>
            </a:xfrm>
            <a:custGeom>
              <a:avLst/>
              <a:gdLst/>
              <a:ahLst/>
              <a:cxnLst/>
              <a:rect l="l" t="t" r="r" b="b"/>
              <a:pathLst>
                <a:path w="732044" h="480312" extrusionOk="0">
                  <a:moveTo>
                    <a:pt x="717577" y="478598"/>
                  </a:moveTo>
                  <a:lnTo>
                    <a:pt x="14468" y="73195"/>
                  </a:lnTo>
                  <a:cubicBezTo>
                    <a:pt x="5521" y="66836"/>
                    <a:pt x="152" y="56599"/>
                    <a:pt x="0" y="45629"/>
                  </a:cubicBezTo>
                  <a:lnTo>
                    <a:pt x="0" y="12646"/>
                  </a:lnTo>
                  <a:cubicBezTo>
                    <a:pt x="0" y="2000"/>
                    <a:pt x="6472" y="-2848"/>
                    <a:pt x="14468" y="1715"/>
                  </a:cubicBezTo>
                  <a:lnTo>
                    <a:pt x="717577" y="407023"/>
                  </a:lnTo>
                  <a:cubicBezTo>
                    <a:pt x="726505" y="413449"/>
                    <a:pt x="731864" y="423696"/>
                    <a:pt x="732045" y="434684"/>
                  </a:cubicBezTo>
                  <a:lnTo>
                    <a:pt x="732045" y="467667"/>
                  </a:lnTo>
                  <a:cubicBezTo>
                    <a:pt x="732045" y="478313"/>
                    <a:pt x="725572" y="483161"/>
                    <a:pt x="717577" y="478598"/>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 name="Google Shape;1073;p24">
              <a:extLst>
                <a:ext uri="{FF2B5EF4-FFF2-40B4-BE49-F238E27FC236}">
                  <a16:creationId xmlns:a16="http://schemas.microsoft.com/office/drawing/2014/main" id="{090FB6DD-2831-648A-BAF1-965E035B2CB0}"/>
                </a:ext>
              </a:extLst>
            </p:cNvPr>
            <p:cNvSpPr/>
            <p:nvPr/>
          </p:nvSpPr>
          <p:spPr>
            <a:xfrm>
              <a:off x="3715090" y="2389467"/>
              <a:ext cx="599361" cy="403889"/>
            </a:xfrm>
            <a:custGeom>
              <a:avLst/>
              <a:gdLst/>
              <a:ahLst/>
              <a:cxnLst/>
              <a:rect l="l" t="t" r="r" b="b"/>
              <a:pathLst>
                <a:path w="599361" h="403889" extrusionOk="0">
                  <a:moveTo>
                    <a:pt x="584893" y="402175"/>
                  </a:moveTo>
                  <a:lnTo>
                    <a:pt x="14468" y="73195"/>
                  </a:lnTo>
                  <a:cubicBezTo>
                    <a:pt x="5521" y="66836"/>
                    <a:pt x="152" y="56599"/>
                    <a:pt x="0" y="45629"/>
                  </a:cubicBezTo>
                  <a:lnTo>
                    <a:pt x="0" y="12646"/>
                  </a:lnTo>
                  <a:cubicBezTo>
                    <a:pt x="0" y="2000"/>
                    <a:pt x="6472" y="-2848"/>
                    <a:pt x="14468" y="1715"/>
                  </a:cubicBezTo>
                  <a:lnTo>
                    <a:pt x="584893" y="330600"/>
                  </a:lnTo>
                  <a:cubicBezTo>
                    <a:pt x="593822" y="337026"/>
                    <a:pt x="599180" y="347272"/>
                    <a:pt x="599361" y="358261"/>
                  </a:cubicBezTo>
                  <a:lnTo>
                    <a:pt x="599361" y="391244"/>
                  </a:lnTo>
                  <a:cubicBezTo>
                    <a:pt x="599361" y="401890"/>
                    <a:pt x="592889" y="406738"/>
                    <a:pt x="584893" y="40217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 name="Google Shape;1074;p24">
              <a:extLst>
                <a:ext uri="{FF2B5EF4-FFF2-40B4-BE49-F238E27FC236}">
                  <a16:creationId xmlns:a16="http://schemas.microsoft.com/office/drawing/2014/main" id="{1CAA56B1-4324-DBFA-50F9-1F302561374C}"/>
                </a:ext>
              </a:extLst>
            </p:cNvPr>
            <p:cNvSpPr/>
            <p:nvPr/>
          </p:nvSpPr>
          <p:spPr>
            <a:xfrm>
              <a:off x="4855752" y="2612272"/>
              <a:ext cx="1403078" cy="900663"/>
            </a:xfrm>
            <a:custGeom>
              <a:avLst/>
              <a:gdLst/>
              <a:ahLst/>
              <a:cxnLst/>
              <a:rect l="l" t="t" r="r" b="b"/>
              <a:pathLst>
                <a:path w="1403078" h="900663" extrusionOk="0">
                  <a:moveTo>
                    <a:pt x="1388610" y="898735"/>
                  </a:moveTo>
                  <a:lnTo>
                    <a:pt x="14468" y="106749"/>
                  </a:lnTo>
                  <a:cubicBezTo>
                    <a:pt x="5520" y="100390"/>
                    <a:pt x="152" y="90152"/>
                    <a:pt x="0" y="79183"/>
                  </a:cubicBezTo>
                  <a:lnTo>
                    <a:pt x="0" y="12646"/>
                  </a:lnTo>
                  <a:cubicBezTo>
                    <a:pt x="0" y="2000"/>
                    <a:pt x="6472" y="-2848"/>
                    <a:pt x="14468" y="1715"/>
                  </a:cubicBezTo>
                  <a:lnTo>
                    <a:pt x="1388610" y="794177"/>
                  </a:lnTo>
                  <a:cubicBezTo>
                    <a:pt x="1397557" y="800536"/>
                    <a:pt x="1402926" y="810773"/>
                    <a:pt x="1403078" y="821742"/>
                  </a:cubicBezTo>
                  <a:lnTo>
                    <a:pt x="1403078" y="888280"/>
                  </a:lnTo>
                  <a:cubicBezTo>
                    <a:pt x="1403078" y="898735"/>
                    <a:pt x="1396606" y="903678"/>
                    <a:pt x="1388610" y="898735"/>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 name="Google Shape;1075;p24">
              <a:extLst>
                <a:ext uri="{FF2B5EF4-FFF2-40B4-BE49-F238E27FC236}">
                  <a16:creationId xmlns:a16="http://schemas.microsoft.com/office/drawing/2014/main" id="{2F47B492-F404-CAAD-0670-CFBB910EB47D}"/>
                </a:ext>
              </a:extLst>
            </p:cNvPr>
            <p:cNvSpPr/>
            <p:nvPr/>
          </p:nvSpPr>
          <p:spPr>
            <a:xfrm>
              <a:off x="4860130" y="2805136"/>
              <a:ext cx="1263255" cy="786670"/>
            </a:xfrm>
            <a:custGeom>
              <a:avLst/>
              <a:gdLst/>
              <a:ahLst/>
              <a:cxnLst/>
              <a:rect l="l" t="t" r="r" b="b"/>
              <a:pathLst>
                <a:path w="1263255" h="786670" extrusionOk="0">
                  <a:moveTo>
                    <a:pt x="1248788" y="784956"/>
                  </a:moveTo>
                  <a:lnTo>
                    <a:pt x="14468" y="73195"/>
                  </a:lnTo>
                  <a:cubicBezTo>
                    <a:pt x="5521" y="66836"/>
                    <a:pt x="152" y="56599"/>
                    <a:pt x="0" y="45629"/>
                  </a:cubicBezTo>
                  <a:lnTo>
                    <a:pt x="0" y="12646"/>
                  </a:lnTo>
                  <a:cubicBezTo>
                    <a:pt x="0" y="2000"/>
                    <a:pt x="6472" y="-2848"/>
                    <a:pt x="14468" y="1715"/>
                  </a:cubicBezTo>
                  <a:lnTo>
                    <a:pt x="1248788" y="713381"/>
                  </a:lnTo>
                  <a:cubicBezTo>
                    <a:pt x="1257716" y="719807"/>
                    <a:pt x="1263075" y="730053"/>
                    <a:pt x="1263256" y="741042"/>
                  </a:cubicBezTo>
                  <a:lnTo>
                    <a:pt x="1263256" y="774025"/>
                  </a:lnTo>
                  <a:cubicBezTo>
                    <a:pt x="1263256" y="784671"/>
                    <a:pt x="1256783" y="789519"/>
                    <a:pt x="1248788" y="784956"/>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2" name="Google Shape;1076;p24">
              <a:extLst>
                <a:ext uri="{FF2B5EF4-FFF2-40B4-BE49-F238E27FC236}">
                  <a16:creationId xmlns:a16="http://schemas.microsoft.com/office/drawing/2014/main" id="{DC7332F8-CA66-F0BF-1DE2-CDBDC4A7BB89}"/>
                </a:ext>
              </a:extLst>
            </p:cNvPr>
            <p:cNvSpPr/>
            <p:nvPr/>
          </p:nvSpPr>
          <p:spPr>
            <a:xfrm>
              <a:off x="4860130" y="2930227"/>
              <a:ext cx="1263255" cy="786839"/>
            </a:xfrm>
            <a:custGeom>
              <a:avLst/>
              <a:gdLst/>
              <a:ahLst/>
              <a:cxnLst/>
              <a:rect l="l" t="t" r="r" b="b"/>
              <a:pathLst>
                <a:path w="1263255" h="786839" extrusionOk="0">
                  <a:moveTo>
                    <a:pt x="1248788" y="784956"/>
                  </a:moveTo>
                  <a:lnTo>
                    <a:pt x="14468" y="73290"/>
                  </a:lnTo>
                  <a:cubicBezTo>
                    <a:pt x="5540" y="66864"/>
                    <a:pt x="181" y="56617"/>
                    <a:pt x="0" y="45629"/>
                  </a:cubicBezTo>
                  <a:lnTo>
                    <a:pt x="0" y="12646"/>
                  </a:lnTo>
                  <a:cubicBezTo>
                    <a:pt x="0" y="2000"/>
                    <a:pt x="6472" y="-2848"/>
                    <a:pt x="14468" y="1714"/>
                  </a:cubicBezTo>
                  <a:lnTo>
                    <a:pt x="1248788" y="713856"/>
                  </a:lnTo>
                  <a:cubicBezTo>
                    <a:pt x="1257735" y="720215"/>
                    <a:pt x="1263104" y="730453"/>
                    <a:pt x="1263256" y="741422"/>
                  </a:cubicBezTo>
                  <a:lnTo>
                    <a:pt x="1263256" y="774405"/>
                  </a:lnTo>
                  <a:cubicBezTo>
                    <a:pt x="1263256" y="784671"/>
                    <a:pt x="1256783" y="789899"/>
                    <a:pt x="1248788" y="784956"/>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3" name="Google Shape;1077;p24">
              <a:extLst>
                <a:ext uri="{FF2B5EF4-FFF2-40B4-BE49-F238E27FC236}">
                  <a16:creationId xmlns:a16="http://schemas.microsoft.com/office/drawing/2014/main" id="{7A3A2D9A-2C1D-1384-CF7D-6B446E57403B}"/>
                </a:ext>
              </a:extLst>
            </p:cNvPr>
            <p:cNvSpPr/>
            <p:nvPr/>
          </p:nvSpPr>
          <p:spPr>
            <a:xfrm>
              <a:off x="4860130" y="3055222"/>
              <a:ext cx="1034438" cy="654829"/>
            </a:xfrm>
            <a:custGeom>
              <a:avLst/>
              <a:gdLst/>
              <a:ahLst/>
              <a:cxnLst/>
              <a:rect l="l" t="t" r="r" b="b"/>
              <a:pathLst>
                <a:path w="1034438" h="654829" extrusionOk="0">
                  <a:moveTo>
                    <a:pt x="1019971" y="653117"/>
                  </a:moveTo>
                  <a:lnTo>
                    <a:pt x="14468" y="73290"/>
                  </a:lnTo>
                  <a:cubicBezTo>
                    <a:pt x="5540" y="66864"/>
                    <a:pt x="181" y="56618"/>
                    <a:pt x="0" y="45629"/>
                  </a:cubicBezTo>
                  <a:lnTo>
                    <a:pt x="0" y="12646"/>
                  </a:lnTo>
                  <a:cubicBezTo>
                    <a:pt x="0" y="2000"/>
                    <a:pt x="6472" y="-2848"/>
                    <a:pt x="14468" y="1715"/>
                  </a:cubicBezTo>
                  <a:lnTo>
                    <a:pt x="1019971" y="581542"/>
                  </a:lnTo>
                  <a:cubicBezTo>
                    <a:pt x="1028880" y="587929"/>
                    <a:pt x="1034248" y="598157"/>
                    <a:pt x="1034438" y="609107"/>
                  </a:cubicBezTo>
                  <a:lnTo>
                    <a:pt x="1034438" y="642091"/>
                  </a:lnTo>
                  <a:cubicBezTo>
                    <a:pt x="1034438" y="652832"/>
                    <a:pt x="1027871" y="657679"/>
                    <a:pt x="1019971" y="65311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4" name="Google Shape;1078;p24">
              <a:extLst>
                <a:ext uri="{FF2B5EF4-FFF2-40B4-BE49-F238E27FC236}">
                  <a16:creationId xmlns:a16="http://schemas.microsoft.com/office/drawing/2014/main" id="{3689A0AA-84A2-A3F6-192D-59C7C069DE30}"/>
                </a:ext>
              </a:extLst>
            </p:cNvPr>
            <p:cNvSpPr/>
            <p:nvPr/>
          </p:nvSpPr>
          <p:spPr>
            <a:xfrm>
              <a:off x="4063456" y="1695343"/>
              <a:ext cx="283556" cy="477207"/>
            </a:xfrm>
            <a:custGeom>
              <a:avLst/>
              <a:gdLst/>
              <a:ahLst/>
              <a:cxnLst/>
              <a:rect l="l" t="t" r="r" b="b"/>
              <a:pathLst>
                <a:path w="283556" h="477207" extrusionOk="0">
                  <a:moveTo>
                    <a:pt x="269365" y="475409"/>
                  </a:moveTo>
                  <a:lnTo>
                    <a:pt x="14468" y="328646"/>
                  </a:lnTo>
                  <a:cubicBezTo>
                    <a:pt x="5521" y="322287"/>
                    <a:pt x="152" y="312050"/>
                    <a:pt x="0" y="301080"/>
                  </a:cubicBezTo>
                  <a:lnTo>
                    <a:pt x="0" y="12593"/>
                  </a:lnTo>
                  <a:cubicBezTo>
                    <a:pt x="0" y="2042"/>
                    <a:pt x="6472" y="-2901"/>
                    <a:pt x="14468" y="1757"/>
                  </a:cubicBezTo>
                  <a:lnTo>
                    <a:pt x="269080" y="148519"/>
                  </a:lnTo>
                  <a:cubicBezTo>
                    <a:pt x="278027" y="154878"/>
                    <a:pt x="283395" y="165116"/>
                    <a:pt x="283547" y="176085"/>
                  </a:cubicBezTo>
                  <a:lnTo>
                    <a:pt x="283547" y="464573"/>
                  </a:lnTo>
                  <a:cubicBezTo>
                    <a:pt x="283833" y="475409"/>
                    <a:pt x="277360" y="480066"/>
                    <a:pt x="269365" y="475409"/>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5" name="Google Shape;1079;p24">
              <a:extLst>
                <a:ext uri="{FF2B5EF4-FFF2-40B4-BE49-F238E27FC236}">
                  <a16:creationId xmlns:a16="http://schemas.microsoft.com/office/drawing/2014/main" id="{11AC32BE-9B63-9912-1C34-AD37B7B2208C}"/>
                </a:ext>
              </a:extLst>
            </p:cNvPr>
            <p:cNvSpPr/>
            <p:nvPr/>
          </p:nvSpPr>
          <p:spPr>
            <a:xfrm>
              <a:off x="4408015" y="1893817"/>
              <a:ext cx="284023" cy="477216"/>
            </a:xfrm>
            <a:custGeom>
              <a:avLst/>
              <a:gdLst/>
              <a:ahLst/>
              <a:cxnLst/>
              <a:rect l="l" t="t" r="r" b="b"/>
              <a:pathLst>
                <a:path w="284023" h="477216" extrusionOk="0">
                  <a:moveTo>
                    <a:pt x="269556" y="475502"/>
                  </a:moveTo>
                  <a:lnTo>
                    <a:pt x="14468" y="328644"/>
                  </a:lnTo>
                  <a:cubicBezTo>
                    <a:pt x="5521" y="322285"/>
                    <a:pt x="152" y="312048"/>
                    <a:pt x="0" y="301079"/>
                  </a:cubicBezTo>
                  <a:lnTo>
                    <a:pt x="0" y="12686"/>
                  </a:lnTo>
                  <a:cubicBezTo>
                    <a:pt x="0" y="2040"/>
                    <a:pt x="6472" y="-2903"/>
                    <a:pt x="14468" y="1755"/>
                  </a:cubicBezTo>
                  <a:lnTo>
                    <a:pt x="269556" y="148518"/>
                  </a:lnTo>
                  <a:cubicBezTo>
                    <a:pt x="278484" y="154943"/>
                    <a:pt x="283842" y="165190"/>
                    <a:pt x="284023" y="176178"/>
                  </a:cubicBezTo>
                  <a:lnTo>
                    <a:pt x="284023" y="464571"/>
                  </a:lnTo>
                  <a:cubicBezTo>
                    <a:pt x="283547" y="475217"/>
                    <a:pt x="277075" y="480065"/>
                    <a:pt x="269556" y="47550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6" name="Google Shape;1080;p24">
              <a:extLst>
                <a:ext uri="{FF2B5EF4-FFF2-40B4-BE49-F238E27FC236}">
                  <a16:creationId xmlns:a16="http://schemas.microsoft.com/office/drawing/2014/main" id="{F7D60ABD-0AF0-62B2-E3A8-2535B926258E}"/>
                </a:ext>
              </a:extLst>
            </p:cNvPr>
            <p:cNvSpPr/>
            <p:nvPr/>
          </p:nvSpPr>
          <p:spPr>
            <a:xfrm>
              <a:off x="4855752" y="1988490"/>
              <a:ext cx="1403078" cy="1286379"/>
            </a:xfrm>
            <a:custGeom>
              <a:avLst/>
              <a:gdLst/>
              <a:ahLst/>
              <a:cxnLst/>
              <a:rect l="l" t="t" r="r" b="b"/>
              <a:pathLst>
                <a:path w="1403078" h="1286379" extrusionOk="0">
                  <a:moveTo>
                    <a:pt x="1388610" y="1284884"/>
                  </a:moveTo>
                  <a:lnTo>
                    <a:pt x="14468" y="492137"/>
                  </a:lnTo>
                  <a:cubicBezTo>
                    <a:pt x="5520" y="485777"/>
                    <a:pt x="152" y="475540"/>
                    <a:pt x="0" y="464571"/>
                  </a:cubicBezTo>
                  <a:lnTo>
                    <a:pt x="0" y="12686"/>
                  </a:lnTo>
                  <a:cubicBezTo>
                    <a:pt x="0" y="2040"/>
                    <a:pt x="6472" y="-2903"/>
                    <a:pt x="14468" y="1755"/>
                  </a:cubicBezTo>
                  <a:lnTo>
                    <a:pt x="1388610" y="794027"/>
                  </a:lnTo>
                  <a:cubicBezTo>
                    <a:pt x="1397539" y="800452"/>
                    <a:pt x="1402897" y="810699"/>
                    <a:pt x="1403078" y="821687"/>
                  </a:cubicBezTo>
                  <a:lnTo>
                    <a:pt x="1403078" y="1273572"/>
                  </a:lnTo>
                  <a:cubicBezTo>
                    <a:pt x="1403078" y="1284218"/>
                    <a:pt x="1396606" y="1289066"/>
                    <a:pt x="1388610" y="128488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7" name="Google Shape;1081;p24">
              <a:extLst>
                <a:ext uri="{FF2B5EF4-FFF2-40B4-BE49-F238E27FC236}">
                  <a16:creationId xmlns:a16="http://schemas.microsoft.com/office/drawing/2014/main" id="{DC5B2196-C99A-85D8-A495-DEBC6B9A6603}"/>
                </a:ext>
              </a:extLst>
            </p:cNvPr>
            <p:cNvSpPr/>
            <p:nvPr/>
          </p:nvSpPr>
          <p:spPr>
            <a:xfrm>
              <a:off x="4846614" y="1414848"/>
              <a:ext cx="423274" cy="545612"/>
            </a:xfrm>
            <a:custGeom>
              <a:avLst/>
              <a:gdLst/>
              <a:ahLst/>
              <a:cxnLst/>
              <a:rect l="l" t="t" r="r" b="b"/>
              <a:pathLst>
                <a:path w="423274" h="545612" extrusionOk="0">
                  <a:moveTo>
                    <a:pt x="211685" y="516844"/>
                  </a:moveTo>
                  <a:cubicBezTo>
                    <a:pt x="94991" y="449546"/>
                    <a:pt x="0" y="285389"/>
                    <a:pt x="0" y="150793"/>
                  </a:cubicBezTo>
                  <a:cubicBezTo>
                    <a:pt x="0" y="16197"/>
                    <a:pt x="95182" y="-38459"/>
                    <a:pt x="211685" y="28744"/>
                  </a:cubicBezTo>
                  <a:cubicBezTo>
                    <a:pt x="328187" y="95947"/>
                    <a:pt x="423274" y="260295"/>
                    <a:pt x="423274" y="394795"/>
                  </a:cubicBezTo>
                  <a:cubicBezTo>
                    <a:pt x="423274" y="529296"/>
                    <a:pt x="328283" y="584142"/>
                    <a:pt x="211685" y="516844"/>
                  </a:cubicBezTo>
                  <a:close/>
                  <a:moveTo>
                    <a:pt x="211685" y="99274"/>
                  </a:moveTo>
                  <a:cubicBezTo>
                    <a:pt x="128686" y="51747"/>
                    <a:pt x="61202" y="90434"/>
                    <a:pt x="61202" y="186058"/>
                  </a:cubicBezTo>
                  <a:cubicBezTo>
                    <a:pt x="61202" y="281682"/>
                    <a:pt x="128686" y="398502"/>
                    <a:pt x="211685" y="446314"/>
                  </a:cubicBezTo>
                  <a:cubicBezTo>
                    <a:pt x="294683" y="494126"/>
                    <a:pt x="362167" y="455249"/>
                    <a:pt x="362167" y="359531"/>
                  </a:cubicBezTo>
                  <a:cubicBezTo>
                    <a:pt x="362167" y="263811"/>
                    <a:pt x="294493" y="147561"/>
                    <a:pt x="211685" y="9927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8" name="Google Shape;1082;p24">
              <a:extLst>
                <a:ext uri="{FF2B5EF4-FFF2-40B4-BE49-F238E27FC236}">
                  <a16:creationId xmlns:a16="http://schemas.microsoft.com/office/drawing/2014/main" id="{D3E8CFB2-A880-F7AC-9ABE-393380C9FDAD}"/>
                </a:ext>
              </a:extLst>
            </p:cNvPr>
            <p:cNvSpPr/>
            <p:nvPr/>
          </p:nvSpPr>
          <p:spPr>
            <a:xfrm>
              <a:off x="4846614" y="1414848"/>
              <a:ext cx="423274" cy="545629"/>
            </a:xfrm>
            <a:custGeom>
              <a:avLst/>
              <a:gdLst/>
              <a:ahLst/>
              <a:cxnLst/>
              <a:rect l="l" t="t" r="r" b="b"/>
              <a:pathLst>
                <a:path w="423274" h="545629" extrusionOk="0">
                  <a:moveTo>
                    <a:pt x="211685" y="516844"/>
                  </a:moveTo>
                  <a:cubicBezTo>
                    <a:pt x="94991" y="449546"/>
                    <a:pt x="0" y="285389"/>
                    <a:pt x="0" y="150793"/>
                  </a:cubicBezTo>
                  <a:cubicBezTo>
                    <a:pt x="0" y="16197"/>
                    <a:pt x="95182" y="-38459"/>
                    <a:pt x="211685" y="28744"/>
                  </a:cubicBezTo>
                  <a:lnTo>
                    <a:pt x="211685" y="99274"/>
                  </a:lnTo>
                  <a:cubicBezTo>
                    <a:pt x="128686" y="51747"/>
                    <a:pt x="61202" y="90434"/>
                    <a:pt x="61202" y="186058"/>
                  </a:cubicBezTo>
                  <a:cubicBezTo>
                    <a:pt x="61202" y="281682"/>
                    <a:pt x="128686" y="398502"/>
                    <a:pt x="211685" y="446314"/>
                  </a:cubicBezTo>
                  <a:cubicBezTo>
                    <a:pt x="294683" y="494126"/>
                    <a:pt x="362167" y="455249"/>
                    <a:pt x="362167" y="359531"/>
                  </a:cubicBezTo>
                  <a:lnTo>
                    <a:pt x="423274" y="394795"/>
                  </a:lnTo>
                  <a:cubicBezTo>
                    <a:pt x="423179" y="529391"/>
                    <a:pt x="328283" y="584142"/>
                    <a:pt x="211685" y="51684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9" name="Google Shape;1083;p24">
              <a:extLst>
                <a:ext uri="{FF2B5EF4-FFF2-40B4-BE49-F238E27FC236}">
                  <a16:creationId xmlns:a16="http://schemas.microsoft.com/office/drawing/2014/main" id="{FB67D12C-3958-8FA9-1AAA-7D185E8985D2}"/>
                </a:ext>
              </a:extLst>
            </p:cNvPr>
            <p:cNvSpPr/>
            <p:nvPr/>
          </p:nvSpPr>
          <p:spPr>
            <a:xfrm>
              <a:off x="5340323" y="1699604"/>
              <a:ext cx="423179" cy="545654"/>
            </a:xfrm>
            <a:custGeom>
              <a:avLst/>
              <a:gdLst/>
              <a:ahLst/>
              <a:cxnLst/>
              <a:rect l="l" t="t" r="r" b="b"/>
              <a:pathLst>
                <a:path w="423179" h="545654" extrusionOk="0">
                  <a:moveTo>
                    <a:pt x="211589" y="516869"/>
                  </a:moveTo>
                  <a:cubicBezTo>
                    <a:pt x="94896" y="449571"/>
                    <a:pt x="0" y="285318"/>
                    <a:pt x="0" y="150817"/>
                  </a:cubicBezTo>
                  <a:cubicBezTo>
                    <a:pt x="0" y="16316"/>
                    <a:pt x="95182" y="-38529"/>
                    <a:pt x="211589" y="28769"/>
                  </a:cubicBezTo>
                  <a:cubicBezTo>
                    <a:pt x="327997" y="96066"/>
                    <a:pt x="423179" y="260224"/>
                    <a:pt x="423179" y="394820"/>
                  </a:cubicBezTo>
                  <a:cubicBezTo>
                    <a:pt x="423179" y="529416"/>
                    <a:pt x="328283" y="584167"/>
                    <a:pt x="211589" y="516869"/>
                  </a:cubicBezTo>
                  <a:close/>
                  <a:moveTo>
                    <a:pt x="211589" y="99298"/>
                  </a:moveTo>
                  <a:cubicBezTo>
                    <a:pt x="128591" y="51772"/>
                    <a:pt x="61107" y="90363"/>
                    <a:pt x="61107" y="186082"/>
                  </a:cubicBezTo>
                  <a:cubicBezTo>
                    <a:pt x="61107" y="281801"/>
                    <a:pt x="128591" y="398432"/>
                    <a:pt x="211589" y="446339"/>
                  </a:cubicBezTo>
                  <a:cubicBezTo>
                    <a:pt x="294588" y="494246"/>
                    <a:pt x="362072" y="455274"/>
                    <a:pt x="362072" y="359555"/>
                  </a:cubicBezTo>
                  <a:cubicBezTo>
                    <a:pt x="362072" y="263836"/>
                    <a:pt x="294588" y="147110"/>
                    <a:pt x="211589" y="99298"/>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0" name="Google Shape;1084;p24">
              <a:extLst>
                <a:ext uri="{FF2B5EF4-FFF2-40B4-BE49-F238E27FC236}">
                  <a16:creationId xmlns:a16="http://schemas.microsoft.com/office/drawing/2014/main" id="{18142AAB-A73C-421A-CDD8-04E5C0A8ED34}"/>
                </a:ext>
              </a:extLst>
            </p:cNvPr>
            <p:cNvSpPr/>
            <p:nvPr/>
          </p:nvSpPr>
          <p:spPr>
            <a:xfrm>
              <a:off x="5340323" y="1699604"/>
              <a:ext cx="332185" cy="545952"/>
            </a:xfrm>
            <a:custGeom>
              <a:avLst/>
              <a:gdLst/>
              <a:ahLst/>
              <a:cxnLst/>
              <a:rect l="l" t="t" r="r" b="b"/>
              <a:pathLst>
                <a:path w="332185" h="545952" extrusionOk="0">
                  <a:moveTo>
                    <a:pt x="211589" y="516869"/>
                  </a:moveTo>
                  <a:cubicBezTo>
                    <a:pt x="94896" y="449571"/>
                    <a:pt x="0" y="285318"/>
                    <a:pt x="0" y="150817"/>
                  </a:cubicBezTo>
                  <a:cubicBezTo>
                    <a:pt x="0" y="16316"/>
                    <a:pt x="95182" y="-38529"/>
                    <a:pt x="211589" y="28769"/>
                  </a:cubicBezTo>
                  <a:lnTo>
                    <a:pt x="211589" y="99298"/>
                  </a:lnTo>
                  <a:cubicBezTo>
                    <a:pt x="128591" y="51772"/>
                    <a:pt x="61107" y="90363"/>
                    <a:pt x="61107" y="186082"/>
                  </a:cubicBezTo>
                  <a:cubicBezTo>
                    <a:pt x="61107" y="281801"/>
                    <a:pt x="128591" y="398432"/>
                    <a:pt x="211589" y="446339"/>
                  </a:cubicBezTo>
                  <a:cubicBezTo>
                    <a:pt x="242429" y="464114"/>
                    <a:pt x="272030" y="470483"/>
                    <a:pt x="297253" y="465350"/>
                  </a:cubicBezTo>
                  <a:lnTo>
                    <a:pt x="332185" y="543389"/>
                  </a:lnTo>
                  <a:cubicBezTo>
                    <a:pt x="296682" y="550898"/>
                    <a:pt x="254993" y="541868"/>
                    <a:pt x="211589" y="51686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1" name="Google Shape;1085;p24">
              <a:extLst>
                <a:ext uri="{FF2B5EF4-FFF2-40B4-BE49-F238E27FC236}">
                  <a16:creationId xmlns:a16="http://schemas.microsoft.com/office/drawing/2014/main" id="{108F4410-A2EC-A571-5497-806EE3E92640}"/>
                </a:ext>
              </a:extLst>
            </p:cNvPr>
            <p:cNvSpPr/>
            <p:nvPr/>
          </p:nvSpPr>
          <p:spPr>
            <a:xfrm>
              <a:off x="5834032" y="1984194"/>
              <a:ext cx="423559" cy="545654"/>
            </a:xfrm>
            <a:custGeom>
              <a:avLst/>
              <a:gdLst/>
              <a:ahLst/>
              <a:cxnLst/>
              <a:rect l="l" t="t" r="r" b="b"/>
              <a:pathLst>
                <a:path w="423559" h="545654" extrusionOk="0">
                  <a:moveTo>
                    <a:pt x="211590" y="516869"/>
                  </a:moveTo>
                  <a:cubicBezTo>
                    <a:pt x="94896" y="449571"/>
                    <a:pt x="0" y="285318"/>
                    <a:pt x="0" y="150817"/>
                  </a:cubicBezTo>
                  <a:cubicBezTo>
                    <a:pt x="0" y="16317"/>
                    <a:pt x="95182" y="-38529"/>
                    <a:pt x="211590" y="28769"/>
                  </a:cubicBezTo>
                  <a:cubicBezTo>
                    <a:pt x="327997" y="96066"/>
                    <a:pt x="423560" y="260224"/>
                    <a:pt x="423560" y="394820"/>
                  </a:cubicBezTo>
                  <a:cubicBezTo>
                    <a:pt x="423560" y="529416"/>
                    <a:pt x="328378" y="584167"/>
                    <a:pt x="211590" y="516869"/>
                  </a:cubicBezTo>
                  <a:close/>
                  <a:moveTo>
                    <a:pt x="211590" y="99298"/>
                  </a:moveTo>
                  <a:cubicBezTo>
                    <a:pt x="128686" y="51772"/>
                    <a:pt x="61107" y="90363"/>
                    <a:pt x="61107" y="186082"/>
                  </a:cubicBezTo>
                  <a:cubicBezTo>
                    <a:pt x="61107" y="281801"/>
                    <a:pt x="128686" y="398432"/>
                    <a:pt x="211590" y="446339"/>
                  </a:cubicBezTo>
                  <a:cubicBezTo>
                    <a:pt x="294493" y="494246"/>
                    <a:pt x="362072" y="455274"/>
                    <a:pt x="362072" y="359555"/>
                  </a:cubicBezTo>
                  <a:cubicBezTo>
                    <a:pt x="362072" y="263836"/>
                    <a:pt x="294588" y="147110"/>
                    <a:pt x="211590" y="99298"/>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2" name="Google Shape;1086;p24">
              <a:extLst>
                <a:ext uri="{FF2B5EF4-FFF2-40B4-BE49-F238E27FC236}">
                  <a16:creationId xmlns:a16="http://schemas.microsoft.com/office/drawing/2014/main" id="{FF95D617-CEC9-0E6D-85D0-C1645B4AA7B4}"/>
                </a:ext>
              </a:extLst>
            </p:cNvPr>
            <p:cNvSpPr/>
            <p:nvPr/>
          </p:nvSpPr>
          <p:spPr>
            <a:xfrm>
              <a:off x="5834032" y="1984177"/>
              <a:ext cx="211589" cy="286951"/>
            </a:xfrm>
            <a:custGeom>
              <a:avLst/>
              <a:gdLst/>
              <a:ahLst/>
              <a:cxnLst/>
              <a:rect l="l" t="t" r="r" b="b"/>
              <a:pathLst>
                <a:path w="211589" h="286951" extrusionOk="0">
                  <a:moveTo>
                    <a:pt x="27412" y="286951"/>
                  </a:moveTo>
                  <a:cubicBezTo>
                    <a:pt x="10194" y="243588"/>
                    <a:pt x="904" y="197477"/>
                    <a:pt x="0" y="150835"/>
                  </a:cubicBezTo>
                  <a:cubicBezTo>
                    <a:pt x="0" y="16239"/>
                    <a:pt x="95182" y="-38512"/>
                    <a:pt x="211590" y="28786"/>
                  </a:cubicBezTo>
                  <a:lnTo>
                    <a:pt x="211590" y="99315"/>
                  </a:lnTo>
                  <a:cubicBezTo>
                    <a:pt x="128686" y="51789"/>
                    <a:pt x="61107" y="90380"/>
                    <a:pt x="61107" y="186099"/>
                  </a:cubicBezTo>
                  <a:cubicBezTo>
                    <a:pt x="61830" y="219254"/>
                    <a:pt x="68540" y="252000"/>
                    <a:pt x="80905" y="28276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3" name="Google Shape;1087;p24">
              <a:extLst>
                <a:ext uri="{FF2B5EF4-FFF2-40B4-BE49-F238E27FC236}">
                  <a16:creationId xmlns:a16="http://schemas.microsoft.com/office/drawing/2014/main" id="{41137ED8-1C71-68B2-A95C-350F96218C41}"/>
                </a:ext>
              </a:extLst>
            </p:cNvPr>
            <p:cNvSpPr/>
            <p:nvPr/>
          </p:nvSpPr>
          <p:spPr>
            <a:xfrm>
              <a:off x="5029839" y="4705642"/>
              <a:ext cx="429841" cy="247899"/>
            </a:xfrm>
            <a:custGeom>
              <a:avLst/>
              <a:gdLst/>
              <a:ahLst/>
              <a:cxnLst/>
              <a:rect l="l" t="t" r="r" b="b"/>
              <a:pathLst>
                <a:path w="429841" h="247899" extrusionOk="0">
                  <a:moveTo>
                    <a:pt x="429842" y="123950"/>
                  </a:moveTo>
                  <a:cubicBezTo>
                    <a:pt x="429842" y="192405"/>
                    <a:pt x="333619" y="247900"/>
                    <a:pt x="214921" y="247900"/>
                  </a:cubicBezTo>
                  <a:cubicBezTo>
                    <a:pt x="96224" y="247900"/>
                    <a:pt x="0" y="192406"/>
                    <a:pt x="0" y="123950"/>
                  </a:cubicBezTo>
                  <a:cubicBezTo>
                    <a:pt x="0" y="55494"/>
                    <a:pt x="96224" y="0"/>
                    <a:pt x="214921" y="0"/>
                  </a:cubicBezTo>
                  <a:cubicBezTo>
                    <a:pt x="333619" y="0"/>
                    <a:pt x="429842" y="55494"/>
                    <a:pt x="429842" y="123950"/>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4" name="Google Shape;1088;p24">
              <a:extLst>
                <a:ext uri="{FF2B5EF4-FFF2-40B4-BE49-F238E27FC236}">
                  <a16:creationId xmlns:a16="http://schemas.microsoft.com/office/drawing/2014/main" id="{AA06E13A-3974-7962-A1C4-1FDF00554318}"/>
                </a:ext>
              </a:extLst>
            </p:cNvPr>
            <p:cNvSpPr/>
            <p:nvPr/>
          </p:nvSpPr>
          <p:spPr>
            <a:xfrm>
              <a:off x="2757750" y="4754499"/>
              <a:ext cx="429841" cy="247899"/>
            </a:xfrm>
            <a:custGeom>
              <a:avLst/>
              <a:gdLst/>
              <a:ahLst/>
              <a:cxnLst/>
              <a:rect l="l" t="t" r="r" b="b"/>
              <a:pathLst>
                <a:path w="429841" h="247899" extrusionOk="0">
                  <a:moveTo>
                    <a:pt x="429842" y="123950"/>
                  </a:moveTo>
                  <a:cubicBezTo>
                    <a:pt x="429842" y="192405"/>
                    <a:pt x="333619" y="247900"/>
                    <a:pt x="214921" y="247900"/>
                  </a:cubicBezTo>
                  <a:cubicBezTo>
                    <a:pt x="96223" y="247900"/>
                    <a:pt x="0" y="192406"/>
                    <a:pt x="0" y="123950"/>
                  </a:cubicBezTo>
                  <a:cubicBezTo>
                    <a:pt x="0" y="55494"/>
                    <a:pt x="96223" y="0"/>
                    <a:pt x="214921" y="0"/>
                  </a:cubicBezTo>
                  <a:cubicBezTo>
                    <a:pt x="333619" y="0"/>
                    <a:pt x="429842" y="55494"/>
                    <a:pt x="429842" y="123950"/>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5" name="Google Shape;1089;p24">
              <a:extLst>
                <a:ext uri="{FF2B5EF4-FFF2-40B4-BE49-F238E27FC236}">
                  <a16:creationId xmlns:a16="http://schemas.microsoft.com/office/drawing/2014/main" id="{036D7749-3A5A-3998-244D-BFED17BCDFE1}"/>
                </a:ext>
              </a:extLst>
            </p:cNvPr>
            <p:cNvSpPr/>
            <p:nvPr/>
          </p:nvSpPr>
          <p:spPr>
            <a:xfrm>
              <a:off x="2012475" y="3630110"/>
              <a:ext cx="429841" cy="247899"/>
            </a:xfrm>
            <a:custGeom>
              <a:avLst/>
              <a:gdLst/>
              <a:ahLst/>
              <a:cxnLst/>
              <a:rect l="l" t="t" r="r" b="b"/>
              <a:pathLst>
                <a:path w="429841" h="247899" extrusionOk="0">
                  <a:moveTo>
                    <a:pt x="429842" y="123950"/>
                  </a:moveTo>
                  <a:cubicBezTo>
                    <a:pt x="429842" y="192406"/>
                    <a:pt x="333619" y="247900"/>
                    <a:pt x="214921" y="247900"/>
                  </a:cubicBezTo>
                  <a:cubicBezTo>
                    <a:pt x="96223" y="247900"/>
                    <a:pt x="0" y="192406"/>
                    <a:pt x="0" y="123950"/>
                  </a:cubicBezTo>
                  <a:cubicBezTo>
                    <a:pt x="0" y="55494"/>
                    <a:pt x="96223" y="0"/>
                    <a:pt x="214921" y="0"/>
                  </a:cubicBezTo>
                  <a:cubicBezTo>
                    <a:pt x="333619" y="0"/>
                    <a:pt x="429842" y="55494"/>
                    <a:pt x="429842" y="123950"/>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6" name="Google Shape;1090;p24">
              <a:extLst>
                <a:ext uri="{FF2B5EF4-FFF2-40B4-BE49-F238E27FC236}">
                  <a16:creationId xmlns:a16="http://schemas.microsoft.com/office/drawing/2014/main" id="{F2E962B5-524C-7C61-D8A0-9BBE73BF93C3}"/>
                </a:ext>
              </a:extLst>
            </p:cNvPr>
            <p:cNvSpPr/>
            <p:nvPr/>
          </p:nvSpPr>
          <p:spPr>
            <a:xfrm>
              <a:off x="5244274" y="4799933"/>
              <a:ext cx="116580" cy="90224"/>
            </a:xfrm>
            <a:custGeom>
              <a:avLst/>
              <a:gdLst/>
              <a:ahLst/>
              <a:cxnLst/>
              <a:rect l="l" t="t" r="r" b="b"/>
              <a:pathLst>
                <a:path w="116580" h="90224" extrusionOk="0">
                  <a:moveTo>
                    <a:pt x="107376" y="2"/>
                  </a:moveTo>
                  <a:cubicBezTo>
                    <a:pt x="93384" y="11314"/>
                    <a:pt x="72729" y="953"/>
                    <a:pt x="71682" y="1998"/>
                  </a:cubicBezTo>
                  <a:cubicBezTo>
                    <a:pt x="55302" y="17235"/>
                    <a:pt x="38074" y="31550"/>
                    <a:pt x="20094" y="44868"/>
                  </a:cubicBezTo>
                  <a:cubicBezTo>
                    <a:pt x="11432" y="51711"/>
                    <a:pt x="-2179" y="60932"/>
                    <a:pt x="296" y="74049"/>
                  </a:cubicBezTo>
                  <a:cubicBezTo>
                    <a:pt x="4674" y="97622"/>
                    <a:pt x="42366" y="90398"/>
                    <a:pt x="56644" y="83554"/>
                  </a:cubicBezTo>
                  <a:cubicBezTo>
                    <a:pt x="70921" y="76711"/>
                    <a:pt x="82438" y="64544"/>
                    <a:pt x="95954" y="56084"/>
                  </a:cubicBezTo>
                  <a:cubicBezTo>
                    <a:pt x="105472" y="50095"/>
                    <a:pt x="114990" y="47054"/>
                    <a:pt x="116513" y="34887"/>
                  </a:cubicBezTo>
                  <a:cubicBezTo>
                    <a:pt x="117370" y="27187"/>
                    <a:pt x="109850" y="-283"/>
                    <a:pt x="107376"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7" name="Google Shape;1091;p24">
              <a:extLst>
                <a:ext uri="{FF2B5EF4-FFF2-40B4-BE49-F238E27FC236}">
                  <a16:creationId xmlns:a16="http://schemas.microsoft.com/office/drawing/2014/main" id="{38B4888A-B7F1-23B2-6653-9A492DA3FE00}"/>
                </a:ext>
              </a:extLst>
            </p:cNvPr>
            <p:cNvSpPr/>
            <p:nvPr/>
          </p:nvSpPr>
          <p:spPr>
            <a:xfrm>
              <a:off x="5244760" y="4829592"/>
              <a:ext cx="116051" cy="60483"/>
            </a:xfrm>
            <a:custGeom>
              <a:avLst/>
              <a:gdLst/>
              <a:ahLst/>
              <a:cxnLst/>
              <a:rect l="l" t="t" r="r" b="b"/>
              <a:pathLst>
                <a:path w="116051" h="60483" extrusionOk="0">
                  <a:moveTo>
                    <a:pt x="115837" y="0"/>
                  </a:moveTo>
                  <a:cubicBezTo>
                    <a:pt x="113933" y="11597"/>
                    <a:pt x="104605" y="14828"/>
                    <a:pt x="95087" y="20722"/>
                  </a:cubicBezTo>
                  <a:cubicBezTo>
                    <a:pt x="81381" y="29182"/>
                    <a:pt x="69388" y="41443"/>
                    <a:pt x="55110" y="48572"/>
                  </a:cubicBezTo>
                  <a:cubicBezTo>
                    <a:pt x="40833" y="55701"/>
                    <a:pt x="9233" y="61880"/>
                    <a:pt x="0" y="45055"/>
                  </a:cubicBezTo>
                  <a:cubicBezTo>
                    <a:pt x="5045" y="67773"/>
                    <a:pt x="42071" y="60644"/>
                    <a:pt x="56157" y="53515"/>
                  </a:cubicBezTo>
                  <a:cubicBezTo>
                    <a:pt x="70244" y="46386"/>
                    <a:pt x="81952" y="34505"/>
                    <a:pt x="95468" y="26045"/>
                  </a:cubicBezTo>
                  <a:cubicBezTo>
                    <a:pt x="104986" y="20056"/>
                    <a:pt x="114504" y="17015"/>
                    <a:pt x="116027" y="4848"/>
                  </a:cubicBezTo>
                  <a:cubicBezTo>
                    <a:pt x="116093" y="3232"/>
                    <a:pt x="116027" y="1606"/>
                    <a:pt x="11583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8" name="Google Shape;1092;p24">
              <a:extLst>
                <a:ext uri="{FF2B5EF4-FFF2-40B4-BE49-F238E27FC236}">
                  <a16:creationId xmlns:a16="http://schemas.microsoft.com/office/drawing/2014/main" id="{5E9EE2AB-0ECD-842A-7FAA-417F6219B4C8}"/>
                </a:ext>
              </a:extLst>
            </p:cNvPr>
            <p:cNvSpPr/>
            <p:nvPr/>
          </p:nvSpPr>
          <p:spPr>
            <a:xfrm>
              <a:off x="5124630" y="4754816"/>
              <a:ext cx="116569" cy="86887"/>
            </a:xfrm>
            <a:custGeom>
              <a:avLst/>
              <a:gdLst/>
              <a:ahLst/>
              <a:cxnLst/>
              <a:rect l="l" t="t" r="r" b="b"/>
              <a:pathLst>
                <a:path w="116569" h="86887" extrusionOk="0">
                  <a:moveTo>
                    <a:pt x="105663" y="63"/>
                  </a:moveTo>
                  <a:cubicBezTo>
                    <a:pt x="91671" y="11470"/>
                    <a:pt x="67590" y="-982"/>
                    <a:pt x="66162" y="63"/>
                  </a:cubicBezTo>
                  <a:cubicBezTo>
                    <a:pt x="51656" y="14825"/>
                    <a:pt x="36275" y="28693"/>
                    <a:pt x="20094" y="41602"/>
                  </a:cubicBezTo>
                  <a:cubicBezTo>
                    <a:pt x="11432" y="48446"/>
                    <a:pt x="-2179" y="57666"/>
                    <a:pt x="296" y="70783"/>
                  </a:cubicBezTo>
                  <a:cubicBezTo>
                    <a:pt x="4674" y="94261"/>
                    <a:pt x="42367" y="87037"/>
                    <a:pt x="56644" y="80288"/>
                  </a:cubicBezTo>
                  <a:cubicBezTo>
                    <a:pt x="70921" y="73540"/>
                    <a:pt x="82438" y="61278"/>
                    <a:pt x="95954" y="52818"/>
                  </a:cubicBezTo>
                  <a:cubicBezTo>
                    <a:pt x="105472" y="46830"/>
                    <a:pt x="114990" y="43313"/>
                    <a:pt x="116513" y="31621"/>
                  </a:cubicBezTo>
                  <a:cubicBezTo>
                    <a:pt x="117370" y="23922"/>
                    <a:pt x="108137" y="-222"/>
                    <a:pt x="105663" y="63"/>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9" name="Google Shape;1093;p24">
              <a:extLst>
                <a:ext uri="{FF2B5EF4-FFF2-40B4-BE49-F238E27FC236}">
                  <a16:creationId xmlns:a16="http://schemas.microsoft.com/office/drawing/2014/main" id="{241B0FA2-B43E-9420-D56C-C4DF971208AE}"/>
                </a:ext>
              </a:extLst>
            </p:cNvPr>
            <p:cNvSpPr/>
            <p:nvPr/>
          </p:nvSpPr>
          <p:spPr>
            <a:xfrm>
              <a:off x="5124926" y="4782825"/>
              <a:ext cx="116097" cy="60673"/>
            </a:xfrm>
            <a:custGeom>
              <a:avLst/>
              <a:gdLst/>
              <a:ahLst/>
              <a:cxnLst/>
              <a:rect l="l" t="t" r="r" b="b"/>
              <a:pathLst>
                <a:path w="116097" h="60673" extrusionOk="0">
                  <a:moveTo>
                    <a:pt x="115741" y="0"/>
                  </a:moveTo>
                  <a:cubicBezTo>
                    <a:pt x="114218" y="11407"/>
                    <a:pt x="104700" y="14828"/>
                    <a:pt x="95182" y="20912"/>
                  </a:cubicBezTo>
                  <a:cubicBezTo>
                    <a:pt x="81476" y="29372"/>
                    <a:pt x="69388" y="41634"/>
                    <a:pt x="55205" y="48858"/>
                  </a:cubicBezTo>
                  <a:cubicBezTo>
                    <a:pt x="41023" y="56082"/>
                    <a:pt x="9233" y="62070"/>
                    <a:pt x="0" y="45246"/>
                  </a:cubicBezTo>
                  <a:cubicBezTo>
                    <a:pt x="5045" y="67964"/>
                    <a:pt x="42071" y="60835"/>
                    <a:pt x="56157" y="53706"/>
                  </a:cubicBezTo>
                  <a:cubicBezTo>
                    <a:pt x="70244" y="46577"/>
                    <a:pt x="82047" y="34695"/>
                    <a:pt x="95468" y="26235"/>
                  </a:cubicBezTo>
                  <a:cubicBezTo>
                    <a:pt x="104986" y="20246"/>
                    <a:pt x="114504" y="16730"/>
                    <a:pt x="116027" y="5133"/>
                  </a:cubicBezTo>
                  <a:cubicBezTo>
                    <a:pt x="116179" y="3413"/>
                    <a:pt x="116084" y="1692"/>
                    <a:pt x="115741"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0" name="Google Shape;1094;p24">
              <a:extLst>
                <a:ext uri="{FF2B5EF4-FFF2-40B4-BE49-F238E27FC236}">
                  <a16:creationId xmlns:a16="http://schemas.microsoft.com/office/drawing/2014/main" id="{FB12A86F-2FA3-9631-9DB9-56604C43565F}"/>
                </a:ext>
              </a:extLst>
            </p:cNvPr>
            <p:cNvSpPr/>
            <p:nvPr/>
          </p:nvSpPr>
          <p:spPr>
            <a:xfrm>
              <a:off x="5154433" y="4234936"/>
              <a:ext cx="200389" cy="574156"/>
            </a:xfrm>
            <a:custGeom>
              <a:avLst/>
              <a:gdLst/>
              <a:ahLst/>
              <a:cxnLst/>
              <a:rect l="l" t="t" r="r" b="b"/>
              <a:pathLst>
                <a:path w="200389" h="574156" extrusionOk="0">
                  <a:moveTo>
                    <a:pt x="197978" y="49713"/>
                  </a:moveTo>
                  <a:cubicBezTo>
                    <a:pt x="197312" y="70815"/>
                    <a:pt x="190745" y="162447"/>
                    <a:pt x="187794" y="211304"/>
                  </a:cubicBezTo>
                  <a:cubicBezTo>
                    <a:pt x="184843" y="260162"/>
                    <a:pt x="184177" y="319285"/>
                    <a:pt x="184177" y="319285"/>
                  </a:cubicBezTo>
                  <a:cubicBezTo>
                    <a:pt x="184177" y="319285"/>
                    <a:pt x="192553" y="354645"/>
                    <a:pt x="197978" y="396183"/>
                  </a:cubicBezTo>
                  <a:cubicBezTo>
                    <a:pt x="203404" y="437722"/>
                    <a:pt x="197978" y="568896"/>
                    <a:pt x="197978" y="568896"/>
                  </a:cubicBezTo>
                  <a:cubicBezTo>
                    <a:pt x="187080" y="575911"/>
                    <a:pt x="173088" y="575911"/>
                    <a:pt x="162190" y="568896"/>
                  </a:cubicBezTo>
                  <a:cubicBezTo>
                    <a:pt x="162190" y="568896"/>
                    <a:pt x="139822" y="464337"/>
                    <a:pt x="129448" y="416810"/>
                  </a:cubicBezTo>
                  <a:cubicBezTo>
                    <a:pt x="119073" y="369283"/>
                    <a:pt x="117359" y="342193"/>
                    <a:pt x="111934" y="312916"/>
                  </a:cubicBezTo>
                  <a:cubicBezTo>
                    <a:pt x="105462" y="277462"/>
                    <a:pt x="91375" y="111973"/>
                    <a:pt x="91375" y="111973"/>
                  </a:cubicBezTo>
                  <a:lnTo>
                    <a:pt x="85759" y="111973"/>
                  </a:lnTo>
                  <a:lnTo>
                    <a:pt x="70815" y="298753"/>
                  </a:lnTo>
                  <a:cubicBezTo>
                    <a:pt x="75479" y="312508"/>
                    <a:pt x="78668" y="326718"/>
                    <a:pt x="80334" y="341147"/>
                  </a:cubicBezTo>
                  <a:cubicBezTo>
                    <a:pt x="84426" y="371660"/>
                    <a:pt x="76050" y="524696"/>
                    <a:pt x="76050" y="524696"/>
                  </a:cubicBezTo>
                  <a:cubicBezTo>
                    <a:pt x="63896" y="531473"/>
                    <a:pt x="48952" y="530846"/>
                    <a:pt x="37406" y="523080"/>
                  </a:cubicBezTo>
                  <a:cubicBezTo>
                    <a:pt x="37406" y="523080"/>
                    <a:pt x="0" y="320331"/>
                    <a:pt x="0" y="289533"/>
                  </a:cubicBezTo>
                  <a:cubicBezTo>
                    <a:pt x="0" y="269097"/>
                    <a:pt x="3522" y="0"/>
                    <a:pt x="3522"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1" name="Google Shape;1095;p24">
              <a:extLst>
                <a:ext uri="{FF2B5EF4-FFF2-40B4-BE49-F238E27FC236}">
                  <a16:creationId xmlns:a16="http://schemas.microsoft.com/office/drawing/2014/main" id="{AFC6CC40-29F9-DE5E-2212-14140123A4D3}"/>
                </a:ext>
              </a:extLst>
            </p:cNvPr>
            <p:cNvSpPr/>
            <p:nvPr/>
          </p:nvSpPr>
          <p:spPr>
            <a:xfrm>
              <a:off x="5199628" y="3876679"/>
              <a:ext cx="128464" cy="124722"/>
            </a:xfrm>
            <a:custGeom>
              <a:avLst/>
              <a:gdLst/>
              <a:ahLst/>
              <a:cxnLst/>
              <a:rect l="l" t="t" r="r" b="b"/>
              <a:pathLst>
                <a:path w="128464" h="124722" extrusionOk="0">
                  <a:moveTo>
                    <a:pt x="102147" y="0"/>
                  </a:moveTo>
                  <a:cubicBezTo>
                    <a:pt x="102147" y="0"/>
                    <a:pt x="99767" y="46006"/>
                    <a:pt x="100814" y="50093"/>
                  </a:cubicBezTo>
                  <a:cubicBezTo>
                    <a:pt x="101861" y="54181"/>
                    <a:pt x="121945" y="67678"/>
                    <a:pt x="127846" y="72431"/>
                  </a:cubicBezTo>
                  <a:cubicBezTo>
                    <a:pt x="133747" y="77183"/>
                    <a:pt x="95960" y="114445"/>
                    <a:pt x="77590" y="122904"/>
                  </a:cubicBezTo>
                  <a:cubicBezTo>
                    <a:pt x="59220" y="131364"/>
                    <a:pt x="1444" y="109122"/>
                    <a:pt x="112" y="80606"/>
                  </a:cubicBezTo>
                  <a:cubicBezTo>
                    <a:pt x="-1221" y="52089"/>
                    <a:pt x="9630" y="28136"/>
                    <a:pt x="19148" y="26900"/>
                  </a:cubicBezTo>
                  <a:cubicBezTo>
                    <a:pt x="28666" y="25665"/>
                    <a:pt x="102147" y="0"/>
                    <a:pt x="102147"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2" name="Google Shape;1096;p24">
              <a:extLst>
                <a:ext uri="{FF2B5EF4-FFF2-40B4-BE49-F238E27FC236}">
                  <a16:creationId xmlns:a16="http://schemas.microsoft.com/office/drawing/2014/main" id="{1F0470EF-D667-8A05-4A19-0C47F07D2574}"/>
                </a:ext>
              </a:extLst>
            </p:cNvPr>
            <p:cNvSpPr/>
            <p:nvPr/>
          </p:nvSpPr>
          <p:spPr>
            <a:xfrm>
              <a:off x="4996526" y="3906336"/>
              <a:ext cx="182485" cy="357686"/>
            </a:xfrm>
            <a:custGeom>
              <a:avLst/>
              <a:gdLst/>
              <a:ahLst/>
              <a:cxnLst/>
              <a:rect l="l" t="t" r="r" b="b"/>
              <a:pathLst>
                <a:path w="182485" h="357686" extrusionOk="0">
                  <a:moveTo>
                    <a:pt x="179037" y="55702"/>
                  </a:moveTo>
                  <a:cubicBezTo>
                    <a:pt x="176277" y="35455"/>
                    <a:pt x="189697" y="16159"/>
                    <a:pt x="176752" y="0"/>
                  </a:cubicBezTo>
                  <a:cubicBezTo>
                    <a:pt x="131255" y="44485"/>
                    <a:pt x="136966" y="162352"/>
                    <a:pt x="126687" y="237634"/>
                  </a:cubicBezTo>
                  <a:cubicBezTo>
                    <a:pt x="92897" y="272899"/>
                    <a:pt x="25032" y="307594"/>
                    <a:pt x="5901" y="316243"/>
                  </a:cubicBezTo>
                  <a:cubicBezTo>
                    <a:pt x="2379" y="317764"/>
                    <a:pt x="-572" y="319475"/>
                    <a:pt x="95" y="323182"/>
                  </a:cubicBezTo>
                  <a:cubicBezTo>
                    <a:pt x="2665" y="335739"/>
                    <a:pt x="8061" y="347535"/>
                    <a:pt x="15895" y="357687"/>
                  </a:cubicBezTo>
                  <a:cubicBezTo>
                    <a:pt x="60821" y="338676"/>
                    <a:pt x="93183" y="327270"/>
                    <a:pt x="149150" y="274040"/>
                  </a:cubicBezTo>
                  <a:cubicBezTo>
                    <a:pt x="154509" y="268175"/>
                    <a:pt x="159287" y="261806"/>
                    <a:pt x="163427" y="255029"/>
                  </a:cubicBezTo>
                  <a:cubicBezTo>
                    <a:pt x="179608" y="207502"/>
                    <a:pt x="183605" y="90776"/>
                    <a:pt x="179037" y="55702"/>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3" name="Google Shape;1097;p24">
              <a:extLst>
                <a:ext uri="{FF2B5EF4-FFF2-40B4-BE49-F238E27FC236}">
                  <a16:creationId xmlns:a16="http://schemas.microsoft.com/office/drawing/2014/main" id="{8E08970C-3143-29F5-42FB-E658961431B9}"/>
                </a:ext>
              </a:extLst>
            </p:cNvPr>
            <p:cNvSpPr/>
            <p:nvPr/>
          </p:nvSpPr>
          <p:spPr>
            <a:xfrm>
              <a:off x="5154414" y="3894094"/>
              <a:ext cx="208226" cy="419055"/>
            </a:xfrm>
            <a:custGeom>
              <a:avLst/>
              <a:gdLst/>
              <a:ahLst/>
              <a:cxnLst/>
              <a:rect l="l" t="t" r="r" b="b"/>
              <a:pathLst>
                <a:path w="208226" h="419055" extrusionOk="0">
                  <a:moveTo>
                    <a:pt x="152500" y="40568"/>
                  </a:moveTo>
                  <a:cubicBezTo>
                    <a:pt x="152500" y="40568"/>
                    <a:pt x="119091" y="90376"/>
                    <a:pt x="72357" y="95033"/>
                  </a:cubicBezTo>
                  <a:cubicBezTo>
                    <a:pt x="57699" y="80585"/>
                    <a:pt x="56366" y="29066"/>
                    <a:pt x="76736" y="12527"/>
                  </a:cubicBezTo>
                  <a:cubicBezTo>
                    <a:pt x="76736" y="12527"/>
                    <a:pt x="57699" y="-2491"/>
                    <a:pt x="45135" y="360"/>
                  </a:cubicBezTo>
                  <a:cubicBezTo>
                    <a:pt x="31448" y="8744"/>
                    <a:pt x="21301" y="21823"/>
                    <a:pt x="16580" y="37146"/>
                  </a:cubicBezTo>
                  <a:cubicBezTo>
                    <a:pt x="4702" y="71346"/>
                    <a:pt x="-885" y="107419"/>
                    <a:pt x="114" y="143606"/>
                  </a:cubicBezTo>
                  <a:cubicBezTo>
                    <a:pt x="875" y="192463"/>
                    <a:pt x="114" y="341698"/>
                    <a:pt x="114" y="341698"/>
                  </a:cubicBezTo>
                  <a:cubicBezTo>
                    <a:pt x="114" y="341698"/>
                    <a:pt x="6681" y="373256"/>
                    <a:pt x="48942" y="396734"/>
                  </a:cubicBezTo>
                  <a:cubicBezTo>
                    <a:pt x="91203" y="420212"/>
                    <a:pt x="122423" y="422493"/>
                    <a:pt x="151073" y="415745"/>
                  </a:cubicBezTo>
                  <a:cubicBezTo>
                    <a:pt x="174678" y="410231"/>
                    <a:pt x="194190" y="401866"/>
                    <a:pt x="202376" y="384757"/>
                  </a:cubicBezTo>
                  <a:cubicBezTo>
                    <a:pt x="200282" y="350538"/>
                    <a:pt x="184957" y="261187"/>
                    <a:pt x="190668" y="218223"/>
                  </a:cubicBezTo>
                  <a:cubicBezTo>
                    <a:pt x="196379" y="175259"/>
                    <a:pt x="205517" y="143036"/>
                    <a:pt x="207801" y="108246"/>
                  </a:cubicBezTo>
                  <a:cubicBezTo>
                    <a:pt x="210086" y="73456"/>
                    <a:pt x="203233" y="74122"/>
                    <a:pt x="185814" y="61765"/>
                  </a:cubicBezTo>
                  <a:cubicBezTo>
                    <a:pt x="175239" y="53904"/>
                    <a:pt x="164103" y="46813"/>
                    <a:pt x="152500" y="40568"/>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4" name="Google Shape;1098;p24">
              <a:extLst>
                <a:ext uri="{FF2B5EF4-FFF2-40B4-BE49-F238E27FC236}">
                  <a16:creationId xmlns:a16="http://schemas.microsoft.com/office/drawing/2014/main" id="{3DFB958D-7C45-924B-C996-4195DB2A23AB}"/>
                </a:ext>
              </a:extLst>
            </p:cNvPr>
            <p:cNvSpPr/>
            <p:nvPr/>
          </p:nvSpPr>
          <p:spPr>
            <a:xfrm>
              <a:off x="5194395" y="3747198"/>
              <a:ext cx="138431" cy="168252"/>
            </a:xfrm>
            <a:custGeom>
              <a:avLst/>
              <a:gdLst/>
              <a:ahLst/>
              <a:cxnLst/>
              <a:rect l="l" t="t" r="r" b="b"/>
              <a:pathLst>
                <a:path w="138431" h="168252" extrusionOk="0">
                  <a:moveTo>
                    <a:pt x="3060" y="60853"/>
                  </a:moveTo>
                  <a:lnTo>
                    <a:pt x="3060" y="60853"/>
                  </a:lnTo>
                  <a:cubicBezTo>
                    <a:pt x="8581" y="25112"/>
                    <a:pt x="34375" y="-1978"/>
                    <a:pt x="71211" y="113"/>
                  </a:cubicBezTo>
                  <a:cubicBezTo>
                    <a:pt x="110416" y="2252"/>
                    <a:pt x="140465" y="35740"/>
                    <a:pt x="138324" y="74892"/>
                  </a:cubicBezTo>
                  <a:cubicBezTo>
                    <a:pt x="138314" y="74930"/>
                    <a:pt x="138314" y="74978"/>
                    <a:pt x="138314" y="75016"/>
                  </a:cubicBezTo>
                  <a:cubicBezTo>
                    <a:pt x="137105" y="96983"/>
                    <a:pt x="125655" y="117105"/>
                    <a:pt x="107380" y="129386"/>
                  </a:cubicBezTo>
                  <a:cubicBezTo>
                    <a:pt x="106057" y="134804"/>
                    <a:pt x="104144" y="140071"/>
                    <a:pt x="101669" y="145070"/>
                  </a:cubicBezTo>
                  <a:cubicBezTo>
                    <a:pt x="88629" y="160279"/>
                    <a:pt x="49128" y="169689"/>
                    <a:pt x="37802" y="168073"/>
                  </a:cubicBezTo>
                  <a:cubicBezTo>
                    <a:pt x="23981" y="166847"/>
                    <a:pt x="12322" y="157313"/>
                    <a:pt x="8391" y="144025"/>
                  </a:cubicBezTo>
                  <a:cubicBezTo>
                    <a:pt x="-3793" y="115984"/>
                    <a:pt x="15" y="78533"/>
                    <a:pt x="3060" y="60853"/>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5" name="Google Shape;1099;p24">
              <a:extLst>
                <a:ext uri="{FF2B5EF4-FFF2-40B4-BE49-F238E27FC236}">
                  <a16:creationId xmlns:a16="http://schemas.microsoft.com/office/drawing/2014/main" id="{7F75D425-8806-9B70-34F4-A1DA63D4FA7C}"/>
                </a:ext>
              </a:extLst>
            </p:cNvPr>
            <p:cNvSpPr/>
            <p:nvPr/>
          </p:nvSpPr>
          <p:spPr>
            <a:xfrm>
              <a:off x="5199668" y="3732408"/>
              <a:ext cx="146095" cy="144175"/>
            </a:xfrm>
            <a:custGeom>
              <a:avLst/>
              <a:gdLst/>
              <a:ahLst/>
              <a:cxnLst/>
              <a:rect l="l" t="t" r="r" b="b"/>
              <a:pathLst>
                <a:path w="146095" h="144175" extrusionOk="0">
                  <a:moveTo>
                    <a:pt x="102106" y="144176"/>
                  </a:moveTo>
                  <a:lnTo>
                    <a:pt x="102106" y="144176"/>
                  </a:lnTo>
                  <a:lnTo>
                    <a:pt x="98680" y="113093"/>
                  </a:lnTo>
                  <a:cubicBezTo>
                    <a:pt x="98680" y="113093"/>
                    <a:pt x="124189" y="47126"/>
                    <a:pt x="63939" y="59768"/>
                  </a:cubicBezTo>
                  <a:cubicBezTo>
                    <a:pt x="24152" y="68133"/>
                    <a:pt x="14158" y="71745"/>
                    <a:pt x="2070" y="45130"/>
                  </a:cubicBezTo>
                  <a:cubicBezTo>
                    <a:pt x="-10018" y="18515"/>
                    <a:pt x="32624" y="-5534"/>
                    <a:pt x="83355" y="1120"/>
                  </a:cubicBezTo>
                  <a:cubicBezTo>
                    <a:pt x="119563" y="4913"/>
                    <a:pt x="146823" y="35777"/>
                    <a:pt x="146081" y="72125"/>
                  </a:cubicBezTo>
                  <a:cubicBezTo>
                    <a:pt x="144748" y="91706"/>
                    <a:pt x="139513" y="131439"/>
                    <a:pt x="102106" y="14417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6" name="Google Shape;1100;p24">
              <a:extLst>
                <a:ext uri="{FF2B5EF4-FFF2-40B4-BE49-F238E27FC236}">
                  <a16:creationId xmlns:a16="http://schemas.microsoft.com/office/drawing/2014/main" id="{F988100E-2781-F2BA-040E-03BDD9685B7B}"/>
                </a:ext>
              </a:extLst>
            </p:cNvPr>
            <p:cNvSpPr/>
            <p:nvPr/>
          </p:nvSpPr>
          <p:spPr>
            <a:xfrm>
              <a:off x="5186268" y="3976961"/>
              <a:ext cx="186859" cy="320520"/>
            </a:xfrm>
            <a:custGeom>
              <a:avLst/>
              <a:gdLst/>
              <a:ahLst/>
              <a:cxnLst/>
              <a:rect l="l" t="t" r="r" b="b"/>
              <a:pathLst>
                <a:path w="186859" h="320520" extrusionOk="0">
                  <a:moveTo>
                    <a:pt x="186131" y="4943"/>
                  </a:moveTo>
                  <a:cubicBezTo>
                    <a:pt x="168713" y="0"/>
                    <a:pt x="182039" y="4088"/>
                    <a:pt x="168713" y="0"/>
                  </a:cubicBezTo>
                  <a:cubicBezTo>
                    <a:pt x="123216" y="44485"/>
                    <a:pt x="128832" y="120813"/>
                    <a:pt x="118552" y="196286"/>
                  </a:cubicBezTo>
                  <a:cubicBezTo>
                    <a:pt x="93424" y="237729"/>
                    <a:pt x="241" y="293906"/>
                    <a:pt x="241" y="293906"/>
                  </a:cubicBezTo>
                  <a:cubicBezTo>
                    <a:pt x="-901" y="301986"/>
                    <a:pt x="1859" y="304362"/>
                    <a:pt x="11948" y="320521"/>
                  </a:cubicBezTo>
                  <a:cubicBezTo>
                    <a:pt x="63842" y="300693"/>
                    <a:pt x="111042" y="270295"/>
                    <a:pt x="150533" y="231266"/>
                  </a:cubicBezTo>
                  <a:cubicBezTo>
                    <a:pt x="152818" y="229174"/>
                    <a:pt x="156054" y="228604"/>
                    <a:pt x="157006" y="225752"/>
                  </a:cubicBezTo>
                  <a:cubicBezTo>
                    <a:pt x="172901" y="177655"/>
                    <a:pt x="190700" y="40018"/>
                    <a:pt x="186131" y="4943"/>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7" name="Google Shape;1101;p24">
              <a:extLst>
                <a:ext uri="{FF2B5EF4-FFF2-40B4-BE49-F238E27FC236}">
                  <a16:creationId xmlns:a16="http://schemas.microsoft.com/office/drawing/2014/main" id="{A5BC54D8-CB0C-5019-07C8-99E328DEDAAF}"/>
                </a:ext>
              </a:extLst>
            </p:cNvPr>
            <p:cNvSpPr/>
            <p:nvPr/>
          </p:nvSpPr>
          <p:spPr>
            <a:xfrm>
              <a:off x="4957596" y="4074866"/>
              <a:ext cx="216348" cy="290578"/>
            </a:xfrm>
            <a:custGeom>
              <a:avLst/>
              <a:gdLst/>
              <a:ahLst/>
              <a:cxnLst/>
              <a:rect l="l" t="t" r="r" b="b"/>
              <a:pathLst>
                <a:path w="216348" h="290578" extrusionOk="0">
                  <a:moveTo>
                    <a:pt x="0" y="0"/>
                  </a:moveTo>
                  <a:lnTo>
                    <a:pt x="67770" y="231360"/>
                  </a:lnTo>
                  <a:lnTo>
                    <a:pt x="216349" y="290579"/>
                  </a:lnTo>
                  <a:lnTo>
                    <a:pt x="162190" y="65302"/>
                  </a:lnTo>
                  <a:lnTo>
                    <a:pt x="0" y="0"/>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8" name="Google Shape;1102;p24">
              <a:extLst>
                <a:ext uri="{FF2B5EF4-FFF2-40B4-BE49-F238E27FC236}">
                  <a16:creationId xmlns:a16="http://schemas.microsoft.com/office/drawing/2014/main" id="{2BA8ABF5-89EB-1B18-D8D5-DFBCDF30F2A3}"/>
                </a:ext>
              </a:extLst>
            </p:cNvPr>
            <p:cNvSpPr/>
            <p:nvPr/>
          </p:nvSpPr>
          <p:spPr>
            <a:xfrm>
              <a:off x="5101717" y="4257084"/>
              <a:ext cx="109578" cy="53390"/>
            </a:xfrm>
            <a:custGeom>
              <a:avLst/>
              <a:gdLst/>
              <a:ahLst/>
              <a:cxnLst/>
              <a:rect l="l" t="t" r="r" b="b"/>
              <a:pathLst>
                <a:path w="109578" h="53390" extrusionOk="0">
                  <a:moveTo>
                    <a:pt x="108112" y="15494"/>
                  </a:moveTo>
                  <a:cubicBezTo>
                    <a:pt x="105923" y="7604"/>
                    <a:pt x="100212" y="9505"/>
                    <a:pt x="93739" y="11502"/>
                  </a:cubicBezTo>
                  <a:cubicBezTo>
                    <a:pt x="86772" y="14353"/>
                    <a:pt x="79100" y="15019"/>
                    <a:pt x="71752" y="13403"/>
                  </a:cubicBezTo>
                  <a:cubicBezTo>
                    <a:pt x="66003" y="10627"/>
                    <a:pt x="60683" y="7043"/>
                    <a:pt x="55952" y="2757"/>
                  </a:cubicBezTo>
                  <a:cubicBezTo>
                    <a:pt x="53077" y="1017"/>
                    <a:pt x="49794" y="67"/>
                    <a:pt x="46434" y="0"/>
                  </a:cubicBezTo>
                  <a:cubicBezTo>
                    <a:pt x="46434" y="1996"/>
                    <a:pt x="49860" y="13688"/>
                    <a:pt x="49860" y="13688"/>
                  </a:cubicBezTo>
                  <a:cubicBezTo>
                    <a:pt x="49860" y="13688"/>
                    <a:pt x="17308" y="13688"/>
                    <a:pt x="13977" y="13688"/>
                  </a:cubicBezTo>
                  <a:cubicBezTo>
                    <a:pt x="11045" y="13070"/>
                    <a:pt x="8171" y="14952"/>
                    <a:pt x="7552" y="17880"/>
                  </a:cubicBezTo>
                  <a:cubicBezTo>
                    <a:pt x="7200" y="19572"/>
                    <a:pt x="7676" y="21339"/>
                    <a:pt x="8837" y="22623"/>
                  </a:cubicBezTo>
                  <a:cubicBezTo>
                    <a:pt x="8104" y="22680"/>
                    <a:pt x="7381" y="22680"/>
                    <a:pt x="6648" y="22623"/>
                  </a:cubicBezTo>
                  <a:cubicBezTo>
                    <a:pt x="-15" y="21102"/>
                    <a:pt x="-2870" y="31368"/>
                    <a:pt x="3792" y="32889"/>
                  </a:cubicBezTo>
                  <a:cubicBezTo>
                    <a:pt x="5582" y="33231"/>
                    <a:pt x="7399" y="33487"/>
                    <a:pt x="9218" y="33649"/>
                  </a:cubicBezTo>
                  <a:cubicBezTo>
                    <a:pt x="4839" y="35360"/>
                    <a:pt x="3792" y="42584"/>
                    <a:pt x="9218" y="43154"/>
                  </a:cubicBezTo>
                  <a:lnTo>
                    <a:pt x="10836" y="43154"/>
                  </a:lnTo>
                  <a:cubicBezTo>
                    <a:pt x="11645" y="43373"/>
                    <a:pt x="12501" y="43373"/>
                    <a:pt x="13310" y="43154"/>
                  </a:cubicBezTo>
                  <a:lnTo>
                    <a:pt x="14262" y="43154"/>
                  </a:lnTo>
                  <a:cubicBezTo>
                    <a:pt x="13701" y="46358"/>
                    <a:pt x="15852" y="49418"/>
                    <a:pt x="19059" y="49970"/>
                  </a:cubicBezTo>
                  <a:cubicBezTo>
                    <a:pt x="19107" y="49979"/>
                    <a:pt x="19164" y="49989"/>
                    <a:pt x="19212" y="49998"/>
                  </a:cubicBezTo>
                  <a:cubicBezTo>
                    <a:pt x="35107" y="52089"/>
                    <a:pt x="58522" y="58458"/>
                    <a:pt x="72894" y="45341"/>
                  </a:cubicBezTo>
                  <a:cubicBezTo>
                    <a:pt x="82774" y="44295"/>
                    <a:pt x="92416" y="41662"/>
                    <a:pt x="101449" y="37546"/>
                  </a:cubicBezTo>
                  <a:cubicBezTo>
                    <a:pt x="110491" y="33839"/>
                    <a:pt x="110777" y="24904"/>
                    <a:pt x="108112" y="1549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9" name="Google Shape;1103;p24">
              <a:extLst>
                <a:ext uri="{FF2B5EF4-FFF2-40B4-BE49-F238E27FC236}">
                  <a16:creationId xmlns:a16="http://schemas.microsoft.com/office/drawing/2014/main" id="{D1FDBC43-AE55-6BD3-3A87-F3F34EC079E0}"/>
                </a:ext>
              </a:extLst>
            </p:cNvPr>
            <p:cNvSpPr/>
            <p:nvPr/>
          </p:nvSpPr>
          <p:spPr>
            <a:xfrm>
              <a:off x="4984781" y="4223327"/>
              <a:ext cx="67863" cy="55821"/>
            </a:xfrm>
            <a:custGeom>
              <a:avLst/>
              <a:gdLst/>
              <a:ahLst/>
              <a:cxnLst/>
              <a:rect l="l" t="t" r="r" b="b"/>
              <a:pathLst>
                <a:path w="67863" h="55821" extrusionOk="0">
                  <a:moveTo>
                    <a:pt x="62477" y="30335"/>
                  </a:moveTo>
                  <a:lnTo>
                    <a:pt x="60192" y="30335"/>
                  </a:lnTo>
                  <a:cubicBezTo>
                    <a:pt x="62420" y="28253"/>
                    <a:pt x="62534" y="24764"/>
                    <a:pt x="60459" y="22540"/>
                  </a:cubicBezTo>
                  <a:cubicBezTo>
                    <a:pt x="59564" y="21590"/>
                    <a:pt x="58355" y="20981"/>
                    <a:pt x="57051" y="20829"/>
                  </a:cubicBezTo>
                  <a:cubicBezTo>
                    <a:pt x="53720" y="20829"/>
                    <a:pt x="20216" y="13890"/>
                    <a:pt x="20216" y="13890"/>
                  </a:cubicBezTo>
                  <a:lnTo>
                    <a:pt x="16123" y="108"/>
                  </a:lnTo>
                  <a:cubicBezTo>
                    <a:pt x="16123" y="-653"/>
                    <a:pt x="10317" y="2864"/>
                    <a:pt x="10127" y="2959"/>
                  </a:cubicBezTo>
                  <a:cubicBezTo>
                    <a:pt x="4406" y="6723"/>
                    <a:pt x="694" y="12873"/>
                    <a:pt x="37" y="19689"/>
                  </a:cubicBezTo>
                  <a:cubicBezTo>
                    <a:pt x="-400" y="29232"/>
                    <a:pt x="3035" y="38557"/>
                    <a:pt x="9555" y="45543"/>
                  </a:cubicBezTo>
                  <a:cubicBezTo>
                    <a:pt x="15638" y="51503"/>
                    <a:pt x="23785" y="54906"/>
                    <a:pt x="32304" y="55049"/>
                  </a:cubicBezTo>
                  <a:cubicBezTo>
                    <a:pt x="36302" y="55049"/>
                    <a:pt x="40204" y="55049"/>
                    <a:pt x="43726" y="55809"/>
                  </a:cubicBezTo>
                  <a:cubicBezTo>
                    <a:pt x="46981" y="56018"/>
                    <a:pt x="49789" y="53556"/>
                    <a:pt x="49998" y="50305"/>
                  </a:cubicBezTo>
                  <a:cubicBezTo>
                    <a:pt x="49998" y="50210"/>
                    <a:pt x="50008" y="50106"/>
                    <a:pt x="50008" y="50011"/>
                  </a:cubicBezTo>
                  <a:lnTo>
                    <a:pt x="51055" y="50011"/>
                  </a:lnTo>
                  <a:cubicBezTo>
                    <a:pt x="51835" y="50201"/>
                    <a:pt x="52654" y="50201"/>
                    <a:pt x="53435" y="50011"/>
                  </a:cubicBezTo>
                  <a:lnTo>
                    <a:pt x="55148" y="50011"/>
                  </a:lnTo>
                  <a:cubicBezTo>
                    <a:pt x="60859" y="50011"/>
                    <a:pt x="61334" y="42977"/>
                    <a:pt x="57432" y="40505"/>
                  </a:cubicBezTo>
                  <a:cubicBezTo>
                    <a:pt x="59240" y="40505"/>
                    <a:pt x="61049" y="40505"/>
                    <a:pt x="62953" y="40505"/>
                  </a:cubicBezTo>
                  <a:cubicBezTo>
                    <a:pt x="69901" y="40885"/>
                    <a:pt x="69234" y="30239"/>
                    <a:pt x="62477" y="30335"/>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0" name="Google Shape;1104;p24">
              <a:extLst>
                <a:ext uri="{FF2B5EF4-FFF2-40B4-BE49-F238E27FC236}">
                  <a16:creationId xmlns:a16="http://schemas.microsoft.com/office/drawing/2014/main" id="{F2BFE054-FBAC-AB7A-2C0D-6C0E7015942E}"/>
                </a:ext>
              </a:extLst>
            </p:cNvPr>
            <p:cNvSpPr/>
            <p:nvPr/>
          </p:nvSpPr>
          <p:spPr>
            <a:xfrm>
              <a:off x="5132255" y="3894454"/>
              <a:ext cx="67293" cy="97715"/>
            </a:xfrm>
            <a:custGeom>
              <a:avLst/>
              <a:gdLst/>
              <a:ahLst/>
              <a:cxnLst/>
              <a:rect l="l" t="t" r="r" b="b"/>
              <a:pathLst>
                <a:path w="67293" h="97715" extrusionOk="0">
                  <a:moveTo>
                    <a:pt x="24367" y="97715"/>
                  </a:moveTo>
                  <a:cubicBezTo>
                    <a:pt x="15153" y="97344"/>
                    <a:pt x="6435" y="93466"/>
                    <a:pt x="0" y="86879"/>
                  </a:cubicBezTo>
                  <a:cubicBezTo>
                    <a:pt x="1333" y="69769"/>
                    <a:pt x="23224" y="4848"/>
                    <a:pt x="67294" y="0"/>
                  </a:cubicBezTo>
                  <a:cubicBezTo>
                    <a:pt x="55310" y="8431"/>
                    <a:pt x="45811" y="19923"/>
                    <a:pt x="39786" y="33269"/>
                  </a:cubicBezTo>
                  <a:cubicBezTo>
                    <a:pt x="33000" y="54323"/>
                    <a:pt x="27841" y="75872"/>
                    <a:pt x="24367" y="97715"/>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1" name="Google Shape;1105;p24">
              <a:extLst>
                <a:ext uri="{FF2B5EF4-FFF2-40B4-BE49-F238E27FC236}">
                  <a16:creationId xmlns:a16="http://schemas.microsoft.com/office/drawing/2014/main" id="{EFFB00FA-EBCC-9002-7D1E-CEEBA0B91CBC}"/>
                </a:ext>
              </a:extLst>
            </p:cNvPr>
            <p:cNvSpPr/>
            <p:nvPr/>
          </p:nvSpPr>
          <p:spPr>
            <a:xfrm>
              <a:off x="5305132" y="3960902"/>
              <a:ext cx="81740" cy="121566"/>
            </a:xfrm>
            <a:custGeom>
              <a:avLst/>
              <a:gdLst/>
              <a:ahLst/>
              <a:cxnLst/>
              <a:rect l="l" t="t" r="r" b="b"/>
              <a:pathLst>
                <a:path w="81740" h="121566" extrusionOk="0">
                  <a:moveTo>
                    <a:pt x="75168" y="117100"/>
                  </a:moveTo>
                  <a:cubicBezTo>
                    <a:pt x="75168" y="117100"/>
                    <a:pt x="31289" y="132214"/>
                    <a:pt x="355" y="106834"/>
                  </a:cubicBezTo>
                  <a:cubicBezTo>
                    <a:pt x="-2977" y="101036"/>
                    <a:pt x="18249" y="26514"/>
                    <a:pt x="18249" y="26514"/>
                  </a:cubicBezTo>
                  <a:cubicBezTo>
                    <a:pt x="18249" y="26514"/>
                    <a:pt x="36714" y="-11507"/>
                    <a:pt x="65840" y="3511"/>
                  </a:cubicBezTo>
                  <a:cubicBezTo>
                    <a:pt x="94966" y="18530"/>
                    <a:pt x="75168" y="117100"/>
                    <a:pt x="75168" y="117100"/>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2" name="Google Shape;1106;p24">
              <a:extLst>
                <a:ext uri="{FF2B5EF4-FFF2-40B4-BE49-F238E27FC236}">
                  <a16:creationId xmlns:a16="http://schemas.microsoft.com/office/drawing/2014/main" id="{B1C39EE4-4958-65DF-2CA4-6F7524767DC6}"/>
                </a:ext>
              </a:extLst>
            </p:cNvPr>
            <p:cNvSpPr/>
            <p:nvPr/>
          </p:nvSpPr>
          <p:spPr>
            <a:xfrm>
              <a:off x="2821998" y="4049582"/>
              <a:ext cx="101559" cy="177370"/>
            </a:xfrm>
            <a:custGeom>
              <a:avLst/>
              <a:gdLst/>
              <a:ahLst/>
              <a:cxnLst/>
              <a:rect l="l" t="t" r="r" b="b"/>
              <a:pathLst>
                <a:path w="101559" h="177370" extrusionOk="0">
                  <a:moveTo>
                    <a:pt x="0" y="0"/>
                  </a:moveTo>
                  <a:cubicBezTo>
                    <a:pt x="0" y="0"/>
                    <a:pt x="6092" y="90966"/>
                    <a:pt x="17989" y="104084"/>
                  </a:cubicBezTo>
                  <a:cubicBezTo>
                    <a:pt x="29887" y="117201"/>
                    <a:pt x="70340" y="126136"/>
                    <a:pt x="70340" y="126136"/>
                  </a:cubicBezTo>
                  <a:lnTo>
                    <a:pt x="101559" y="177370"/>
                  </a:lnTo>
                  <a:cubicBezTo>
                    <a:pt x="101559" y="177370"/>
                    <a:pt x="73005" y="14543"/>
                    <a:pt x="66913" y="10646"/>
                  </a:cubicBezTo>
                  <a:cubicBezTo>
                    <a:pt x="60821" y="6749"/>
                    <a:pt x="0" y="0"/>
                    <a:pt x="0"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3" name="Google Shape;1107;p24">
              <a:extLst>
                <a:ext uri="{FF2B5EF4-FFF2-40B4-BE49-F238E27FC236}">
                  <a16:creationId xmlns:a16="http://schemas.microsoft.com/office/drawing/2014/main" id="{173356C3-E8C9-9573-B263-160D8E807BFA}"/>
                </a:ext>
              </a:extLst>
            </p:cNvPr>
            <p:cNvSpPr/>
            <p:nvPr/>
          </p:nvSpPr>
          <p:spPr>
            <a:xfrm>
              <a:off x="2814097" y="3945071"/>
              <a:ext cx="67769" cy="130685"/>
            </a:xfrm>
            <a:custGeom>
              <a:avLst/>
              <a:gdLst/>
              <a:ahLst/>
              <a:cxnLst/>
              <a:rect l="l" t="t" r="r" b="b"/>
              <a:pathLst>
                <a:path w="67769" h="130685" extrusionOk="0">
                  <a:moveTo>
                    <a:pt x="67770" y="3183"/>
                  </a:moveTo>
                  <a:cubicBezTo>
                    <a:pt x="52097" y="-4127"/>
                    <a:pt x="33430" y="1529"/>
                    <a:pt x="24462" y="16300"/>
                  </a:cubicBezTo>
                  <a:cubicBezTo>
                    <a:pt x="12945" y="35311"/>
                    <a:pt x="1047" y="100328"/>
                    <a:pt x="0" y="111354"/>
                  </a:cubicBezTo>
                  <a:cubicBezTo>
                    <a:pt x="0" y="111354"/>
                    <a:pt x="16086" y="133597"/>
                    <a:pt x="40167" y="130365"/>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6" name="Google Shape;1108;p24">
              <a:extLst>
                <a:ext uri="{FF2B5EF4-FFF2-40B4-BE49-F238E27FC236}">
                  <a16:creationId xmlns:a16="http://schemas.microsoft.com/office/drawing/2014/main" id="{668B0BD9-4B0F-A448-DDE6-BDFA5F2D2E08}"/>
                </a:ext>
              </a:extLst>
            </p:cNvPr>
            <p:cNvSpPr/>
            <p:nvPr/>
          </p:nvSpPr>
          <p:spPr>
            <a:xfrm>
              <a:off x="2966810" y="4837262"/>
              <a:ext cx="145801" cy="82247"/>
            </a:xfrm>
            <a:custGeom>
              <a:avLst/>
              <a:gdLst/>
              <a:ahLst/>
              <a:cxnLst/>
              <a:rect l="l" t="t" r="r" b="b"/>
              <a:pathLst>
                <a:path w="145801" h="82247" extrusionOk="0">
                  <a:moveTo>
                    <a:pt x="7003" y="19800"/>
                  </a:moveTo>
                  <a:cubicBezTo>
                    <a:pt x="23964" y="24458"/>
                    <a:pt x="42087" y="22272"/>
                    <a:pt x="57449" y="13717"/>
                  </a:cubicBezTo>
                  <a:cubicBezTo>
                    <a:pt x="69537" y="13717"/>
                    <a:pt x="135498" y="-14134"/>
                    <a:pt x="144446" y="9535"/>
                  </a:cubicBezTo>
                  <a:cubicBezTo>
                    <a:pt x="152346" y="30256"/>
                    <a:pt x="123791" y="49457"/>
                    <a:pt x="108562" y="53164"/>
                  </a:cubicBezTo>
                  <a:cubicBezTo>
                    <a:pt x="75248" y="61244"/>
                    <a:pt x="50596" y="77783"/>
                    <a:pt x="37175" y="80635"/>
                  </a:cubicBezTo>
                  <a:cubicBezTo>
                    <a:pt x="27657" y="82726"/>
                    <a:pt x="14332" y="84057"/>
                    <a:pt x="6432" y="76262"/>
                  </a:cubicBezTo>
                  <a:cubicBezTo>
                    <a:pt x="-2515" y="66852"/>
                    <a:pt x="-1944" y="32157"/>
                    <a:pt x="7003" y="19800"/>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7" name="Google Shape;1109;p24">
              <a:extLst>
                <a:ext uri="{FF2B5EF4-FFF2-40B4-BE49-F238E27FC236}">
                  <a16:creationId xmlns:a16="http://schemas.microsoft.com/office/drawing/2014/main" id="{6887CA1D-1D31-40B1-4795-6A0136C71DBE}"/>
                </a:ext>
              </a:extLst>
            </p:cNvPr>
            <p:cNvSpPr/>
            <p:nvPr/>
          </p:nvSpPr>
          <p:spPr>
            <a:xfrm>
              <a:off x="2969244" y="4850979"/>
              <a:ext cx="143767" cy="68530"/>
            </a:xfrm>
            <a:custGeom>
              <a:avLst/>
              <a:gdLst/>
              <a:ahLst/>
              <a:cxnLst/>
              <a:rect l="l" t="t" r="r" b="b"/>
              <a:pathLst>
                <a:path w="143767" h="68530" extrusionOk="0">
                  <a:moveTo>
                    <a:pt x="35122" y="61119"/>
                  </a:moveTo>
                  <a:cubicBezTo>
                    <a:pt x="48543" y="58363"/>
                    <a:pt x="73195" y="42109"/>
                    <a:pt x="106509" y="33649"/>
                  </a:cubicBezTo>
                  <a:cubicBezTo>
                    <a:pt x="119263" y="30607"/>
                    <a:pt x="141250" y="16634"/>
                    <a:pt x="143535" y="0"/>
                  </a:cubicBezTo>
                  <a:cubicBezTo>
                    <a:pt x="146485" y="19011"/>
                    <a:pt x="120691" y="36025"/>
                    <a:pt x="106509" y="39447"/>
                  </a:cubicBezTo>
                  <a:cubicBezTo>
                    <a:pt x="73195" y="47527"/>
                    <a:pt x="48543" y="64066"/>
                    <a:pt x="35122" y="66918"/>
                  </a:cubicBezTo>
                  <a:cubicBezTo>
                    <a:pt x="25604" y="69009"/>
                    <a:pt x="12278" y="70340"/>
                    <a:pt x="4378" y="62545"/>
                  </a:cubicBezTo>
                  <a:cubicBezTo>
                    <a:pt x="2265" y="60292"/>
                    <a:pt x="761" y="57545"/>
                    <a:pt x="0" y="54561"/>
                  </a:cubicBezTo>
                  <a:cubicBezTo>
                    <a:pt x="10013" y="62156"/>
                    <a:pt x="23034" y="64589"/>
                    <a:pt x="35122" y="61119"/>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8" name="Google Shape;1110;p24">
              <a:extLst>
                <a:ext uri="{FF2B5EF4-FFF2-40B4-BE49-F238E27FC236}">
                  <a16:creationId xmlns:a16="http://schemas.microsoft.com/office/drawing/2014/main" id="{F3F6428D-BE4F-37A9-14DD-55F5A7F56CB1}"/>
                </a:ext>
              </a:extLst>
            </p:cNvPr>
            <p:cNvSpPr/>
            <p:nvPr/>
          </p:nvSpPr>
          <p:spPr>
            <a:xfrm>
              <a:off x="2864165" y="4805303"/>
              <a:ext cx="146191" cy="82209"/>
            </a:xfrm>
            <a:custGeom>
              <a:avLst/>
              <a:gdLst/>
              <a:ahLst/>
              <a:cxnLst/>
              <a:rect l="l" t="t" r="r" b="b"/>
              <a:pathLst>
                <a:path w="146191" h="82209" extrusionOk="0">
                  <a:moveTo>
                    <a:pt x="7327" y="19726"/>
                  </a:moveTo>
                  <a:cubicBezTo>
                    <a:pt x="24287" y="24431"/>
                    <a:pt x="42423" y="22245"/>
                    <a:pt x="57774" y="13642"/>
                  </a:cubicBezTo>
                  <a:cubicBezTo>
                    <a:pt x="69957" y="13642"/>
                    <a:pt x="135823" y="-14113"/>
                    <a:pt x="144865" y="9555"/>
                  </a:cubicBezTo>
                  <a:cubicBezTo>
                    <a:pt x="152670" y="30277"/>
                    <a:pt x="124116" y="49477"/>
                    <a:pt x="108886" y="53185"/>
                  </a:cubicBezTo>
                  <a:cubicBezTo>
                    <a:pt x="75573" y="61169"/>
                    <a:pt x="50921" y="77804"/>
                    <a:pt x="37595" y="80560"/>
                  </a:cubicBezTo>
                  <a:cubicBezTo>
                    <a:pt x="27601" y="82651"/>
                    <a:pt x="14656" y="84077"/>
                    <a:pt x="6756" y="76283"/>
                  </a:cubicBezTo>
                  <a:cubicBezTo>
                    <a:pt x="-2762" y="66872"/>
                    <a:pt x="-1905" y="32178"/>
                    <a:pt x="7327" y="19726"/>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9" name="Google Shape;1111;p24">
              <a:extLst>
                <a:ext uri="{FF2B5EF4-FFF2-40B4-BE49-F238E27FC236}">
                  <a16:creationId xmlns:a16="http://schemas.microsoft.com/office/drawing/2014/main" id="{E81EFDCA-D1D0-6335-00B7-69BECD2CA19C}"/>
                </a:ext>
              </a:extLst>
            </p:cNvPr>
            <p:cNvSpPr/>
            <p:nvPr/>
          </p:nvSpPr>
          <p:spPr>
            <a:xfrm>
              <a:off x="2866543" y="4818565"/>
              <a:ext cx="143767" cy="68566"/>
            </a:xfrm>
            <a:custGeom>
              <a:avLst/>
              <a:gdLst/>
              <a:ahLst/>
              <a:cxnLst/>
              <a:rect l="l" t="t" r="r" b="b"/>
              <a:pathLst>
                <a:path w="143767" h="68566" extrusionOk="0">
                  <a:moveTo>
                    <a:pt x="35217" y="61215"/>
                  </a:moveTo>
                  <a:cubicBezTo>
                    <a:pt x="48543" y="58363"/>
                    <a:pt x="73290" y="42204"/>
                    <a:pt x="106509" y="33744"/>
                  </a:cubicBezTo>
                  <a:cubicBezTo>
                    <a:pt x="119263" y="30702"/>
                    <a:pt x="141345" y="16730"/>
                    <a:pt x="143534" y="0"/>
                  </a:cubicBezTo>
                  <a:cubicBezTo>
                    <a:pt x="146485" y="19011"/>
                    <a:pt x="120691" y="36025"/>
                    <a:pt x="106509" y="39542"/>
                  </a:cubicBezTo>
                  <a:cubicBezTo>
                    <a:pt x="73195" y="47527"/>
                    <a:pt x="48543" y="64161"/>
                    <a:pt x="35217" y="66918"/>
                  </a:cubicBezTo>
                  <a:cubicBezTo>
                    <a:pt x="25223" y="69009"/>
                    <a:pt x="12278" y="70435"/>
                    <a:pt x="4378" y="62640"/>
                  </a:cubicBezTo>
                  <a:cubicBezTo>
                    <a:pt x="2320" y="60350"/>
                    <a:pt x="821" y="57622"/>
                    <a:pt x="0" y="54656"/>
                  </a:cubicBezTo>
                  <a:cubicBezTo>
                    <a:pt x="10052" y="62251"/>
                    <a:pt x="23099" y="64684"/>
                    <a:pt x="35217" y="61215"/>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0" name="Google Shape;1112;p24">
              <a:extLst>
                <a:ext uri="{FF2B5EF4-FFF2-40B4-BE49-F238E27FC236}">
                  <a16:creationId xmlns:a16="http://schemas.microsoft.com/office/drawing/2014/main" id="{4D10338F-CDA3-CE49-DBF6-E6A8D2D079FD}"/>
                </a:ext>
              </a:extLst>
            </p:cNvPr>
            <p:cNvSpPr/>
            <p:nvPr/>
          </p:nvSpPr>
          <p:spPr>
            <a:xfrm>
              <a:off x="2858160" y="4267254"/>
              <a:ext cx="210834" cy="594226"/>
            </a:xfrm>
            <a:custGeom>
              <a:avLst/>
              <a:gdLst/>
              <a:ahLst/>
              <a:cxnLst/>
              <a:rect l="l" t="t" r="r" b="b"/>
              <a:pathLst>
                <a:path w="210834" h="594226" extrusionOk="0">
                  <a:moveTo>
                    <a:pt x="6098" y="372610"/>
                  </a:moveTo>
                  <a:cubicBezTo>
                    <a:pt x="8933" y="348172"/>
                    <a:pt x="14031" y="324057"/>
                    <a:pt x="21327" y="300559"/>
                  </a:cubicBezTo>
                  <a:cubicBezTo>
                    <a:pt x="21327" y="300559"/>
                    <a:pt x="16759" y="238299"/>
                    <a:pt x="14474" y="179271"/>
                  </a:cubicBezTo>
                  <a:cubicBezTo>
                    <a:pt x="11904" y="112734"/>
                    <a:pt x="-11320" y="53420"/>
                    <a:pt x="6955" y="0"/>
                  </a:cubicBezTo>
                  <a:lnTo>
                    <a:pt x="210835" y="45340"/>
                  </a:lnTo>
                  <a:cubicBezTo>
                    <a:pt x="210835" y="45340"/>
                    <a:pt x="201317" y="312821"/>
                    <a:pt x="198176" y="345140"/>
                  </a:cubicBezTo>
                  <a:cubicBezTo>
                    <a:pt x="196596" y="370310"/>
                    <a:pt x="193417" y="395366"/>
                    <a:pt x="188657" y="420137"/>
                  </a:cubicBezTo>
                  <a:cubicBezTo>
                    <a:pt x="179139" y="471941"/>
                    <a:pt x="168955" y="587907"/>
                    <a:pt x="168955" y="587907"/>
                  </a:cubicBezTo>
                  <a:cubicBezTo>
                    <a:pt x="147063" y="600644"/>
                    <a:pt x="114987" y="590188"/>
                    <a:pt x="114987" y="590188"/>
                  </a:cubicBezTo>
                  <a:cubicBezTo>
                    <a:pt x="114987" y="590188"/>
                    <a:pt x="114987" y="445041"/>
                    <a:pt x="116224" y="407685"/>
                  </a:cubicBezTo>
                  <a:cubicBezTo>
                    <a:pt x="117937" y="362059"/>
                    <a:pt x="119365" y="365576"/>
                    <a:pt x="119365" y="365576"/>
                  </a:cubicBezTo>
                  <a:lnTo>
                    <a:pt x="112512" y="251987"/>
                  </a:lnTo>
                  <a:lnTo>
                    <a:pt x="108038" y="195525"/>
                  </a:lnTo>
                  <a:cubicBezTo>
                    <a:pt x="108038" y="195525"/>
                    <a:pt x="102327" y="236969"/>
                    <a:pt x="98520" y="273945"/>
                  </a:cubicBezTo>
                  <a:cubicBezTo>
                    <a:pt x="95284" y="306263"/>
                    <a:pt x="87479" y="335444"/>
                    <a:pt x="78722" y="395613"/>
                  </a:cubicBezTo>
                  <a:cubicBezTo>
                    <a:pt x="71203" y="447703"/>
                    <a:pt x="63398" y="554068"/>
                    <a:pt x="63398" y="554068"/>
                  </a:cubicBezTo>
                  <a:cubicBezTo>
                    <a:pt x="41506" y="566710"/>
                    <a:pt x="12000" y="557965"/>
                    <a:pt x="12000" y="557965"/>
                  </a:cubicBezTo>
                  <a:cubicBezTo>
                    <a:pt x="12000" y="557965"/>
                    <a:pt x="197" y="417856"/>
                    <a:pt x="6098" y="37261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1" name="Google Shape;1113;p24">
              <a:extLst>
                <a:ext uri="{FF2B5EF4-FFF2-40B4-BE49-F238E27FC236}">
                  <a16:creationId xmlns:a16="http://schemas.microsoft.com/office/drawing/2014/main" id="{DACE0B51-B56C-B60A-7702-B83934F9F89D}"/>
                </a:ext>
              </a:extLst>
            </p:cNvPr>
            <p:cNvSpPr/>
            <p:nvPr/>
          </p:nvSpPr>
          <p:spPr>
            <a:xfrm>
              <a:off x="2884049" y="3772563"/>
              <a:ext cx="155365" cy="247695"/>
            </a:xfrm>
            <a:custGeom>
              <a:avLst/>
              <a:gdLst/>
              <a:ahLst/>
              <a:cxnLst/>
              <a:rect l="l" t="t" r="r" b="b"/>
              <a:pathLst>
                <a:path w="155365" h="247695" extrusionOk="0">
                  <a:moveTo>
                    <a:pt x="8859" y="177022"/>
                  </a:moveTo>
                  <a:cubicBezTo>
                    <a:pt x="24564" y="177782"/>
                    <a:pt x="36271" y="181869"/>
                    <a:pt x="38270" y="177022"/>
                  </a:cubicBezTo>
                  <a:cubicBezTo>
                    <a:pt x="39966" y="168895"/>
                    <a:pt x="41174" y="160673"/>
                    <a:pt x="41887" y="152403"/>
                  </a:cubicBezTo>
                  <a:cubicBezTo>
                    <a:pt x="40078" y="147840"/>
                    <a:pt x="38460" y="142897"/>
                    <a:pt x="38460" y="142897"/>
                  </a:cubicBezTo>
                  <a:cubicBezTo>
                    <a:pt x="18662" y="130826"/>
                    <a:pt x="12476" y="109439"/>
                    <a:pt x="9906" y="84535"/>
                  </a:cubicBezTo>
                  <a:cubicBezTo>
                    <a:pt x="5527" y="42046"/>
                    <a:pt x="28942" y="4880"/>
                    <a:pt x="71013" y="412"/>
                  </a:cubicBezTo>
                  <a:cubicBezTo>
                    <a:pt x="111084" y="-3770"/>
                    <a:pt x="140495" y="24365"/>
                    <a:pt x="148396" y="62862"/>
                  </a:cubicBezTo>
                  <a:cubicBezTo>
                    <a:pt x="152584" y="81873"/>
                    <a:pt x="161055" y="117899"/>
                    <a:pt x="149633" y="149171"/>
                  </a:cubicBezTo>
                  <a:cubicBezTo>
                    <a:pt x="143256" y="166756"/>
                    <a:pt x="135070" y="180634"/>
                    <a:pt x="126884" y="183295"/>
                  </a:cubicBezTo>
                  <a:cubicBezTo>
                    <a:pt x="118946" y="183143"/>
                    <a:pt x="111027" y="182449"/>
                    <a:pt x="103184" y="181204"/>
                  </a:cubicBezTo>
                  <a:lnTo>
                    <a:pt x="103184" y="181204"/>
                  </a:lnTo>
                  <a:cubicBezTo>
                    <a:pt x="103184" y="181204"/>
                    <a:pt x="101090" y="192991"/>
                    <a:pt x="99662" y="200215"/>
                  </a:cubicBezTo>
                  <a:cubicBezTo>
                    <a:pt x="98235" y="207439"/>
                    <a:pt x="98711" y="211716"/>
                    <a:pt x="113844" y="221031"/>
                  </a:cubicBezTo>
                  <a:cubicBezTo>
                    <a:pt x="128978" y="230347"/>
                    <a:pt x="91001" y="249548"/>
                    <a:pt x="66253" y="247551"/>
                  </a:cubicBezTo>
                  <a:cubicBezTo>
                    <a:pt x="41506" y="245555"/>
                    <a:pt x="13523" y="230727"/>
                    <a:pt x="5908" y="214758"/>
                  </a:cubicBezTo>
                  <a:cubicBezTo>
                    <a:pt x="-2754" y="197553"/>
                    <a:pt x="-1992" y="176451"/>
                    <a:pt x="8859" y="177022"/>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2" name="Google Shape;1114;p24">
              <a:extLst>
                <a:ext uri="{FF2B5EF4-FFF2-40B4-BE49-F238E27FC236}">
                  <a16:creationId xmlns:a16="http://schemas.microsoft.com/office/drawing/2014/main" id="{4D1DF4D3-7296-31B4-6619-4DFA4AAA452A}"/>
                </a:ext>
              </a:extLst>
            </p:cNvPr>
            <p:cNvSpPr/>
            <p:nvPr/>
          </p:nvSpPr>
          <p:spPr>
            <a:xfrm>
              <a:off x="2832349" y="3948237"/>
              <a:ext cx="239208" cy="394751"/>
            </a:xfrm>
            <a:custGeom>
              <a:avLst/>
              <a:gdLst/>
              <a:ahLst/>
              <a:cxnLst/>
              <a:rect l="l" t="t" r="r" b="b"/>
              <a:pathLst>
                <a:path w="239208" h="394751" extrusionOk="0">
                  <a:moveTo>
                    <a:pt x="83308" y="3725"/>
                  </a:moveTo>
                  <a:cubicBezTo>
                    <a:pt x="78930" y="14561"/>
                    <a:pt x="90066" y="27868"/>
                    <a:pt x="119667" y="37088"/>
                  </a:cubicBezTo>
                  <a:cubicBezTo>
                    <a:pt x="149269" y="46308"/>
                    <a:pt x="151839" y="34427"/>
                    <a:pt x="151839" y="34427"/>
                  </a:cubicBezTo>
                  <a:cubicBezTo>
                    <a:pt x="171408" y="43257"/>
                    <a:pt x="190473" y="53162"/>
                    <a:pt x="208948" y="64083"/>
                  </a:cubicBezTo>
                  <a:cubicBezTo>
                    <a:pt x="226652" y="76441"/>
                    <a:pt x="234552" y="112371"/>
                    <a:pt x="236932" y="172920"/>
                  </a:cubicBezTo>
                  <a:cubicBezTo>
                    <a:pt x="239692" y="242974"/>
                    <a:pt x="239977" y="346963"/>
                    <a:pt x="237598" y="364928"/>
                  </a:cubicBezTo>
                  <a:cubicBezTo>
                    <a:pt x="237598" y="364928"/>
                    <a:pt x="204475" y="398007"/>
                    <a:pt x="161452" y="394490"/>
                  </a:cubicBezTo>
                  <a:cubicBezTo>
                    <a:pt x="118430" y="390973"/>
                    <a:pt x="47234" y="353427"/>
                    <a:pt x="30196" y="324435"/>
                  </a:cubicBezTo>
                  <a:cubicBezTo>
                    <a:pt x="30196" y="263031"/>
                    <a:pt x="37906" y="253050"/>
                    <a:pt x="27912" y="217595"/>
                  </a:cubicBezTo>
                  <a:cubicBezTo>
                    <a:pt x="5068" y="136514"/>
                    <a:pt x="-6925" y="103531"/>
                    <a:pt x="4212" y="49540"/>
                  </a:cubicBezTo>
                  <a:cubicBezTo>
                    <a:pt x="13730" y="5150"/>
                    <a:pt x="26103" y="-363"/>
                    <a:pt x="43712" y="17"/>
                  </a:cubicBezTo>
                  <a:cubicBezTo>
                    <a:pt x="56967" y="550"/>
                    <a:pt x="70185" y="1785"/>
                    <a:pt x="83308" y="3725"/>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3" name="Google Shape;1115;p24">
              <a:extLst>
                <a:ext uri="{FF2B5EF4-FFF2-40B4-BE49-F238E27FC236}">
                  <a16:creationId xmlns:a16="http://schemas.microsoft.com/office/drawing/2014/main" id="{753134C0-E80F-C79B-FBE1-AD3C8C05B52B}"/>
                </a:ext>
              </a:extLst>
            </p:cNvPr>
            <p:cNvSpPr/>
            <p:nvPr/>
          </p:nvSpPr>
          <p:spPr>
            <a:xfrm>
              <a:off x="3011886" y="4098914"/>
              <a:ext cx="63391" cy="288487"/>
            </a:xfrm>
            <a:custGeom>
              <a:avLst/>
              <a:gdLst/>
              <a:ahLst/>
              <a:cxnLst/>
              <a:rect l="l" t="t" r="r" b="b"/>
              <a:pathLst>
                <a:path w="63391" h="288487" extrusionOk="0">
                  <a:moveTo>
                    <a:pt x="21226" y="268241"/>
                  </a:moveTo>
                  <a:lnTo>
                    <a:pt x="0" y="24144"/>
                  </a:lnTo>
                  <a:lnTo>
                    <a:pt x="45592" y="0"/>
                  </a:lnTo>
                  <a:lnTo>
                    <a:pt x="63391" y="14923"/>
                  </a:lnTo>
                  <a:lnTo>
                    <a:pt x="57109" y="234117"/>
                  </a:lnTo>
                  <a:lnTo>
                    <a:pt x="57109" y="234117"/>
                  </a:lnTo>
                  <a:lnTo>
                    <a:pt x="57109" y="240200"/>
                  </a:lnTo>
                  <a:lnTo>
                    <a:pt x="57109" y="240200"/>
                  </a:lnTo>
                  <a:lnTo>
                    <a:pt x="57109" y="247995"/>
                  </a:lnTo>
                  <a:cubicBezTo>
                    <a:pt x="57109" y="247995"/>
                    <a:pt x="58061" y="266435"/>
                    <a:pt x="23224" y="288488"/>
                  </a:cubicBezTo>
                  <a:cubicBezTo>
                    <a:pt x="23224" y="288488"/>
                    <a:pt x="22653" y="282689"/>
                    <a:pt x="22177" y="277271"/>
                  </a:cubicBezTo>
                  <a:lnTo>
                    <a:pt x="22177" y="277271"/>
                  </a:lnTo>
                  <a:lnTo>
                    <a:pt x="21321" y="267766"/>
                  </a:ln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4" name="Google Shape;1116;p24">
              <a:extLst>
                <a:ext uri="{FF2B5EF4-FFF2-40B4-BE49-F238E27FC236}">
                  <a16:creationId xmlns:a16="http://schemas.microsoft.com/office/drawing/2014/main" id="{35E80536-DE93-005A-89D3-1CC377AA8BF3}"/>
                </a:ext>
              </a:extLst>
            </p:cNvPr>
            <p:cNvSpPr/>
            <p:nvPr/>
          </p:nvSpPr>
          <p:spPr>
            <a:xfrm>
              <a:off x="2997806" y="3997207"/>
              <a:ext cx="83658" cy="135231"/>
            </a:xfrm>
            <a:custGeom>
              <a:avLst/>
              <a:gdLst/>
              <a:ahLst/>
              <a:cxnLst/>
              <a:rect l="l" t="t" r="r" b="b"/>
              <a:pathLst>
                <a:path w="83658" h="135231" extrusionOk="0">
                  <a:moveTo>
                    <a:pt x="29880" y="0"/>
                  </a:moveTo>
                  <a:cubicBezTo>
                    <a:pt x="53390" y="0"/>
                    <a:pt x="67953" y="11977"/>
                    <a:pt x="74140" y="48192"/>
                  </a:cubicBezTo>
                  <a:cubicBezTo>
                    <a:pt x="80327" y="84408"/>
                    <a:pt x="83658" y="114064"/>
                    <a:pt x="83658" y="114064"/>
                  </a:cubicBezTo>
                  <a:cubicBezTo>
                    <a:pt x="72826" y="126070"/>
                    <a:pt x="57807" y="133484"/>
                    <a:pt x="41683" y="134786"/>
                  </a:cubicBezTo>
                  <a:cubicBezTo>
                    <a:pt x="13128" y="137923"/>
                    <a:pt x="4943" y="123475"/>
                    <a:pt x="4943" y="123475"/>
                  </a:cubicBezTo>
                  <a:cubicBezTo>
                    <a:pt x="4943" y="123475"/>
                    <a:pt x="1897" y="85929"/>
                    <a:pt x="374" y="60359"/>
                  </a:cubicBezTo>
                  <a:cubicBezTo>
                    <a:pt x="-1149" y="34790"/>
                    <a:pt x="755" y="570"/>
                    <a:pt x="29880" y="0"/>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5" name="Google Shape;1117;p24">
              <a:extLst>
                <a:ext uri="{FF2B5EF4-FFF2-40B4-BE49-F238E27FC236}">
                  <a16:creationId xmlns:a16="http://schemas.microsoft.com/office/drawing/2014/main" id="{ADB9126E-E548-DB6C-D9F0-5AE9A8FFBA33}"/>
                </a:ext>
              </a:extLst>
            </p:cNvPr>
            <p:cNvSpPr/>
            <p:nvPr/>
          </p:nvSpPr>
          <p:spPr>
            <a:xfrm>
              <a:off x="2888823" y="3761654"/>
              <a:ext cx="150557" cy="165637"/>
            </a:xfrm>
            <a:custGeom>
              <a:avLst/>
              <a:gdLst/>
              <a:ahLst/>
              <a:cxnLst/>
              <a:rect l="l" t="t" r="r" b="b"/>
              <a:pathLst>
                <a:path w="150557" h="165637" extrusionOk="0">
                  <a:moveTo>
                    <a:pt x="142099" y="68353"/>
                  </a:moveTo>
                  <a:cubicBezTo>
                    <a:pt x="142099" y="68353"/>
                    <a:pt x="178840" y="12557"/>
                    <a:pt x="99172" y="1150"/>
                  </a:cubicBezTo>
                  <a:cubicBezTo>
                    <a:pt x="42063" y="-7024"/>
                    <a:pt x="4752" y="29667"/>
                    <a:pt x="468" y="69874"/>
                  </a:cubicBezTo>
                  <a:cubicBezTo>
                    <a:pt x="-3624" y="107896"/>
                    <a:pt x="19981" y="147723"/>
                    <a:pt x="37018" y="163502"/>
                  </a:cubicBezTo>
                  <a:cubicBezTo>
                    <a:pt x="53749" y="167751"/>
                    <a:pt x="71464" y="165612"/>
                    <a:pt x="86703" y="157514"/>
                  </a:cubicBezTo>
                  <a:cubicBezTo>
                    <a:pt x="87636" y="147115"/>
                    <a:pt x="87988" y="136678"/>
                    <a:pt x="87750" y="126241"/>
                  </a:cubicBezTo>
                  <a:cubicBezTo>
                    <a:pt x="87750" y="126241"/>
                    <a:pt x="59862" y="67308"/>
                    <a:pt x="142099" y="68353"/>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6" name="Google Shape;1118;p24">
              <a:extLst>
                <a:ext uri="{FF2B5EF4-FFF2-40B4-BE49-F238E27FC236}">
                  <a16:creationId xmlns:a16="http://schemas.microsoft.com/office/drawing/2014/main" id="{5E905956-7A9C-E441-F584-F6C718D3428E}"/>
                </a:ext>
              </a:extLst>
            </p:cNvPr>
            <p:cNvSpPr/>
            <p:nvPr/>
          </p:nvSpPr>
          <p:spPr>
            <a:xfrm>
              <a:off x="2091982" y="2625612"/>
              <a:ext cx="210167" cy="307273"/>
            </a:xfrm>
            <a:custGeom>
              <a:avLst/>
              <a:gdLst/>
              <a:ahLst/>
              <a:cxnLst/>
              <a:rect l="l" t="t" r="r" b="b"/>
              <a:pathLst>
                <a:path w="210167" h="307273" extrusionOk="0">
                  <a:moveTo>
                    <a:pt x="136175" y="10238"/>
                  </a:moveTo>
                  <a:cubicBezTo>
                    <a:pt x="127799" y="-3260"/>
                    <a:pt x="63836" y="-12100"/>
                    <a:pt x="42801" y="41986"/>
                  </a:cubicBezTo>
                  <a:cubicBezTo>
                    <a:pt x="34806" y="62517"/>
                    <a:pt x="36043" y="114987"/>
                    <a:pt x="29380" y="147875"/>
                  </a:cubicBezTo>
                  <a:cubicBezTo>
                    <a:pt x="22718" y="180764"/>
                    <a:pt x="7013" y="199489"/>
                    <a:pt x="1397" y="226199"/>
                  </a:cubicBezTo>
                  <a:cubicBezTo>
                    <a:pt x="-4219" y="252910"/>
                    <a:pt x="4919" y="297775"/>
                    <a:pt x="69452" y="305664"/>
                  </a:cubicBezTo>
                  <a:cubicBezTo>
                    <a:pt x="133985" y="313554"/>
                    <a:pt x="183670" y="290931"/>
                    <a:pt x="198709" y="270399"/>
                  </a:cubicBezTo>
                  <a:cubicBezTo>
                    <a:pt x="213748" y="249868"/>
                    <a:pt x="214224" y="206238"/>
                    <a:pt x="198709" y="182855"/>
                  </a:cubicBezTo>
                  <a:cubicBezTo>
                    <a:pt x="183194" y="159472"/>
                    <a:pt x="170916" y="140366"/>
                    <a:pt x="171297" y="10985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7" name="Google Shape;1119;p24">
              <a:extLst>
                <a:ext uri="{FF2B5EF4-FFF2-40B4-BE49-F238E27FC236}">
                  <a16:creationId xmlns:a16="http://schemas.microsoft.com/office/drawing/2014/main" id="{C3AE321C-5A1B-B406-06FD-A4DD11667F4D}"/>
                </a:ext>
              </a:extLst>
            </p:cNvPr>
            <p:cNvSpPr/>
            <p:nvPr/>
          </p:nvSpPr>
          <p:spPr>
            <a:xfrm>
              <a:off x="2269538" y="2847336"/>
              <a:ext cx="39152" cy="227300"/>
            </a:xfrm>
            <a:custGeom>
              <a:avLst/>
              <a:gdLst/>
              <a:ahLst/>
              <a:cxnLst/>
              <a:rect l="l" t="t" r="r" b="b"/>
              <a:pathLst>
                <a:path w="39152" h="227300" extrusionOk="0">
                  <a:moveTo>
                    <a:pt x="35145" y="14835"/>
                  </a:moveTo>
                  <a:cubicBezTo>
                    <a:pt x="35145" y="14835"/>
                    <a:pt x="50279" y="121866"/>
                    <a:pt x="21725" y="197909"/>
                  </a:cubicBezTo>
                  <a:cubicBezTo>
                    <a:pt x="-6830" y="273952"/>
                    <a:pt x="975" y="178423"/>
                    <a:pt x="975" y="178423"/>
                  </a:cubicBezTo>
                  <a:lnTo>
                    <a:pt x="7923" y="155705"/>
                  </a:lnTo>
                  <a:cubicBezTo>
                    <a:pt x="7923" y="155705"/>
                    <a:pt x="13634" y="68446"/>
                    <a:pt x="11255" y="47059"/>
                  </a:cubicBezTo>
                  <a:cubicBezTo>
                    <a:pt x="8875" y="25672"/>
                    <a:pt x="9446" y="7231"/>
                    <a:pt x="7923" y="5520"/>
                  </a:cubicBezTo>
                  <a:cubicBezTo>
                    <a:pt x="6400" y="3809"/>
                    <a:pt x="13539" y="387"/>
                    <a:pt x="16585" y="7"/>
                  </a:cubicBezTo>
                  <a:cubicBezTo>
                    <a:pt x="19631" y="-373"/>
                    <a:pt x="35145" y="14835"/>
                    <a:pt x="35145" y="1483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8" name="Google Shape;1120;p24">
              <a:extLst>
                <a:ext uri="{FF2B5EF4-FFF2-40B4-BE49-F238E27FC236}">
                  <a16:creationId xmlns:a16="http://schemas.microsoft.com/office/drawing/2014/main" id="{1998D52E-AC30-F7D3-A782-147666022891}"/>
                </a:ext>
              </a:extLst>
            </p:cNvPr>
            <p:cNvSpPr/>
            <p:nvPr/>
          </p:nvSpPr>
          <p:spPr>
            <a:xfrm>
              <a:off x="2185896" y="2622782"/>
              <a:ext cx="100407" cy="124097"/>
            </a:xfrm>
            <a:custGeom>
              <a:avLst/>
              <a:gdLst/>
              <a:ahLst/>
              <a:cxnLst/>
              <a:rect l="l" t="t" r="r" b="b"/>
              <a:pathLst>
                <a:path w="100407" h="124097" extrusionOk="0">
                  <a:moveTo>
                    <a:pt x="0" y="3657"/>
                  </a:moveTo>
                  <a:cubicBezTo>
                    <a:pt x="0" y="3657"/>
                    <a:pt x="48162" y="-10126"/>
                    <a:pt x="77288" y="15824"/>
                  </a:cubicBezTo>
                  <a:cubicBezTo>
                    <a:pt x="96918" y="33855"/>
                    <a:pt x="104879" y="61297"/>
                    <a:pt x="97942" y="87019"/>
                  </a:cubicBezTo>
                  <a:cubicBezTo>
                    <a:pt x="94040" y="102227"/>
                    <a:pt x="86235" y="122949"/>
                    <a:pt x="74147" y="124090"/>
                  </a:cubicBezTo>
                  <a:cubicBezTo>
                    <a:pt x="62059" y="125230"/>
                    <a:pt x="0" y="3657"/>
                    <a:pt x="0" y="3657"/>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9" name="Google Shape;1121;p24">
              <a:extLst>
                <a:ext uri="{FF2B5EF4-FFF2-40B4-BE49-F238E27FC236}">
                  <a16:creationId xmlns:a16="http://schemas.microsoft.com/office/drawing/2014/main" id="{AB0DE7C5-6D1D-4550-6C84-7D34D7371658}"/>
                </a:ext>
              </a:extLst>
            </p:cNvPr>
            <p:cNvSpPr/>
            <p:nvPr/>
          </p:nvSpPr>
          <p:spPr>
            <a:xfrm>
              <a:off x="2142363" y="2757613"/>
              <a:ext cx="124104" cy="138364"/>
            </a:xfrm>
            <a:custGeom>
              <a:avLst/>
              <a:gdLst/>
              <a:ahLst/>
              <a:cxnLst/>
              <a:rect l="l" t="t" r="r" b="b"/>
              <a:pathLst>
                <a:path w="124104" h="138364" extrusionOk="0">
                  <a:moveTo>
                    <a:pt x="25163" y="0"/>
                  </a:moveTo>
                  <a:cubicBezTo>
                    <a:pt x="25163" y="0"/>
                    <a:pt x="28304" y="53515"/>
                    <a:pt x="27352" y="57032"/>
                  </a:cubicBezTo>
                  <a:cubicBezTo>
                    <a:pt x="26400" y="60549"/>
                    <a:pt x="6221" y="64826"/>
                    <a:pt x="606" y="69484"/>
                  </a:cubicBezTo>
                  <a:cubicBezTo>
                    <a:pt x="-5010" y="74142"/>
                    <a:pt x="29826" y="128513"/>
                    <a:pt x="47530" y="136592"/>
                  </a:cubicBezTo>
                  <a:cubicBezTo>
                    <a:pt x="65234" y="144671"/>
                    <a:pt x="119964" y="124045"/>
                    <a:pt x="123676" y="96860"/>
                  </a:cubicBezTo>
                  <a:cubicBezTo>
                    <a:pt x="127198" y="71766"/>
                    <a:pt x="108066" y="52279"/>
                    <a:pt x="100642" y="45531"/>
                  </a:cubicBezTo>
                  <a:cubicBezTo>
                    <a:pt x="95603" y="45179"/>
                    <a:pt x="90547" y="45179"/>
                    <a:pt x="85508" y="45531"/>
                  </a:cubicBezTo>
                  <a:lnTo>
                    <a:pt x="83890" y="19486"/>
                  </a:lnTo>
                  <a:cubicBezTo>
                    <a:pt x="60475" y="11977"/>
                    <a:pt x="25163" y="0"/>
                    <a:pt x="25163"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0" name="Google Shape;1122;p24">
              <a:extLst>
                <a:ext uri="{FF2B5EF4-FFF2-40B4-BE49-F238E27FC236}">
                  <a16:creationId xmlns:a16="http://schemas.microsoft.com/office/drawing/2014/main" id="{BC1C1FF9-753D-247E-1E2B-AED5DA873DE8}"/>
                </a:ext>
              </a:extLst>
            </p:cNvPr>
            <p:cNvSpPr/>
            <p:nvPr/>
          </p:nvSpPr>
          <p:spPr>
            <a:xfrm>
              <a:off x="2121718" y="2803072"/>
              <a:ext cx="180978" cy="208003"/>
            </a:xfrm>
            <a:custGeom>
              <a:avLst/>
              <a:gdLst/>
              <a:ahLst/>
              <a:cxnLst/>
              <a:rect l="l" t="t" r="r" b="b"/>
              <a:pathLst>
                <a:path w="180978" h="208003" extrusionOk="0">
                  <a:moveTo>
                    <a:pt x="38384" y="17181"/>
                  </a:moveTo>
                  <a:cubicBezTo>
                    <a:pt x="23345" y="19557"/>
                    <a:pt x="6117" y="27542"/>
                    <a:pt x="3738" y="36192"/>
                  </a:cubicBezTo>
                  <a:cubicBezTo>
                    <a:pt x="-2445" y="65896"/>
                    <a:pt x="-938" y="96684"/>
                    <a:pt x="8116" y="125637"/>
                  </a:cubicBezTo>
                  <a:cubicBezTo>
                    <a:pt x="21156" y="160046"/>
                    <a:pt x="29913" y="182004"/>
                    <a:pt x="37432" y="196832"/>
                  </a:cubicBezTo>
                  <a:cubicBezTo>
                    <a:pt x="37432" y="196832"/>
                    <a:pt x="102632" y="224778"/>
                    <a:pt x="155268" y="192270"/>
                  </a:cubicBezTo>
                  <a:cubicBezTo>
                    <a:pt x="155268" y="192270"/>
                    <a:pt x="158789" y="155294"/>
                    <a:pt x="159075" y="135238"/>
                  </a:cubicBezTo>
                  <a:cubicBezTo>
                    <a:pt x="207618" y="92939"/>
                    <a:pt x="166118" y="40849"/>
                    <a:pt x="125000" y="356"/>
                  </a:cubicBezTo>
                  <a:cubicBezTo>
                    <a:pt x="120062" y="-119"/>
                    <a:pt x="115089" y="-119"/>
                    <a:pt x="110151" y="356"/>
                  </a:cubicBezTo>
                  <a:cubicBezTo>
                    <a:pt x="110151" y="356"/>
                    <a:pt x="146892" y="43606"/>
                    <a:pt x="121383" y="68225"/>
                  </a:cubicBezTo>
                  <a:cubicBezTo>
                    <a:pt x="66748" y="51495"/>
                    <a:pt x="55898" y="26971"/>
                    <a:pt x="38384" y="17181"/>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1" name="Google Shape;1123;p24">
              <a:extLst>
                <a:ext uri="{FF2B5EF4-FFF2-40B4-BE49-F238E27FC236}">
                  <a16:creationId xmlns:a16="http://schemas.microsoft.com/office/drawing/2014/main" id="{FA5F0B86-4148-D0CB-EEF6-8C328EE8875B}"/>
                </a:ext>
              </a:extLst>
            </p:cNvPr>
            <p:cNvSpPr/>
            <p:nvPr/>
          </p:nvSpPr>
          <p:spPr>
            <a:xfrm>
              <a:off x="2137334" y="2632700"/>
              <a:ext cx="133195" cy="163980"/>
            </a:xfrm>
            <a:custGeom>
              <a:avLst/>
              <a:gdLst/>
              <a:ahLst/>
              <a:cxnLst/>
              <a:rect l="l" t="t" r="r" b="b"/>
              <a:pathLst>
                <a:path w="133195" h="163980" extrusionOk="0">
                  <a:moveTo>
                    <a:pt x="130419" y="58471"/>
                  </a:moveTo>
                  <a:lnTo>
                    <a:pt x="130419" y="58471"/>
                  </a:lnTo>
                  <a:cubicBezTo>
                    <a:pt x="124993" y="24061"/>
                    <a:pt x="100056" y="-1888"/>
                    <a:pt x="64553" y="108"/>
                  </a:cubicBezTo>
                  <a:cubicBezTo>
                    <a:pt x="26762" y="2399"/>
                    <a:pt x="-2053" y="34793"/>
                    <a:pt x="115" y="72539"/>
                  </a:cubicBezTo>
                  <a:cubicBezTo>
                    <a:pt x="1384" y="93736"/>
                    <a:pt x="12514" y="113117"/>
                    <a:pt x="30192" y="124913"/>
                  </a:cubicBezTo>
                  <a:cubicBezTo>
                    <a:pt x="31439" y="130103"/>
                    <a:pt x="33258" y="135141"/>
                    <a:pt x="35618" y="139932"/>
                  </a:cubicBezTo>
                  <a:cubicBezTo>
                    <a:pt x="48277" y="154570"/>
                    <a:pt x="81686" y="163885"/>
                    <a:pt x="92727" y="163980"/>
                  </a:cubicBezTo>
                  <a:cubicBezTo>
                    <a:pt x="102245" y="163980"/>
                    <a:pt x="110526" y="155235"/>
                    <a:pt x="119473" y="140407"/>
                  </a:cubicBezTo>
                  <a:cubicBezTo>
                    <a:pt x="138033" y="109610"/>
                    <a:pt x="133369" y="75485"/>
                    <a:pt x="130419" y="58471"/>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2" name="Google Shape;1124;p24">
              <a:extLst>
                <a:ext uri="{FF2B5EF4-FFF2-40B4-BE49-F238E27FC236}">
                  <a16:creationId xmlns:a16="http://schemas.microsoft.com/office/drawing/2014/main" id="{6D6389AD-E5D2-2070-E2FB-D5DAB208215B}"/>
                </a:ext>
              </a:extLst>
            </p:cNvPr>
            <p:cNvSpPr/>
            <p:nvPr/>
          </p:nvSpPr>
          <p:spPr>
            <a:xfrm>
              <a:off x="2131362" y="2631771"/>
              <a:ext cx="133630" cy="125556"/>
            </a:xfrm>
            <a:custGeom>
              <a:avLst/>
              <a:gdLst/>
              <a:ahLst/>
              <a:cxnLst/>
              <a:rect l="l" t="t" r="r" b="b"/>
              <a:pathLst>
                <a:path w="133630" h="125556" extrusionOk="0">
                  <a:moveTo>
                    <a:pt x="59484" y="1702"/>
                  </a:moveTo>
                  <a:cubicBezTo>
                    <a:pt x="34546" y="6549"/>
                    <a:pt x="14082" y="13583"/>
                    <a:pt x="7324" y="38012"/>
                  </a:cubicBezTo>
                  <a:cubicBezTo>
                    <a:pt x="2660" y="54837"/>
                    <a:pt x="-3432" y="86965"/>
                    <a:pt x="2375" y="100462"/>
                  </a:cubicBezTo>
                  <a:lnTo>
                    <a:pt x="5991" y="109968"/>
                  </a:lnTo>
                  <a:lnTo>
                    <a:pt x="36164" y="125557"/>
                  </a:lnTo>
                  <a:cubicBezTo>
                    <a:pt x="36164" y="125557"/>
                    <a:pt x="50251" y="113770"/>
                    <a:pt x="45682" y="79456"/>
                  </a:cubicBezTo>
                  <a:cubicBezTo>
                    <a:pt x="45808" y="74807"/>
                    <a:pt x="47261" y="70283"/>
                    <a:pt x="49870" y="66433"/>
                  </a:cubicBezTo>
                  <a:cubicBezTo>
                    <a:pt x="51779" y="63173"/>
                    <a:pt x="53189" y="59646"/>
                    <a:pt x="54058" y="55977"/>
                  </a:cubicBezTo>
                  <a:cubicBezTo>
                    <a:pt x="57624" y="46681"/>
                    <a:pt x="64649" y="39124"/>
                    <a:pt x="73666" y="34875"/>
                  </a:cubicBezTo>
                  <a:cubicBezTo>
                    <a:pt x="96129" y="22233"/>
                    <a:pt x="129062" y="33164"/>
                    <a:pt x="133631" y="37727"/>
                  </a:cubicBezTo>
                  <a:cubicBezTo>
                    <a:pt x="120538" y="9734"/>
                    <a:pt x="89617" y="-5285"/>
                    <a:pt x="59484" y="1702"/>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3" name="Google Shape;1125;p24">
              <a:extLst>
                <a:ext uri="{FF2B5EF4-FFF2-40B4-BE49-F238E27FC236}">
                  <a16:creationId xmlns:a16="http://schemas.microsoft.com/office/drawing/2014/main" id="{38C11099-2D74-8389-76BC-7F3C78A3C1A7}"/>
                </a:ext>
              </a:extLst>
            </p:cNvPr>
            <p:cNvSpPr/>
            <p:nvPr/>
          </p:nvSpPr>
          <p:spPr>
            <a:xfrm>
              <a:off x="2137527" y="3718507"/>
              <a:ext cx="105640" cy="80438"/>
            </a:xfrm>
            <a:custGeom>
              <a:avLst/>
              <a:gdLst/>
              <a:ahLst/>
              <a:cxnLst/>
              <a:rect l="l" t="t" r="r" b="b"/>
              <a:pathLst>
                <a:path w="105640" h="80438" extrusionOk="0">
                  <a:moveTo>
                    <a:pt x="8202" y="3"/>
                  </a:moveTo>
                  <a:cubicBezTo>
                    <a:pt x="20862" y="10269"/>
                    <a:pt x="40469" y="3139"/>
                    <a:pt x="41421" y="4090"/>
                  </a:cubicBezTo>
                  <a:cubicBezTo>
                    <a:pt x="56092" y="16761"/>
                    <a:pt x="71439" y="28623"/>
                    <a:pt x="87394" y="39640"/>
                  </a:cubicBezTo>
                  <a:cubicBezTo>
                    <a:pt x="95294" y="45818"/>
                    <a:pt x="107572" y="54088"/>
                    <a:pt x="105383" y="65970"/>
                  </a:cubicBezTo>
                  <a:cubicBezTo>
                    <a:pt x="101386" y="87167"/>
                    <a:pt x="67310" y="80608"/>
                    <a:pt x="54461" y="74145"/>
                  </a:cubicBezTo>
                  <a:cubicBezTo>
                    <a:pt x="41611" y="67681"/>
                    <a:pt x="31141" y="56845"/>
                    <a:pt x="19053" y="49335"/>
                  </a:cubicBezTo>
                  <a:cubicBezTo>
                    <a:pt x="10392" y="44012"/>
                    <a:pt x="1825" y="41161"/>
                    <a:pt x="17" y="30325"/>
                  </a:cubicBezTo>
                  <a:cubicBezTo>
                    <a:pt x="-364" y="23386"/>
                    <a:pt x="5823" y="-283"/>
                    <a:pt x="8202" y="3"/>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4" name="Google Shape;1126;p24">
              <a:extLst>
                <a:ext uri="{FF2B5EF4-FFF2-40B4-BE49-F238E27FC236}">
                  <a16:creationId xmlns:a16="http://schemas.microsoft.com/office/drawing/2014/main" id="{BD726405-04F7-4F3D-1A72-6323D4E0185D}"/>
                </a:ext>
              </a:extLst>
            </p:cNvPr>
            <p:cNvSpPr/>
            <p:nvPr/>
          </p:nvSpPr>
          <p:spPr>
            <a:xfrm>
              <a:off x="2137841" y="3744079"/>
              <a:ext cx="105259" cy="54863"/>
            </a:xfrm>
            <a:custGeom>
              <a:avLst/>
              <a:gdLst/>
              <a:ahLst/>
              <a:cxnLst/>
              <a:rect l="l" t="t" r="r" b="b"/>
              <a:pathLst>
                <a:path w="105259" h="54863" extrusionOk="0">
                  <a:moveTo>
                    <a:pt x="369" y="0"/>
                  </a:moveTo>
                  <a:cubicBezTo>
                    <a:pt x="1987" y="10456"/>
                    <a:pt x="10458" y="13308"/>
                    <a:pt x="19405" y="19011"/>
                  </a:cubicBezTo>
                  <a:cubicBezTo>
                    <a:pt x="31779" y="26615"/>
                    <a:pt x="42629" y="38021"/>
                    <a:pt x="55479" y="44200"/>
                  </a:cubicBezTo>
                  <a:cubicBezTo>
                    <a:pt x="68329" y="50379"/>
                    <a:pt x="96883" y="56082"/>
                    <a:pt x="105259" y="40968"/>
                  </a:cubicBezTo>
                  <a:cubicBezTo>
                    <a:pt x="100690" y="61405"/>
                    <a:pt x="67186" y="55036"/>
                    <a:pt x="54527" y="48573"/>
                  </a:cubicBezTo>
                  <a:cubicBezTo>
                    <a:pt x="41868" y="42109"/>
                    <a:pt x="31208" y="31273"/>
                    <a:pt x="19119" y="23763"/>
                  </a:cubicBezTo>
                  <a:cubicBezTo>
                    <a:pt x="10458" y="18440"/>
                    <a:pt x="1891" y="15589"/>
                    <a:pt x="83" y="4753"/>
                  </a:cubicBezTo>
                  <a:cubicBezTo>
                    <a:pt x="-89" y="3165"/>
                    <a:pt x="7" y="1559"/>
                    <a:pt x="369"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5" name="Google Shape;1127;p24">
              <a:extLst>
                <a:ext uri="{FF2B5EF4-FFF2-40B4-BE49-F238E27FC236}">
                  <a16:creationId xmlns:a16="http://schemas.microsoft.com/office/drawing/2014/main" id="{F48E79C9-7638-0151-15EE-D6CCAB4916F8}"/>
                </a:ext>
              </a:extLst>
            </p:cNvPr>
            <p:cNvSpPr/>
            <p:nvPr/>
          </p:nvSpPr>
          <p:spPr>
            <a:xfrm>
              <a:off x="2226539" y="3701115"/>
              <a:ext cx="96273" cy="74358"/>
            </a:xfrm>
            <a:custGeom>
              <a:avLst/>
              <a:gdLst/>
              <a:ahLst/>
              <a:cxnLst/>
              <a:rect l="l" t="t" r="r" b="b"/>
              <a:pathLst>
                <a:path w="96273" h="74358" extrusionOk="0">
                  <a:moveTo>
                    <a:pt x="7519" y="0"/>
                  </a:moveTo>
                  <a:cubicBezTo>
                    <a:pt x="19132" y="9505"/>
                    <a:pt x="36074" y="4087"/>
                    <a:pt x="37407" y="4943"/>
                  </a:cubicBezTo>
                  <a:cubicBezTo>
                    <a:pt x="50869" y="16473"/>
                    <a:pt x="64979" y="27233"/>
                    <a:pt x="79667" y="37166"/>
                  </a:cubicBezTo>
                  <a:cubicBezTo>
                    <a:pt x="86806" y="42774"/>
                    <a:pt x="98037" y="50378"/>
                    <a:pt x="96039" y="61215"/>
                  </a:cubicBezTo>
                  <a:cubicBezTo>
                    <a:pt x="92422" y="80225"/>
                    <a:pt x="61202" y="74712"/>
                    <a:pt x="49495" y="68724"/>
                  </a:cubicBezTo>
                  <a:cubicBezTo>
                    <a:pt x="37787" y="62735"/>
                    <a:pt x="28079" y="52945"/>
                    <a:pt x="16942" y="46006"/>
                  </a:cubicBezTo>
                  <a:cubicBezTo>
                    <a:pt x="9042" y="41158"/>
                    <a:pt x="1237" y="38592"/>
                    <a:pt x="0" y="28516"/>
                  </a:cubicBezTo>
                  <a:cubicBezTo>
                    <a:pt x="386" y="18574"/>
                    <a:pt x="2954" y="8840"/>
                    <a:pt x="7519" y="0"/>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6" name="Google Shape;1128;p24">
              <a:extLst>
                <a:ext uri="{FF2B5EF4-FFF2-40B4-BE49-F238E27FC236}">
                  <a16:creationId xmlns:a16="http://schemas.microsoft.com/office/drawing/2014/main" id="{B1A2F231-C8D5-337F-1A15-CE8B9496997D}"/>
                </a:ext>
              </a:extLst>
            </p:cNvPr>
            <p:cNvSpPr/>
            <p:nvPr/>
          </p:nvSpPr>
          <p:spPr>
            <a:xfrm>
              <a:off x="2226484" y="3725354"/>
              <a:ext cx="95903" cy="50071"/>
            </a:xfrm>
            <a:custGeom>
              <a:avLst/>
              <a:gdLst/>
              <a:ahLst/>
              <a:cxnLst/>
              <a:rect l="l" t="t" r="r" b="b"/>
              <a:pathLst>
                <a:path w="95903" h="50071" extrusionOk="0">
                  <a:moveTo>
                    <a:pt x="245" y="0"/>
                  </a:moveTo>
                  <a:cubicBezTo>
                    <a:pt x="1768" y="9505"/>
                    <a:pt x="9763" y="12262"/>
                    <a:pt x="17283" y="17110"/>
                  </a:cubicBezTo>
                  <a:cubicBezTo>
                    <a:pt x="28609" y="24144"/>
                    <a:pt x="38604" y="34219"/>
                    <a:pt x="50311" y="40208"/>
                  </a:cubicBezTo>
                  <a:cubicBezTo>
                    <a:pt x="62018" y="46196"/>
                    <a:pt x="88384" y="51139"/>
                    <a:pt x="95903" y="37261"/>
                  </a:cubicBezTo>
                  <a:cubicBezTo>
                    <a:pt x="91810" y="56272"/>
                    <a:pt x="61162" y="50093"/>
                    <a:pt x="49549" y="44200"/>
                  </a:cubicBezTo>
                  <a:cubicBezTo>
                    <a:pt x="37937" y="38307"/>
                    <a:pt x="28134" y="28421"/>
                    <a:pt x="16997" y="21482"/>
                  </a:cubicBezTo>
                  <a:cubicBezTo>
                    <a:pt x="9097" y="16634"/>
                    <a:pt x="1292" y="14068"/>
                    <a:pt x="55" y="3992"/>
                  </a:cubicBezTo>
                  <a:cubicBezTo>
                    <a:pt x="-59" y="2661"/>
                    <a:pt x="5" y="1321"/>
                    <a:pt x="245"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7" name="Google Shape;1129;p24">
              <a:extLst>
                <a:ext uri="{FF2B5EF4-FFF2-40B4-BE49-F238E27FC236}">
                  <a16:creationId xmlns:a16="http://schemas.microsoft.com/office/drawing/2014/main" id="{088E1B04-9CE2-C781-65FF-262BBD961ED3}"/>
                </a:ext>
              </a:extLst>
            </p:cNvPr>
            <p:cNvSpPr/>
            <p:nvPr/>
          </p:nvSpPr>
          <p:spPr>
            <a:xfrm>
              <a:off x="2101518" y="3008174"/>
              <a:ext cx="205910" cy="717579"/>
            </a:xfrm>
            <a:custGeom>
              <a:avLst/>
              <a:gdLst/>
              <a:ahLst/>
              <a:cxnLst/>
              <a:rect l="l" t="t" r="r" b="b"/>
              <a:pathLst>
                <a:path w="205910" h="717579" extrusionOk="0">
                  <a:moveTo>
                    <a:pt x="200595" y="106555"/>
                  </a:moveTo>
                  <a:cubicBezTo>
                    <a:pt x="194980" y="63115"/>
                    <a:pt x="178989" y="0"/>
                    <a:pt x="178989" y="0"/>
                  </a:cubicBezTo>
                  <a:cubicBezTo>
                    <a:pt x="163827" y="7043"/>
                    <a:pt x="147437" y="11083"/>
                    <a:pt x="130732" y="11882"/>
                  </a:cubicBezTo>
                  <a:cubicBezTo>
                    <a:pt x="106230" y="11825"/>
                    <a:pt x="81788" y="9467"/>
                    <a:pt x="57727" y="4848"/>
                  </a:cubicBezTo>
                  <a:cubicBezTo>
                    <a:pt x="49855" y="18526"/>
                    <a:pt x="41277" y="31786"/>
                    <a:pt x="32028" y="44580"/>
                  </a:cubicBezTo>
                  <a:cubicBezTo>
                    <a:pt x="19464" y="61975"/>
                    <a:pt x="-4998" y="100091"/>
                    <a:pt x="904" y="166629"/>
                  </a:cubicBezTo>
                  <a:cubicBezTo>
                    <a:pt x="4806" y="210163"/>
                    <a:pt x="29458" y="394758"/>
                    <a:pt x="29458" y="394758"/>
                  </a:cubicBezTo>
                  <a:cubicBezTo>
                    <a:pt x="19982" y="425830"/>
                    <a:pt x="14951" y="458092"/>
                    <a:pt x="14515" y="490572"/>
                  </a:cubicBezTo>
                  <a:cubicBezTo>
                    <a:pt x="16767" y="529163"/>
                    <a:pt x="21857" y="567546"/>
                    <a:pt x="29744" y="605396"/>
                  </a:cubicBezTo>
                  <a:lnTo>
                    <a:pt x="44307" y="709955"/>
                  </a:lnTo>
                  <a:cubicBezTo>
                    <a:pt x="44307" y="709955"/>
                    <a:pt x="63343" y="723928"/>
                    <a:pt x="77525" y="714043"/>
                  </a:cubicBezTo>
                  <a:lnTo>
                    <a:pt x="75812" y="611385"/>
                  </a:lnTo>
                  <a:cubicBezTo>
                    <a:pt x="77430" y="586291"/>
                    <a:pt x="79905" y="549220"/>
                    <a:pt x="81523" y="525837"/>
                  </a:cubicBezTo>
                  <a:cubicBezTo>
                    <a:pt x="84188" y="487340"/>
                    <a:pt x="91041" y="426125"/>
                    <a:pt x="93040" y="410917"/>
                  </a:cubicBezTo>
                  <a:cubicBezTo>
                    <a:pt x="95039" y="395708"/>
                    <a:pt x="99988" y="368903"/>
                    <a:pt x="102558" y="338961"/>
                  </a:cubicBezTo>
                  <a:cubicBezTo>
                    <a:pt x="105128" y="309019"/>
                    <a:pt x="116169" y="156933"/>
                    <a:pt x="116169" y="156933"/>
                  </a:cubicBezTo>
                  <a:lnTo>
                    <a:pt x="117787" y="185449"/>
                  </a:lnTo>
                  <a:cubicBezTo>
                    <a:pt x="117787" y="185449"/>
                    <a:pt x="119215" y="231741"/>
                    <a:pt x="125878" y="288773"/>
                  </a:cubicBezTo>
                  <a:cubicBezTo>
                    <a:pt x="132540" y="345805"/>
                    <a:pt x="134920" y="371089"/>
                    <a:pt x="134920" y="371089"/>
                  </a:cubicBezTo>
                  <a:cubicBezTo>
                    <a:pt x="128461" y="382524"/>
                    <a:pt x="123865" y="394910"/>
                    <a:pt x="121309" y="407780"/>
                  </a:cubicBezTo>
                  <a:cubicBezTo>
                    <a:pt x="120167" y="420042"/>
                    <a:pt x="105985" y="517567"/>
                    <a:pt x="114456" y="567185"/>
                  </a:cubicBezTo>
                  <a:lnTo>
                    <a:pt x="131779" y="693321"/>
                  </a:lnTo>
                  <a:cubicBezTo>
                    <a:pt x="140538" y="699338"/>
                    <a:pt x="151655" y="700783"/>
                    <a:pt x="161666" y="697218"/>
                  </a:cubicBezTo>
                  <a:lnTo>
                    <a:pt x="171850" y="570131"/>
                  </a:lnTo>
                  <a:cubicBezTo>
                    <a:pt x="178704" y="521749"/>
                    <a:pt x="193171" y="419186"/>
                    <a:pt x="195360" y="405879"/>
                  </a:cubicBezTo>
                  <a:cubicBezTo>
                    <a:pt x="200276" y="379007"/>
                    <a:pt x="203171" y="351812"/>
                    <a:pt x="204022" y="324513"/>
                  </a:cubicBezTo>
                  <a:cubicBezTo>
                    <a:pt x="207394" y="251863"/>
                    <a:pt x="206250" y="179071"/>
                    <a:pt x="200595" y="10655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8" name="Google Shape;1130;p24">
              <a:extLst>
                <a:ext uri="{FF2B5EF4-FFF2-40B4-BE49-F238E27FC236}">
                  <a16:creationId xmlns:a16="http://schemas.microsoft.com/office/drawing/2014/main" id="{21E4DB20-543A-9C00-2BBE-D7C5EB3A5A38}"/>
                </a:ext>
              </a:extLst>
            </p:cNvPr>
            <p:cNvSpPr/>
            <p:nvPr/>
          </p:nvSpPr>
          <p:spPr>
            <a:xfrm>
              <a:off x="2096876" y="2994106"/>
              <a:ext cx="219176" cy="477454"/>
            </a:xfrm>
            <a:custGeom>
              <a:avLst/>
              <a:gdLst/>
              <a:ahLst/>
              <a:cxnLst/>
              <a:rect l="l" t="t" r="r" b="b"/>
              <a:pathLst>
                <a:path w="219176" h="477454" extrusionOk="0">
                  <a:moveTo>
                    <a:pt x="62274" y="5418"/>
                  </a:moveTo>
                  <a:lnTo>
                    <a:pt x="24773" y="80606"/>
                  </a:lnTo>
                  <a:cubicBezTo>
                    <a:pt x="24773" y="80606"/>
                    <a:pt x="-32337" y="164158"/>
                    <a:pt x="26867" y="378979"/>
                  </a:cubicBezTo>
                  <a:lnTo>
                    <a:pt x="15730" y="445516"/>
                  </a:lnTo>
                  <a:cubicBezTo>
                    <a:pt x="15730" y="445516"/>
                    <a:pt x="127855" y="517377"/>
                    <a:pt x="202953" y="445516"/>
                  </a:cubicBezTo>
                  <a:cubicBezTo>
                    <a:pt x="202953" y="445516"/>
                    <a:pt x="228938" y="247044"/>
                    <a:pt x="215137" y="155508"/>
                  </a:cubicBezTo>
                  <a:cubicBezTo>
                    <a:pt x="207420" y="102867"/>
                    <a:pt x="195743" y="50882"/>
                    <a:pt x="180205" y="0"/>
                  </a:cubicBezTo>
                  <a:cubicBezTo>
                    <a:pt x="180205" y="0"/>
                    <a:pt x="161835" y="20246"/>
                    <a:pt x="67224" y="6844"/>
                  </a:cubicBezTo>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9" name="Google Shape;1131;p24">
              <a:extLst>
                <a:ext uri="{FF2B5EF4-FFF2-40B4-BE49-F238E27FC236}">
                  <a16:creationId xmlns:a16="http://schemas.microsoft.com/office/drawing/2014/main" id="{3BC3DDF3-B1B6-1E47-AECE-30E6076D853A}"/>
                </a:ext>
              </a:extLst>
            </p:cNvPr>
            <p:cNvSpPr/>
            <p:nvPr/>
          </p:nvSpPr>
          <p:spPr>
            <a:xfrm>
              <a:off x="2115642" y="2850934"/>
              <a:ext cx="316003" cy="274536"/>
            </a:xfrm>
            <a:custGeom>
              <a:avLst/>
              <a:gdLst/>
              <a:ahLst/>
              <a:cxnLst/>
              <a:rect l="l" t="t" r="r" b="b"/>
              <a:pathLst>
                <a:path w="316003" h="274536" extrusionOk="0">
                  <a:moveTo>
                    <a:pt x="278037" y="202010"/>
                  </a:moveTo>
                  <a:cubicBezTo>
                    <a:pt x="268463" y="202400"/>
                    <a:pt x="258924" y="203417"/>
                    <a:pt x="249482" y="205052"/>
                  </a:cubicBezTo>
                  <a:cubicBezTo>
                    <a:pt x="240488" y="207875"/>
                    <a:pt x="231117" y="209320"/>
                    <a:pt x="221689" y="209329"/>
                  </a:cubicBezTo>
                  <a:cubicBezTo>
                    <a:pt x="211410" y="209329"/>
                    <a:pt x="182760" y="195071"/>
                    <a:pt x="158203" y="177867"/>
                  </a:cubicBezTo>
                  <a:cubicBezTo>
                    <a:pt x="131540" y="157867"/>
                    <a:pt x="108492" y="133467"/>
                    <a:pt x="90052" y="105721"/>
                  </a:cubicBezTo>
                  <a:cubicBezTo>
                    <a:pt x="70714" y="76112"/>
                    <a:pt x="53873" y="44963"/>
                    <a:pt x="39701" y="12568"/>
                  </a:cubicBezTo>
                  <a:cubicBezTo>
                    <a:pt x="31706" y="-10435"/>
                    <a:pt x="31896" y="5249"/>
                    <a:pt x="18285" y="4869"/>
                  </a:cubicBezTo>
                  <a:cubicBezTo>
                    <a:pt x="2199" y="4869"/>
                    <a:pt x="-6367" y="10382"/>
                    <a:pt x="5626" y="41655"/>
                  </a:cubicBezTo>
                  <a:cubicBezTo>
                    <a:pt x="17624" y="74011"/>
                    <a:pt x="34368" y="104419"/>
                    <a:pt x="55311" y="131861"/>
                  </a:cubicBezTo>
                  <a:cubicBezTo>
                    <a:pt x="74979" y="159540"/>
                    <a:pt x="99215" y="183675"/>
                    <a:pt x="126983" y="203246"/>
                  </a:cubicBezTo>
                  <a:cubicBezTo>
                    <a:pt x="151440" y="220356"/>
                    <a:pt x="177868" y="234452"/>
                    <a:pt x="205699" y="245260"/>
                  </a:cubicBezTo>
                  <a:cubicBezTo>
                    <a:pt x="213694" y="248492"/>
                    <a:pt x="218834" y="252959"/>
                    <a:pt x="233301" y="260944"/>
                  </a:cubicBezTo>
                  <a:cubicBezTo>
                    <a:pt x="247832" y="269251"/>
                    <a:pt x="264161" y="273918"/>
                    <a:pt x="280892" y="274536"/>
                  </a:cubicBezTo>
                  <a:cubicBezTo>
                    <a:pt x="294789" y="274536"/>
                    <a:pt x="299929" y="271875"/>
                    <a:pt x="300881" y="269023"/>
                  </a:cubicBezTo>
                  <a:cubicBezTo>
                    <a:pt x="301832" y="266171"/>
                    <a:pt x="299643" y="263035"/>
                    <a:pt x="293266" y="262465"/>
                  </a:cubicBezTo>
                  <a:cubicBezTo>
                    <a:pt x="283123" y="262312"/>
                    <a:pt x="273092" y="260316"/>
                    <a:pt x="263664" y="256571"/>
                  </a:cubicBezTo>
                  <a:cubicBezTo>
                    <a:pt x="263664" y="256571"/>
                    <a:pt x="277466" y="258567"/>
                    <a:pt x="285842" y="258947"/>
                  </a:cubicBezTo>
                  <a:cubicBezTo>
                    <a:pt x="293341" y="259394"/>
                    <a:pt x="300865" y="258814"/>
                    <a:pt x="308210" y="257236"/>
                  </a:cubicBezTo>
                  <a:cubicBezTo>
                    <a:pt x="315253" y="255525"/>
                    <a:pt x="319156" y="245640"/>
                    <a:pt x="312778" y="244880"/>
                  </a:cubicBezTo>
                  <a:cubicBezTo>
                    <a:pt x="306401" y="244119"/>
                    <a:pt x="301166" y="244880"/>
                    <a:pt x="288793" y="244404"/>
                  </a:cubicBezTo>
                  <a:cubicBezTo>
                    <a:pt x="282333" y="243967"/>
                    <a:pt x="275944" y="242788"/>
                    <a:pt x="269756" y="240887"/>
                  </a:cubicBezTo>
                  <a:cubicBezTo>
                    <a:pt x="278072" y="240944"/>
                    <a:pt x="286380" y="240345"/>
                    <a:pt x="294599" y="239081"/>
                  </a:cubicBezTo>
                  <a:cubicBezTo>
                    <a:pt x="301263" y="238425"/>
                    <a:pt x="307602" y="235887"/>
                    <a:pt x="312874" y="231762"/>
                  </a:cubicBezTo>
                  <a:cubicBezTo>
                    <a:pt x="315634" y="229481"/>
                    <a:pt x="316110" y="223112"/>
                    <a:pt x="308019" y="223207"/>
                  </a:cubicBezTo>
                  <a:cubicBezTo>
                    <a:pt x="298031" y="224947"/>
                    <a:pt x="287865" y="225460"/>
                    <a:pt x="277751" y="224728"/>
                  </a:cubicBezTo>
                  <a:cubicBezTo>
                    <a:pt x="267757" y="223302"/>
                    <a:pt x="260809" y="220926"/>
                    <a:pt x="262332" y="219595"/>
                  </a:cubicBezTo>
                  <a:cubicBezTo>
                    <a:pt x="263855" y="218264"/>
                    <a:pt x="269756" y="219595"/>
                    <a:pt x="278132" y="216553"/>
                  </a:cubicBezTo>
                  <a:cubicBezTo>
                    <a:pt x="286508" y="213512"/>
                    <a:pt x="292219" y="206193"/>
                    <a:pt x="290315" y="201915"/>
                  </a:cubicBezTo>
                  <a:cubicBezTo>
                    <a:pt x="288412" y="197638"/>
                    <a:pt x="287079" y="200395"/>
                    <a:pt x="278037" y="20201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0" name="Google Shape;1132;p24">
              <a:extLst>
                <a:ext uri="{FF2B5EF4-FFF2-40B4-BE49-F238E27FC236}">
                  <a16:creationId xmlns:a16="http://schemas.microsoft.com/office/drawing/2014/main" id="{9027A6DB-D2C4-CA44-AA99-1DBA2B822B42}"/>
                </a:ext>
              </a:extLst>
            </p:cNvPr>
            <p:cNvSpPr/>
            <p:nvPr/>
          </p:nvSpPr>
          <p:spPr>
            <a:xfrm>
              <a:off x="2110000" y="2833008"/>
              <a:ext cx="75991" cy="89275"/>
            </a:xfrm>
            <a:custGeom>
              <a:avLst/>
              <a:gdLst/>
              <a:ahLst/>
              <a:cxnLst/>
              <a:rect l="l" t="t" r="r" b="b"/>
              <a:pathLst>
                <a:path w="75991" h="89275" extrusionOk="0">
                  <a:moveTo>
                    <a:pt x="18406" y="89237"/>
                  </a:moveTo>
                  <a:cubicBezTo>
                    <a:pt x="18406" y="89237"/>
                    <a:pt x="55147" y="91139"/>
                    <a:pt x="75991" y="68231"/>
                  </a:cubicBezTo>
                  <a:lnTo>
                    <a:pt x="53338" y="20704"/>
                  </a:lnTo>
                  <a:cubicBezTo>
                    <a:pt x="53338" y="20704"/>
                    <a:pt x="42963" y="-5436"/>
                    <a:pt x="18501" y="1028"/>
                  </a:cubicBezTo>
                  <a:cubicBezTo>
                    <a:pt x="-5960" y="7491"/>
                    <a:pt x="-6341" y="42186"/>
                    <a:pt x="18406" y="8923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1" name="Google Shape;1133;p24">
              <a:extLst>
                <a:ext uri="{FF2B5EF4-FFF2-40B4-BE49-F238E27FC236}">
                  <a16:creationId xmlns:a16="http://schemas.microsoft.com/office/drawing/2014/main" id="{9D026C69-4622-FF49-67D8-A0BD7DDEE0E4}"/>
                </a:ext>
              </a:extLst>
            </p:cNvPr>
            <p:cNvSpPr/>
            <p:nvPr/>
          </p:nvSpPr>
          <p:spPr>
            <a:xfrm>
              <a:off x="2246717" y="2802864"/>
              <a:ext cx="61392" cy="64630"/>
            </a:xfrm>
            <a:custGeom>
              <a:avLst/>
              <a:gdLst/>
              <a:ahLst/>
              <a:cxnLst/>
              <a:rect l="l" t="t" r="r" b="b"/>
              <a:pathLst>
                <a:path w="61392" h="64630" extrusionOk="0">
                  <a:moveTo>
                    <a:pt x="0" y="469"/>
                  </a:moveTo>
                  <a:cubicBezTo>
                    <a:pt x="0" y="469"/>
                    <a:pt x="29792" y="-9036"/>
                    <a:pt x="61392" y="57501"/>
                  </a:cubicBezTo>
                  <a:lnTo>
                    <a:pt x="49590" y="64630"/>
                  </a:lnTo>
                  <a:cubicBezTo>
                    <a:pt x="49590" y="64630"/>
                    <a:pt x="18465" y="17294"/>
                    <a:pt x="0" y="469"/>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2" name="Google Shape;1134;p24">
              <a:extLst>
                <a:ext uri="{FF2B5EF4-FFF2-40B4-BE49-F238E27FC236}">
                  <a16:creationId xmlns:a16="http://schemas.microsoft.com/office/drawing/2014/main" id="{BE07BEEC-35A7-01A0-B2B2-62DA121606AA}"/>
                </a:ext>
              </a:extLst>
            </p:cNvPr>
            <p:cNvSpPr/>
            <p:nvPr/>
          </p:nvSpPr>
          <p:spPr>
            <a:xfrm>
              <a:off x="2092047" y="1119152"/>
              <a:ext cx="668082" cy="515307"/>
            </a:xfrm>
            <a:custGeom>
              <a:avLst/>
              <a:gdLst/>
              <a:ahLst/>
              <a:cxnLst/>
              <a:rect l="l" t="t" r="r" b="b"/>
              <a:pathLst>
                <a:path w="668082" h="515307" extrusionOk="0">
                  <a:moveTo>
                    <a:pt x="668083" y="310182"/>
                  </a:moveTo>
                  <a:lnTo>
                    <a:pt x="141345" y="6010"/>
                  </a:lnTo>
                  <a:lnTo>
                    <a:pt x="139346" y="4869"/>
                  </a:lnTo>
                  <a:lnTo>
                    <a:pt x="139346" y="4869"/>
                  </a:lnTo>
                  <a:cubicBezTo>
                    <a:pt x="124498" y="-3020"/>
                    <a:pt x="104415" y="-1594"/>
                    <a:pt x="82237" y="11143"/>
                  </a:cubicBezTo>
                  <a:cubicBezTo>
                    <a:pt x="36835" y="37378"/>
                    <a:pt x="0" y="101064"/>
                    <a:pt x="0" y="153723"/>
                  </a:cubicBezTo>
                  <a:cubicBezTo>
                    <a:pt x="0" y="180814"/>
                    <a:pt x="9994" y="199539"/>
                    <a:pt x="25890" y="207619"/>
                  </a:cubicBezTo>
                  <a:lnTo>
                    <a:pt x="559765" y="515307"/>
                  </a:ln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4" name="Google Shape;1135;p24">
              <a:extLst>
                <a:ext uri="{FF2B5EF4-FFF2-40B4-BE49-F238E27FC236}">
                  <a16:creationId xmlns:a16="http://schemas.microsoft.com/office/drawing/2014/main" id="{B6F58003-F08C-76F2-B72D-27C22B3D1831}"/>
                </a:ext>
              </a:extLst>
            </p:cNvPr>
            <p:cNvSpPr/>
            <p:nvPr/>
          </p:nvSpPr>
          <p:spPr>
            <a:xfrm rot="-3598236">
              <a:off x="2590249" y="1465200"/>
              <a:ext cx="232417" cy="133906"/>
            </a:xfrm>
            <a:custGeom>
              <a:avLst/>
              <a:gdLst/>
              <a:ahLst/>
              <a:cxnLst/>
              <a:rect l="l" t="t" r="r" b="b"/>
              <a:pathLst>
                <a:path w="232624" h="134025" extrusionOk="0">
                  <a:moveTo>
                    <a:pt x="232625" y="67013"/>
                  </a:moveTo>
                  <a:cubicBezTo>
                    <a:pt x="232625" y="104023"/>
                    <a:pt x="180550" y="134026"/>
                    <a:pt x="116312" y="134026"/>
                  </a:cubicBezTo>
                  <a:cubicBezTo>
                    <a:pt x="52075" y="134026"/>
                    <a:pt x="0" y="104023"/>
                    <a:pt x="0" y="67013"/>
                  </a:cubicBezTo>
                  <a:cubicBezTo>
                    <a:pt x="0" y="30003"/>
                    <a:pt x="52075" y="0"/>
                    <a:pt x="116312" y="0"/>
                  </a:cubicBezTo>
                  <a:cubicBezTo>
                    <a:pt x="180550" y="0"/>
                    <a:pt x="232625" y="30003"/>
                    <a:pt x="232625" y="67013"/>
                  </a:cubicBezTo>
                  <a:close/>
                </a:path>
              </a:pathLst>
            </a:custGeom>
            <a:solidFill>
              <a:srgbClr val="616E8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5" name="Google Shape;1136;p24">
              <a:extLst>
                <a:ext uri="{FF2B5EF4-FFF2-40B4-BE49-F238E27FC236}">
                  <a16:creationId xmlns:a16="http://schemas.microsoft.com/office/drawing/2014/main" id="{BF5D773C-DAD0-5CFB-A9E2-10D127EFA3D2}"/>
                </a:ext>
              </a:extLst>
            </p:cNvPr>
            <p:cNvSpPr/>
            <p:nvPr/>
          </p:nvSpPr>
          <p:spPr>
            <a:xfrm>
              <a:off x="2667422" y="1490358"/>
              <a:ext cx="274409" cy="269191"/>
            </a:xfrm>
            <a:custGeom>
              <a:avLst/>
              <a:gdLst/>
              <a:ahLst/>
              <a:cxnLst/>
              <a:rect l="l" t="t" r="r" b="b"/>
              <a:pathLst>
                <a:path w="274409" h="269191" extrusionOk="0">
                  <a:moveTo>
                    <a:pt x="274410" y="269192"/>
                  </a:moveTo>
                  <a:lnTo>
                    <a:pt x="0" y="111023"/>
                  </a:lnTo>
                  <a:lnTo>
                    <a:pt x="0" y="0"/>
                  </a:lnTo>
                  <a:lnTo>
                    <a:pt x="274410" y="158264"/>
                  </a:lnTo>
                  <a:lnTo>
                    <a:pt x="274410" y="269192"/>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6" name="Google Shape;1137;p24">
              <a:extLst>
                <a:ext uri="{FF2B5EF4-FFF2-40B4-BE49-F238E27FC236}">
                  <a16:creationId xmlns:a16="http://schemas.microsoft.com/office/drawing/2014/main" id="{1190FCEA-5DB9-F748-908C-71E450C0A86F}"/>
                </a:ext>
              </a:extLst>
            </p:cNvPr>
            <p:cNvSpPr/>
            <p:nvPr/>
          </p:nvSpPr>
          <p:spPr>
            <a:xfrm>
              <a:off x="2667422" y="1454143"/>
              <a:ext cx="337610" cy="194669"/>
            </a:xfrm>
            <a:custGeom>
              <a:avLst/>
              <a:gdLst/>
              <a:ahLst/>
              <a:cxnLst/>
              <a:rect l="l" t="t" r="r" b="b"/>
              <a:pathLst>
                <a:path w="337610" h="194669" extrusionOk="0">
                  <a:moveTo>
                    <a:pt x="274410" y="194670"/>
                  </a:moveTo>
                  <a:lnTo>
                    <a:pt x="0" y="36501"/>
                  </a:lnTo>
                  <a:lnTo>
                    <a:pt x="63201" y="0"/>
                  </a:lnTo>
                  <a:lnTo>
                    <a:pt x="337611" y="158264"/>
                  </a:lnTo>
                  <a:lnTo>
                    <a:pt x="274410" y="194670"/>
                  </a:lnTo>
                  <a:close/>
                </a:path>
              </a:pathLst>
            </a:custGeom>
            <a:solidFill>
              <a:srgbClr val="C4C7D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7" name="Google Shape;1138;p24">
              <a:extLst>
                <a:ext uri="{FF2B5EF4-FFF2-40B4-BE49-F238E27FC236}">
                  <a16:creationId xmlns:a16="http://schemas.microsoft.com/office/drawing/2014/main" id="{8C199340-68D1-0926-808D-0636D566BF5A}"/>
                </a:ext>
              </a:extLst>
            </p:cNvPr>
            <p:cNvSpPr/>
            <p:nvPr/>
          </p:nvSpPr>
          <p:spPr>
            <a:xfrm rot="-1801764">
              <a:off x="2968958" y="1259916"/>
              <a:ext cx="690027" cy="1193572"/>
            </a:xfrm>
            <a:custGeom>
              <a:avLst/>
              <a:gdLst/>
              <a:ahLst/>
              <a:cxnLst/>
              <a:rect l="l" t="t" r="r" b="b"/>
              <a:pathLst>
                <a:path w="690640" h="1194633" extrusionOk="0">
                  <a:moveTo>
                    <a:pt x="690640" y="597317"/>
                  </a:moveTo>
                  <a:cubicBezTo>
                    <a:pt x="690640" y="927206"/>
                    <a:pt x="536035" y="1194633"/>
                    <a:pt x="345320" y="1194633"/>
                  </a:cubicBezTo>
                  <a:cubicBezTo>
                    <a:pt x="154605" y="1194633"/>
                    <a:pt x="0" y="927206"/>
                    <a:pt x="0" y="597317"/>
                  </a:cubicBezTo>
                  <a:cubicBezTo>
                    <a:pt x="0" y="267428"/>
                    <a:pt x="154605" y="0"/>
                    <a:pt x="345320" y="0"/>
                  </a:cubicBezTo>
                  <a:cubicBezTo>
                    <a:pt x="536035" y="0"/>
                    <a:pt x="690640" y="267428"/>
                    <a:pt x="690640" y="597317"/>
                  </a:cubicBezTo>
                  <a:close/>
                </a:path>
              </a:pathLst>
            </a:custGeom>
            <a:solidFill>
              <a:srgbClr val="3E7E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8" name="Google Shape;1139;p24">
              <a:extLst>
                <a:ext uri="{FF2B5EF4-FFF2-40B4-BE49-F238E27FC236}">
                  <a16:creationId xmlns:a16="http://schemas.microsoft.com/office/drawing/2014/main" id="{BE7B8A4E-EAE9-311E-B394-028A47625A2D}"/>
                </a:ext>
              </a:extLst>
            </p:cNvPr>
            <p:cNvSpPr/>
            <p:nvPr/>
          </p:nvSpPr>
          <p:spPr>
            <a:xfrm>
              <a:off x="2858071" y="1161854"/>
              <a:ext cx="1027965" cy="1324206"/>
            </a:xfrm>
            <a:custGeom>
              <a:avLst/>
              <a:gdLst/>
              <a:ahLst/>
              <a:cxnLst/>
              <a:rect l="l" t="t" r="r" b="b"/>
              <a:pathLst>
                <a:path w="1027965" h="1324206" extrusionOk="0">
                  <a:moveTo>
                    <a:pt x="513983" y="1254422"/>
                  </a:moveTo>
                  <a:cubicBezTo>
                    <a:pt x="230816" y="1091119"/>
                    <a:pt x="0" y="692560"/>
                    <a:pt x="0" y="365955"/>
                  </a:cubicBezTo>
                  <a:cubicBezTo>
                    <a:pt x="0" y="39351"/>
                    <a:pt x="230436" y="-93439"/>
                    <a:pt x="513983" y="69863"/>
                  </a:cubicBezTo>
                  <a:cubicBezTo>
                    <a:pt x="797530" y="233165"/>
                    <a:pt x="1027966" y="631725"/>
                    <a:pt x="1027966" y="958234"/>
                  </a:cubicBezTo>
                  <a:cubicBezTo>
                    <a:pt x="1027966" y="1284744"/>
                    <a:pt x="797245" y="1417629"/>
                    <a:pt x="513983" y="1254422"/>
                  </a:cubicBezTo>
                  <a:close/>
                  <a:moveTo>
                    <a:pt x="513983" y="256929"/>
                  </a:moveTo>
                  <a:cubicBezTo>
                    <a:pt x="320192" y="145146"/>
                    <a:pt x="162571" y="236017"/>
                    <a:pt x="162571" y="459488"/>
                  </a:cubicBezTo>
                  <a:cubicBezTo>
                    <a:pt x="162571" y="682959"/>
                    <a:pt x="320192" y="955668"/>
                    <a:pt x="513983" y="1067831"/>
                  </a:cubicBezTo>
                  <a:cubicBezTo>
                    <a:pt x="707773" y="1179995"/>
                    <a:pt x="865395" y="1088648"/>
                    <a:pt x="865395" y="865272"/>
                  </a:cubicBezTo>
                  <a:cubicBezTo>
                    <a:pt x="865395" y="641896"/>
                    <a:pt x="707773" y="368617"/>
                    <a:pt x="513983" y="256929"/>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9" name="Google Shape;1140;p24">
              <a:extLst>
                <a:ext uri="{FF2B5EF4-FFF2-40B4-BE49-F238E27FC236}">
                  <a16:creationId xmlns:a16="http://schemas.microsoft.com/office/drawing/2014/main" id="{D25928DF-64D4-BB77-8CFA-9660837A1006}"/>
                </a:ext>
              </a:extLst>
            </p:cNvPr>
            <p:cNvSpPr/>
            <p:nvPr/>
          </p:nvSpPr>
          <p:spPr>
            <a:xfrm>
              <a:off x="2800391" y="1195123"/>
              <a:ext cx="1027965" cy="1324248"/>
            </a:xfrm>
            <a:custGeom>
              <a:avLst/>
              <a:gdLst/>
              <a:ahLst/>
              <a:cxnLst/>
              <a:rect l="l" t="t" r="r" b="b"/>
              <a:pathLst>
                <a:path w="1027965" h="1324248" extrusionOk="0">
                  <a:moveTo>
                    <a:pt x="513983" y="1254422"/>
                  </a:moveTo>
                  <a:cubicBezTo>
                    <a:pt x="230721" y="1091119"/>
                    <a:pt x="0" y="692560"/>
                    <a:pt x="0" y="365955"/>
                  </a:cubicBezTo>
                  <a:cubicBezTo>
                    <a:pt x="0" y="39351"/>
                    <a:pt x="230341" y="-93439"/>
                    <a:pt x="513983" y="69863"/>
                  </a:cubicBezTo>
                  <a:cubicBezTo>
                    <a:pt x="797625" y="233165"/>
                    <a:pt x="1027966" y="631725"/>
                    <a:pt x="1027966" y="958234"/>
                  </a:cubicBezTo>
                  <a:cubicBezTo>
                    <a:pt x="1027966" y="1284744"/>
                    <a:pt x="797149" y="1417724"/>
                    <a:pt x="513983" y="1254422"/>
                  </a:cubicBezTo>
                  <a:close/>
                  <a:moveTo>
                    <a:pt x="513983" y="256929"/>
                  </a:moveTo>
                  <a:cubicBezTo>
                    <a:pt x="320192" y="145146"/>
                    <a:pt x="162571" y="236017"/>
                    <a:pt x="162571" y="459488"/>
                  </a:cubicBezTo>
                  <a:cubicBezTo>
                    <a:pt x="162571" y="682959"/>
                    <a:pt x="320192" y="955668"/>
                    <a:pt x="513983" y="1067831"/>
                  </a:cubicBezTo>
                  <a:cubicBezTo>
                    <a:pt x="707773" y="1179995"/>
                    <a:pt x="865395" y="1088648"/>
                    <a:pt x="865395" y="865272"/>
                  </a:cubicBezTo>
                  <a:cubicBezTo>
                    <a:pt x="865395" y="641896"/>
                    <a:pt x="707773" y="368617"/>
                    <a:pt x="513983" y="256929"/>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23495670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sp>
        <p:nvSpPr>
          <p:cNvPr id="594" name="Google Shape;594;p17"/>
          <p:cNvSpPr txBox="1">
            <a:spLocks noGrp="1"/>
          </p:cNvSpPr>
          <p:nvPr>
            <p:ph type="title"/>
          </p:nvPr>
        </p:nvSpPr>
        <p:spPr>
          <a:xfrm>
            <a:off x="457200" y="605600"/>
            <a:ext cx="5640900" cy="1082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t>Inline CSS</a:t>
            </a:r>
          </a:p>
        </p:txBody>
      </p:sp>
      <p:sp>
        <p:nvSpPr>
          <p:cNvPr id="595" name="Google Shape;595;p17"/>
          <p:cNvSpPr txBox="1">
            <a:spLocks noGrp="1"/>
          </p:cNvSpPr>
          <p:nvPr>
            <p:ph type="body" idx="1"/>
          </p:nvPr>
        </p:nvSpPr>
        <p:spPr>
          <a:xfrm>
            <a:off x="433671" y="1282892"/>
            <a:ext cx="7443942" cy="2640900"/>
          </a:xfrm>
          <a:prstGeom prst="rect">
            <a:avLst/>
          </a:prstGeom>
        </p:spPr>
        <p:txBody>
          <a:bodyPr spcFirstLastPara="1" wrap="square" lIns="0" tIns="0" rIns="0" bIns="0" anchor="t" anchorCtr="0">
            <a:noAutofit/>
          </a:bodyPr>
          <a:lstStyle/>
          <a:p>
            <a:r>
              <a:rPr lang="en-US"/>
              <a:t>style= “property: value; property: value; </a:t>
            </a:r>
            <a:r>
              <a:rPr lang="en-US" err="1"/>
              <a:t>etc</a:t>
            </a:r>
            <a:r>
              <a:rPr lang="en-US"/>
              <a:t>;”</a:t>
            </a:r>
          </a:p>
          <a:p>
            <a:r>
              <a:rPr lang="en-US"/>
              <a:t>Easy to use in any tag</a:t>
            </a:r>
          </a:p>
          <a:p>
            <a:r>
              <a:rPr lang="en-US"/>
              <a:t>Hard to maintain across several tags</a:t>
            </a:r>
          </a:p>
          <a:p>
            <a:r>
              <a:rPr lang="en-US"/>
              <a:t>Has to be repeated everywhere</a:t>
            </a:r>
          </a:p>
        </p:txBody>
      </p:sp>
      <p:sp>
        <p:nvSpPr>
          <p:cNvPr id="596" name="Google Shape;596;p17"/>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21</a:t>
            </a:fld>
            <a:endParaRPr/>
          </a:p>
        </p:txBody>
      </p:sp>
    </p:spTree>
    <p:extLst>
      <p:ext uri="{BB962C8B-B14F-4D97-AF65-F5344CB8AC3E}">
        <p14:creationId xmlns:p14="http://schemas.microsoft.com/office/powerpoint/2010/main" val="4274993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95">
                                            <p:txEl>
                                              <p:pRg st="0" end="0"/>
                                            </p:txEl>
                                          </p:spTgt>
                                        </p:tgtEl>
                                        <p:attrNameLst>
                                          <p:attrName>style.visibility</p:attrName>
                                        </p:attrNameLst>
                                      </p:cBhvr>
                                      <p:to>
                                        <p:strVal val="visible"/>
                                      </p:to>
                                    </p:set>
                                    <p:animEffect transition="in" filter="fade">
                                      <p:cBhvr>
                                        <p:cTn id="7" dur="500"/>
                                        <p:tgtEl>
                                          <p:spTgt spid="59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95">
                                            <p:txEl>
                                              <p:pRg st="1" end="1"/>
                                            </p:txEl>
                                          </p:spTgt>
                                        </p:tgtEl>
                                        <p:attrNameLst>
                                          <p:attrName>style.visibility</p:attrName>
                                        </p:attrNameLst>
                                      </p:cBhvr>
                                      <p:to>
                                        <p:strVal val="visible"/>
                                      </p:to>
                                    </p:set>
                                    <p:animEffect transition="in" filter="fade">
                                      <p:cBhvr>
                                        <p:cTn id="12" dur="500"/>
                                        <p:tgtEl>
                                          <p:spTgt spid="59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95">
                                            <p:txEl>
                                              <p:pRg st="2" end="2"/>
                                            </p:txEl>
                                          </p:spTgt>
                                        </p:tgtEl>
                                        <p:attrNameLst>
                                          <p:attrName>style.visibility</p:attrName>
                                        </p:attrNameLst>
                                      </p:cBhvr>
                                      <p:to>
                                        <p:strVal val="visible"/>
                                      </p:to>
                                    </p:set>
                                    <p:animEffect transition="in" filter="fade">
                                      <p:cBhvr>
                                        <p:cTn id="17" dur="500"/>
                                        <p:tgtEl>
                                          <p:spTgt spid="59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95">
                                            <p:txEl>
                                              <p:pRg st="3" end="3"/>
                                            </p:txEl>
                                          </p:spTgt>
                                        </p:tgtEl>
                                        <p:attrNameLst>
                                          <p:attrName>style.visibility</p:attrName>
                                        </p:attrNameLst>
                                      </p:cBhvr>
                                      <p:to>
                                        <p:strVal val="visible"/>
                                      </p:to>
                                    </p:set>
                                    <p:animEffect transition="in" filter="fade">
                                      <p:cBhvr>
                                        <p:cTn id="22" dur="500"/>
                                        <p:tgtEl>
                                          <p:spTgt spid="59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5"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sp>
        <p:nvSpPr>
          <p:cNvPr id="594" name="Google Shape;594;p17"/>
          <p:cNvSpPr txBox="1">
            <a:spLocks noGrp="1"/>
          </p:cNvSpPr>
          <p:nvPr>
            <p:ph type="title"/>
          </p:nvPr>
        </p:nvSpPr>
        <p:spPr>
          <a:xfrm>
            <a:off x="457200" y="605600"/>
            <a:ext cx="5640900" cy="1082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t>Internal Style Sheet</a:t>
            </a:r>
          </a:p>
        </p:txBody>
      </p:sp>
      <p:sp>
        <p:nvSpPr>
          <p:cNvPr id="595" name="Google Shape;595;p17"/>
          <p:cNvSpPr txBox="1">
            <a:spLocks noGrp="1"/>
          </p:cNvSpPr>
          <p:nvPr>
            <p:ph type="body" idx="1"/>
          </p:nvPr>
        </p:nvSpPr>
        <p:spPr>
          <a:xfrm>
            <a:off x="433671" y="1282892"/>
            <a:ext cx="7443942" cy="2640900"/>
          </a:xfrm>
          <a:prstGeom prst="rect">
            <a:avLst/>
          </a:prstGeom>
        </p:spPr>
        <p:txBody>
          <a:bodyPr spcFirstLastPara="1" wrap="square" lIns="0" tIns="0" rIns="0" bIns="0" anchor="t" anchorCtr="0">
            <a:noAutofit/>
          </a:bodyPr>
          <a:lstStyle/>
          <a:p>
            <a:r>
              <a:rPr lang="en-US"/>
              <a:t>&lt;style&gt;</a:t>
            </a:r>
            <a:br>
              <a:rPr lang="en-US"/>
            </a:br>
            <a:r>
              <a:rPr lang="en-US"/>
              <a:t>  selector {</a:t>
            </a:r>
            <a:br>
              <a:rPr lang="en-US"/>
            </a:br>
            <a:r>
              <a:rPr lang="en-US"/>
              <a:t>  	 property: value;</a:t>
            </a:r>
            <a:br>
              <a:rPr lang="en-US"/>
            </a:br>
            <a:r>
              <a:rPr lang="en-US"/>
              <a:t>  }</a:t>
            </a:r>
            <a:br>
              <a:rPr lang="en-US"/>
            </a:br>
            <a:r>
              <a:rPr lang="en-US"/>
              <a:t>etc.</a:t>
            </a:r>
            <a:br>
              <a:rPr lang="en-US"/>
            </a:br>
            <a:r>
              <a:rPr lang="en-US"/>
              <a:t>&lt;/style&gt;</a:t>
            </a:r>
          </a:p>
          <a:p>
            <a:r>
              <a:rPr lang="en-US"/>
              <a:t>Used at the top of each web page. </a:t>
            </a:r>
          </a:p>
          <a:p>
            <a:r>
              <a:rPr lang="en-US"/>
              <a:t>Global to the page, limited to each page</a:t>
            </a:r>
          </a:p>
          <a:p>
            <a:r>
              <a:rPr lang="en-US"/>
              <a:t>Hard to maintain</a:t>
            </a:r>
          </a:p>
        </p:txBody>
      </p:sp>
      <p:sp>
        <p:nvSpPr>
          <p:cNvPr id="596" name="Google Shape;596;p17"/>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22</a:t>
            </a:fld>
            <a:endParaRPr/>
          </a:p>
        </p:txBody>
      </p:sp>
    </p:spTree>
    <p:extLst>
      <p:ext uri="{BB962C8B-B14F-4D97-AF65-F5344CB8AC3E}">
        <p14:creationId xmlns:p14="http://schemas.microsoft.com/office/powerpoint/2010/main" val="23305425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95">
                                            <p:txEl>
                                              <p:pRg st="0" end="0"/>
                                            </p:txEl>
                                          </p:spTgt>
                                        </p:tgtEl>
                                        <p:attrNameLst>
                                          <p:attrName>style.visibility</p:attrName>
                                        </p:attrNameLst>
                                      </p:cBhvr>
                                      <p:to>
                                        <p:strVal val="visible"/>
                                      </p:to>
                                    </p:set>
                                    <p:animEffect transition="in" filter="fade">
                                      <p:cBhvr>
                                        <p:cTn id="7" dur="500"/>
                                        <p:tgtEl>
                                          <p:spTgt spid="59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95">
                                            <p:txEl>
                                              <p:pRg st="1" end="1"/>
                                            </p:txEl>
                                          </p:spTgt>
                                        </p:tgtEl>
                                        <p:attrNameLst>
                                          <p:attrName>style.visibility</p:attrName>
                                        </p:attrNameLst>
                                      </p:cBhvr>
                                      <p:to>
                                        <p:strVal val="visible"/>
                                      </p:to>
                                    </p:set>
                                    <p:animEffect transition="in" filter="fade">
                                      <p:cBhvr>
                                        <p:cTn id="12" dur="500"/>
                                        <p:tgtEl>
                                          <p:spTgt spid="59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95">
                                            <p:txEl>
                                              <p:pRg st="2" end="2"/>
                                            </p:txEl>
                                          </p:spTgt>
                                        </p:tgtEl>
                                        <p:attrNameLst>
                                          <p:attrName>style.visibility</p:attrName>
                                        </p:attrNameLst>
                                      </p:cBhvr>
                                      <p:to>
                                        <p:strVal val="visible"/>
                                      </p:to>
                                    </p:set>
                                    <p:animEffect transition="in" filter="fade">
                                      <p:cBhvr>
                                        <p:cTn id="17" dur="500"/>
                                        <p:tgtEl>
                                          <p:spTgt spid="59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95">
                                            <p:txEl>
                                              <p:pRg st="3" end="3"/>
                                            </p:txEl>
                                          </p:spTgt>
                                        </p:tgtEl>
                                        <p:attrNameLst>
                                          <p:attrName>style.visibility</p:attrName>
                                        </p:attrNameLst>
                                      </p:cBhvr>
                                      <p:to>
                                        <p:strVal val="visible"/>
                                      </p:to>
                                    </p:set>
                                    <p:animEffect transition="in" filter="fade">
                                      <p:cBhvr>
                                        <p:cTn id="22" dur="500"/>
                                        <p:tgtEl>
                                          <p:spTgt spid="59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5"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sp>
        <p:nvSpPr>
          <p:cNvPr id="594" name="Google Shape;594;p17"/>
          <p:cNvSpPr txBox="1">
            <a:spLocks noGrp="1"/>
          </p:cNvSpPr>
          <p:nvPr>
            <p:ph type="title"/>
          </p:nvPr>
        </p:nvSpPr>
        <p:spPr>
          <a:xfrm>
            <a:off x="457200" y="605600"/>
            <a:ext cx="5640900" cy="1082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t>External Style Sheet</a:t>
            </a:r>
          </a:p>
        </p:txBody>
      </p:sp>
      <p:sp>
        <p:nvSpPr>
          <p:cNvPr id="595" name="Google Shape;595;p17"/>
          <p:cNvSpPr txBox="1">
            <a:spLocks noGrp="1"/>
          </p:cNvSpPr>
          <p:nvPr>
            <p:ph type="body" idx="1"/>
          </p:nvPr>
        </p:nvSpPr>
        <p:spPr>
          <a:xfrm>
            <a:off x="433671" y="1282892"/>
            <a:ext cx="7443942" cy="2640900"/>
          </a:xfrm>
          <a:prstGeom prst="rect">
            <a:avLst/>
          </a:prstGeom>
        </p:spPr>
        <p:txBody>
          <a:bodyPr spcFirstLastPara="1" wrap="square" lIns="0" tIns="0" rIns="0" bIns="0" anchor="t" anchorCtr="0">
            <a:noAutofit/>
          </a:bodyPr>
          <a:lstStyle/>
          <a:p>
            <a:r>
              <a:rPr lang="en-US"/>
              <a:t>CSS is defined in one file and referenced by each page</a:t>
            </a:r>
          </a:p>
          <a:p>
            <a:r>
              <a:rPr lang="en-US"/>
              <a:t>&lt;link </a:t>
            </a:r>
            <a:r>
              <a:rPr lang="en-US" err="1"/>
              <a:t>rel</a:t>
            </a:r>
            <a:r>
              <a:rPr lang="en-US"/>
              <a:t>=“stylesheet” href=“pathToStylesheet.css” /&gt;</a:t>
            </a:r>
          </a:p>
          <a:p>
            <a:r>
              <a:rPr lang="en-US"/>
              <a:t>Link is placed in head section of a page</a:t>
            </a:r>
          </a:p>
          <a:p>
            <a:r>
              <a:rPr lang="en-US"/>
              <a:t>Global to the website</a:t>
            </a:r>
          </a:p>
          <a:p>
            <a:r>
              <a:rPr lang="en-US"/>
              <a:t>Easiest to maintain. Honors DRY principles</a:t>
            </a:r>
          </a:p>
        </p:txBody>
      </p:sp>
      <p:sp>
        <p:nvSpPr>
          <p:cNvPr id="596" name="Google Shape;596;p17"/>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23</a:t>
            </a:fld>
            <a:endParaRPr/>
          </a:p>
        </p:txBody>
      </p:sp>
    </p:spTree>
    <p:extLst>
      <p:ext uri="{BB962C8B-B14F-4D97-AF65-F5344CB8AC3E}">
        <p14:creationId xmlns:p14="http://schemas.microsoft.com/office/powerpoint/2010/main" val="1663157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95">
                                            <p:txEl>
                                              <p:pRg st="0" end="0"/>
                                            </p:txEl>
                                          </p:spTgt>
                                        </p:tgtEl>
                                        <p:attrNameLst>
                                          <p:attrName>style.visibility</p:attrName>
                                        </p:attrNameLst>
                                      </p:cBhvr>
                                      <p:to>
                                        <p:strVal val="visible"/>
                                      </p:to>
                                    </p:set>
                                    <p:animEffect transition="in" filter="fade">
                                      <p:cBhvr>
                                        <p:cTn id="7" dur="500"/>
                                        <p:tgtEl>
                                          <p:spTgt spid="59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95">
                                            <p:txEl>
                                              <p:pRg st="1" end="1"/>
                                            </p:txEl>
                                          </p:spTgt>
                                        </p:tgtEl>
                                        <p:attrNameLst>
                                          <p:attrName>style.visibility</p:attrName>
                                        </p:attrNameLst>
                                      </p:cBhvr>
                                      <p:to>
                                        <p:strVal val="visible"/>
                                      </p:to>
                                    </p:set>
                                    <p:animEffect transition="in" filter="fade">
                                      <p:cBhvr>
                                        <p:cTn id="12" dur="500"/>
                                        <p:tgtEl>
                                          <p:spTgt spid="59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95">
                                            <p:txEl>
                                              <p:pRg st="2" end="2"/>
                                            </p:txEl>
                                          </p:spTgt>
                                        </p:tgtEl>
                                        <p:attrNameLst>
                                          <p:attrName>style.visibility</p:attrName>
                                        </p:attrNameLst>
                                      </p:cBhvr>
                                      <p:to>
                                        <p:strVal val="visible"/>
                                      </p:to>
                                    </p:set>
                                    <p:animEffect transition="in" filter="fade">
                                      <p:cBhvr>
                                        <p:cTn id="17" dur="500"/>
                                        <p:tgtEl>
                                          <p:spTgt spid="59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95">
                                            <p:txEl>
                                              <p:pRg st="3" end="3"/>
                                            </p:txEl>
                                          </p:spTgt>
                                        </p:tgtEl>
                                        <p:attrNameLst>
                                          <p:attrName>style.visibility</p:attrName>
                                        </p:attrNameLst>
                                      </p:cBhvr>
                                      <p:to>
                                        <p:strVal val="visible"/>
                                      </p:to>
                                    </p:set>
                                    <p:animEffect transition="in" filter="fade">
                                      <p:cBhvr>
                                        <p:cTn id="22" dur="500"/>
                                        <p:tgtEl>
                                          <p:spTgt spid="59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95">
                                            <p:txEl>
                                              <p:pRg st="4" end="4"/>
                                            </p:txEl>
                                          </p:spTgt>
                                        </p:tgtEl>
                                        <p:attrNameLst>
                                          <p:attrName>style.visibility</p:attrName>
                                        </p:attrNameLst>
                                      </p:cBhvr>
                                      <p:to>
                                        <p:strVal val="visible"/>
                                      </p:to>
                                    </p:set>
                                    <p:animEffect transition="in" filter="fade">
                                      <p:cBhvr>
                                        <p:cTn id="27" dur="500"/>
                                        <p:tgtEl>
                                          <p:spTgt spid="59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5"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sp>
        <p:nvSpPr>
          <p:cNvPr id="594" name="Google Shape;594;p17"/>
          <p:cNvSpPr txBox="1">
            <a:spLocks noGrp="1"/>
          </p:cNvSpPr>
          <p:nvPr>
            <p:ph type="title"/>
          </p:nvPr>
        </p:nvSpPr>
        <p:spPr>
          <a:xfrm>
            <a:off x="457199" y="605600"/>
            <a:ext cx="8484025" cy="1082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t>HTML Layout and Semantics</a:t>
            </a:r>
          </a:p>
        </p:txBody>
      </p:sp>
      <p:sp>
        <p:nvSpPr>
          <p:cNvPr id="595" name="Google Shape;595;p17"/>
          <p:cNvSpPr txBox="1">
            <a:spLocks noGrp="1"/>
          </p:cNvSpPr>
          <p:nvPr>
            <p:ph type="body" idx="1"/>
          </p:nvPr>
        </p:nvSpPr>
        <p:spPr>
          <a:xfrm>
            <a:off x="433671" y="1282892"/>
            <a:ext cx="7443942" cy="2640900"/>
          </a:xfrm>
          <a:prstGeom prst="rect">
            <a:avLst/>
          </a:prstGeom>
        </p:spPr>
        <p:txBody>
          <a:bodyPr spcFirstLastPara="1" wrap="square" lIns="0" tIns="0" rIns="0" bIns="0" anchor="t" anchorCtr="0">
            <a:noAutofit/>
          </a:bodyPr>
          <a:lstStyle/>
          <a:p>
            <a:r>
              <a:rPr lang="en-US"/>
              <a:t>Semantic elements have meanings</a:t>
            </a:r>
          </a:p>
          <a:p>
            <a:r>
              <a:rPr lang="en-US"/>
              <a:t>Non-semantics tags like &lt;div&gt; or &lt;span&gt;</a:t>
            </a:r>
          </a:p>
          <a:p>
            <a:r>
              <a:rPr lang="en-US"/>
              <a:t>Semantic elements like &lt;form&gt; &lt;section&gt; &lt;article&gt;</a:t>
            </a:r>
          </a:p>
          <a:p>
            <a:r>
              <a:rPr lang="en-US"/>
              <a:t>Traditional layout contains HTML code like: </a:t>
            </a:r>
            <a:br>
              <a:rPr lang="en-US"/>
            </a:br>
            <a:r>
              <a:rPr lang="en-US"/>
              <a:t>	&lt;div id="nav"&gt; </a:t>
            </a:r>
            <a:br>
              <a:rPr lang="en-US"/>
            </a:br>
            <a:r>
              <a:rPr lang="en-US"/>
              <a:t>	&lt;div class="header"&gt; </a:t>
            </a:r>
            <a:br>
              <a:rPr lang="en-US"/>
            </a:br>
            <a:r>
              <a:rPr lang="en-US"/>
              <a:t>	&lt;div id="footer"&gt; </a:t>
            </a:r>
            <a:br>
              <a:rPr lang="en-US"/>
            </a:br>
            <a:r>
              <a:rPr lang="en-US"/>
              <a:t>to indicate page sections.</a:t>
            </a:r>
          </a:p>
          <a:p>
            <a:r>
              <a:rPr lang="en-US"/>
              <a:t>There are some semantic elements that can be used to define different parts of a web page:</a:t>
            </a:r>
          </a:p>
          <a:p>
            <a:br>
              <a:rPr lang="en-US"/>
            </a:br>
            <a:br>
              <a:rPr lang="en-US"/>
            </a:br>
            <a:endParaRPr lang="en-US"/>
          </a:p>
        </p:txBody>
      </p:sp>
      <p:sp>
        <p:nvSpPr>
          <p:cNvPr id="596" name="Google Shape;596;p17"/>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24</a:t>
            </a:fld>
            <a:endParaRPr/>
          </a:p>
        </p:txBody>
      </p:sp>
    </p:spTree>
    <p:extLst>
      <p:ext uri="{BB962C8B-B14F-4D97-AF65-F5344CB8AC3E}">
        <p14:creationId xmlns:p14="http://schemas.microsoft.com/office/powerpoint/2010/main" val="2668571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95">
                                            <p:txEl>
                                              <p:pRg st="0" end="0"/>
                                            </p:txEl>
                                          </p:spTgt>
                                        </p:tgtEl>
                                        <p:attrNameLst>
                                          <p:attrName>style.visibility</p:attrName>
                                        </p:attrNameLst>
                                      </p:cBhvr>
                                      <p:to>
                                        <p:strVal val="visible"/>
                                      </p:to>
                                    </p:set>
                                    <p:animEffect transition="in" filter="fade">
                                      <p:cBhvr>
                                        <p:cTn id="7" dur="500"/>
                                        <p:tgtEl>
                                          <p:spTgt spid="59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95">
                                            <p:txEl>
                                              <p:pRg st="1" end="1"/>
                                            </p:txEl>
                                          </p:spTgt>
                                        </p:tgtEl>
                                        <p:attrNameLst>
                                          <p:attrName>style.visibility</p:attrName>
                                        </p:attrNameLst>
                                      </p:cBhvr>
                                      <p:to>
                                        <p:strVal val="visible"/>
                                      </p:to>
                                    </p:set>
                                    <p:animEffect transition="in" filter="fade">
                                      <p:cBhvr>
                                        <p:cTn id="12" dur="500"/>
                                        <p:tgtEl>
                                          <p:spTgt spid="59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95">
                                            <p:txEl>
                                              <p:pRg st="2" end="2"/>
                                            </p:txEl>
                                          </p:spTgt>
                                        </p:tgtEl>
                                        <p:attrNameLst>
                                          <p:attrName>style.visibility</p:attrName>
                                        </p:attrNameLst>
                                      </p:cBhvr>
                                      <p:to>
                                        <p:strVal val="visible"/>
                                      </p:to>
                                    </p:set>
                                    <p:animEffect transition="in" filter="fade">
                                      <p:cBhvr>
                                        <p:cTn id="17" dur="500"/>
                                        <p:tgtEl>
                                          <p:spTgt spid="59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95">
                                            <p:txEl>
                                              <p:pRg st="3" end="3"/>
                                            </p:txEl>
                                          </p:spTgt>
                                        </p:tgtEl>
                                        <p:attrNameLst>
                                          <p:attrName>style.visibility</p:attrName>
                                        </p:attrNameLst>
                                      </p:cBhvr>
                                      <p:to>
                                        <p:strVal val="visible"/>
                                      </p:to>
                                    </p:set>
                                    <p:animEffect transition="in" filter="fade">
                                      <p:cBhvr>
                                        <p:cTn id="22" dur="500"/>
                                        <p:tgtEl>
                                          <p:spTgt spid="59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95">
                                            <p:txEl>
                                              <p:pRg st="4" end="4"/>
                                            </p:txEl>
                                          </p:spTgt>
                                        </p:tgtEl>
                                        <p:attrNameLst>
                                          <p:attrName>style.visibility</p:attrName>
                                        </p:attrNameLst>
                                      </p:cBhvr>
                                      <p:to>
                                        <p:strVal val="visible"/>
                                      </p:to>
                                    </p:set>
                                    <p:animEffect transition="in" filter="fade">
                                      <p:cBhvr>
                                        <p:cTn id="27" dur="500"/>
                                        <p:tgtEl>
                                          <p:spTgt spid="59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95">
                                            <p:txEl>
                                              <p:pRg st="5" end="5"/>
                                            </p:txEl>
                                          </p:spTgt>
                                        </p:tgtEl>
                                        <p:attrNameLst>
                                          <p:attrName>style.visibility</p:attrName>
                                        </p:attrNameLst>
                                      </p:cBhvr>
                                      <p:to>
                                        <p:strVal val="visible"/>
                                      </p:to>
                                    </p:set>
                                    <p:animEffect transition="in" filter="fade">
                                      <p:cBhvr>
                                        <p:cTn id="32" dur="500"/>
                                        <p:tgtEl>
                                          <p:spTgt spid="59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5"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sp>
        <p:nvSpPr>
          <p:cNvPr id="594" name="Google Shape;594;p17"/>
          <p:cNvSpPr txBox="1">
            <a:spLocks noGrp="1"/>
          </p:cNvSpPr>
          <p:nvPr>
            <p:ph type="title"/>
          </p:nvPr>
        </p:nvSpPr>
        <p:spPr>
          <a:xfrm>
            <a:off x="457200" y="605600"/>
            <a:ext cx="5640900" cy="1082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t>Website Layout</a:t>
            </a:r>
          </a:p>
        </p:txBody>
      </p:sp>
      <p:sp>
        <p:nvSpPr>
          <p:cNvPr id="596" name="Google Shape;596;p17"/>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25</a:t>
            </a:fld>
            <a:endParaRPr/>
          </a:p>
        </p:txBody>
      </p:sp>
      <p:sp>
        <p:nvSpPr>
          <p:cNvPr id="3" name="Text Placeholder 2">
            <a:extLst>
              <a:ext uri="{FF2B5EF4-FFF2-40B4-BE49-F238E27FC236}">
                <a16:creationId xmlns:a16="http://schemas.microsoft.com/office/drawing/2014/main" id="{BF941428-0C4C-F89E-6073-A9B0025CB8DE}"/>
              </a:ext>
            </a:extLst>
          </p:cNvPr>
          <p:cNvSpPr>
            <a:spLocks noGrp="1"/>
          </p:cNvSpPr>
          <p:nvPr>
            <p:ph type="body" idx="1"/>
          </p:nvPr>
        </p:nvSpPr>
        <p:spPr/>
        <p:txBody>
          <a:bodyPr/>
          <a:lstStyle/>
          <a:p>
            <a:endParaRPr lang="en-US"/>
          </a:p>
        </p:txBody>
      </p:sp>
      <p:pic>
        <p:nvPicPr>
          <p:cNvPr id="2050" name="Picture 2" descr="HTML5 Semantic Elements">
            <a:extLst>
              <a:ext uri="{FF2B5EF4-FFF2-40B4-BE49-F238E27FC236}">
                <a16:creationId xmlns:a16="http://schemas.microsoft.com/office/drawing/2014/main" id="{0FE5F85C-6779-2EFA-C289-83D700E47F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96459" y="1258854"/>
            <a:ext cx="3151082" cy="37122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07964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Google Shape;405;p15"/>
          <p:cNvSpPr txBox="1">
            <a:spLocks noGrp="1"/>
          </p:cNvSpPr>
          <p:nvPr>
            <p:ph type="ctrTitle"/>
          </p:nvPr>
        </p:nvSpPr>
        <p:spPr>
          <a:xfrm>
            <a:off x="1151095" y="1711028"/>
            <a:ext cx="4676700" cy="11598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b="1"/>
              <a:t>JavaScript</a:t>
            </a:r>
            <a:endParaRPr/>
          </a:p>
        </p:txBody>
      </p:sp>
      <p:sp>
        <p:nvSpPr>
          <p:cNvPr id="407" name="Google Shape;407;p15"/>
          <p:cNvSpPr txBox="1"/>
          <p:nvPr/>
        </p:nvSpPr>
        <p:spPr>
          <a:xfrm>
            <a:off x="0" y="1866900"/>
            <a:ext cx="609600" cy="1420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3600" b="1">
              <a:solidFill>
                <a:schemeClr val="lt1"/>
              </a:solidFill>
              <a:latin typeface="Barlow"/>
              <a:ea typeface="Barlow"/>
              <a:cs typeface="Barlow"/>
              <a:sym typeface="Barlow"/>
            </a:endParaRPr>
          </a:p>
        </p:txBody>
      </p:sp>
      <p:grpSp>
        <p:nvGrpSpPr>
          <p:cNvPr id="2" name="Google Shape;597;p17">
            <a:extLst>
              <a:ext uri="{FF2B5EF4-FFF2-40B4-BE49-F238E27FC236}">
                <a16:creationId xmlns:a16="http://schemas.microsoft.com/office/drawing/2014/main" id="{63CD28C5-9F75-D93B-5215-643EA9666C96}"/>
              </a:ext>
            </a:extLst>
          </p:cNvPr>
          <p:cNvGrpSpPr/>
          <p:nvPr/>
        </p:nvGrpSpPr>
        <p:grpSpPr>
          <a:xfrm>
            <a:off x="5930652" y="1118200"/>
            <a:ext cx="2928488" cy="3139481"/>
            <a:chOff x="2183550" y="65875"/>
            <a:chExt cx="4483981" cy="4807045"/>
          </a:xfrm>
        </p:grpSpPr>
        <p:sp>
          <p:nvSpPr>
            <p:cNvPr id="4" name="Google Shape;598;p17">
              <a:extLst>
                <a:ext uri="{FF2B5EF4-FFF2-40B4-BE49-F238E27FC236}">
                  <a16:creationId xmlns:a16="http://schemas.microsoft.com/office/drawing/2014/main" id="{4DEE174C-6640-27E9-E7B2-0EA814E4A049}"/>
                </a:ext>
              </a:extLst>
            </p:cNvPr>
            <p:cNvSpPr/>
            <p:nvPr/>
          </p:nvSpPr>
          <p:spPr>
            <a:xfrm>
              <a:off x="3889897" y="3280283"/>
              <a:ext cx="998038" cy="577710"/>
            </a:xfrm>
            <a:custGeom>
              <a:avLst/>
              <a:gdLst/>
              <a:ahLst/>
              <a:cxnLst/>
              <a:rect l="l" t="t" r="r" b="b"/>
              <a:pathLst>
                <a:path w="998038" h="577710" extrusionOk="0">
                  <a:moveTo>
                    <a:pt x="461327" y="569588"/>
                  </a:moveTo>
                  <a:lnTo>
                    <a:pt x="14055" y="310699"/>
                  </a:lnTo>
                  <a:cubicBezTo>
                    <a:pt x="-6751" y="298602"/>
                    <a:pt x="-4186" y="277552"/>
                    <a:pt x="19945" y="263645"/>
                  </a:cubicBezTo>
                  <a:lnTo>
                    <a:pt x="455437" y="11519"/>
                  </a:lnTo>
                  <a:cubicBezTo>
                    <a:pt x="479568" y="-2388"/>
                    <a:pt x="515954" y="-3912"/>
                    <a:pt x="536759" y="8090"/>
                  </a:cubicBezTo>
                  <a:lnTo>
                    <a:pt x="983936" y="266979"/>
                  </a:lnTo>
                  <a:cubicBezTo>
                    <a:pt x="1004837" y="279076"/>
                    <a:pt x="1002177" y="300126"/>
                    <a:pt x="978141" y="314033"/>
                  </a:cubicBezTo>
                  <a:lnTo>
                    <a:pt x="542554" y="566159"/>
                  </a:lnTo>
                  <a:cubicBezTo>
                    <a:pt x="518519" y="580161"/>
                    <a:pt x="482133" y="581590"/>
                    <a:pt x="461327" y="56958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 name="Google Shape;599;p17">
              <a:extLst>
                <a:ext uri="{FF2B5EF4-FFF2-40B4-BE49-F238E27FC236}">
                  <a16:creationId xmlns:a16="http://schemas.microsoft.com/office/drawing/2014/main" id="{DAA451A0-3F78-C969-30DB-FFE2E75D2107}"/>
                </a:ext>
              </a:extLst>
            </p:cNvPr>
            <p:cNvSpPr/>
            <p:nvPr/>
          </p:nvSpPr>
          <p:spPr>
            <a:xfrm>
              <a:off x="2372415" y="3694995"/>
              <a:ext cx="1795739" cy="1039558"/>
            </a:xfrm>
            <a:custGeom>
              <a:avLst/>
              <a:gdLst/>
              <a:ahLst/>
              <a:cxnLst/>
              <a:rect l="l" t="t" r="r" b="b"/>
              <a:pathLst>
                <a:path w="1795739" h="1039558" extrusionOk="0">
                  <a:moveTo>
                    <a:pt x="1781394" y="0"/>
                  </a:moveTo>
                  <a:lnTo>
                    <a:pt x="1781394" y="95"/>
                  </a:lnTo>
                  <a:lnTo>
                    <a:pt x="651623" y="653987"/>
                  </a:lnTo>
                  <a:lnTo>
                    <a:pt x="0" y="1031176"/>
                  </a:lnTo>
                  <a:lnTo>
                    <a:pt x="14440" y="1039558"/>
                  </a:lnTo>
                  <a:lnTo>
                    <a:pt x="666063" y="662273"/>
                  </a:lnTo>
                  <a:lnTo>
                    <a:pt x="1795739" y="8382"/>
                  </a:lnTo>
                  <a:lnTo>
                    <a:pt x="1795739" y="8382"/>
                  </a:lnTo>
                  <a:lnTo>
                    <a:pt x="1781394" y="0"/>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 name="Google Shape;600;p17">
              <a:extLst>
                <a:ext uri="{FF2B5EF4-FFF2-40B4-BE49-F238E27FC236}">
                  <a16:creationId xmlns:a16="http://schemas.microsoft.com/office/drawing/2014/main" id="{4037564A-A4C6-BF2B-2A9B-C4EAF85B4089}"/>
                </a:ext>
              </a:extLst>
            </p:cNvPr>
            <p:cNvSpPr/>
            <p:nvPr/>
          </p:nvSpPr>
          <p:spPr>
            <a:xfrm>
              <a:off x="3921527" y="3261804"/>
              <a:ext cx="998857" cy="577329"/>
            </a:xfrm>
            <a:custGeom>
              <a:avLst/>
              <a:gdLst/>
              <a:ahLst/>
              <a:cxnLst/>
              <a:rect l="l" t="t" r="r" b="b"/>
              <a:pathLst>
                <a:path w="998857" h="577329" extrusionOk="0">
                  <a:moveTo>
                    <a:pt x="998097" y="255644"/>
                  </a:moveTo>
                  <a:lnTo>
                    <a:pt x="976057" y="262407"/>
                  </a:lnTo>
                  <a:lnTo>
                    <a:pt x="536860" y="8090"/>
                  </a:lnTo>
                  <a:cubicBezTo>
                    <a:pt x="516054" y="-3912"/>
                    <a:pt x="479858" y="-2388"/>
                    <a:pt x="455632" y="11519"/>
                  </a:cubicBezTo>
                  <a:lnTo>
                    <a:pt x="20046" y="263645"/>
                  </a:lnTo>
                  <a:lnTo>
                    <a:pt x="19001" y="264312"/>
                  </a:lnTo>
                  <a:lnTo>
                    <a:pt x="0" y="258502"/>
                  </a:lnTo>
                  <a:lnTo>
                    <a:pt x="0" y="287077"/>
                  </a:lnTo>
                  <a:cubicBezTo>
                    <a:pt x="0" y="288125"/>
                    <a:pt x="0" y="289173"/>
                    <a:pt x="0" y="290316"/>
                  </a:cubicBezTo>
                  <a:lnTo>
                    <a:pt x="0" y="292601"/>
                  </a:lnTo>
                  <a:lnTo>
                    <a:pt x="0" y="292601"/>
                  </a:lnTo>
                  <a:cubicBezTo>
                    <a:pt x="1596" y="300307"/>
                    <a:pt x="6641" y="306841"/>
                    <a:pt x="13680" y="310318"/>
                  </a:cubicBezTo>
                  <a:lnTo>
                    <a:pt x="460953" y="569208"/>
                  </a:lnTo>
                  <a:cubicBezTo>
                    <a:pt x="481758" y="581209"/>
                    <a:pt x="517954" y="579780"/>
                    <a:pt x="542275" y="565778"/>
                  </a:cubicBezTo>
                  <a:lnTo>
                    <a:pt x="979097" y="314033"/>
                  </a:lnTo>
                  <a:cubicBezTo>
                    <a:pt x="989404" y="309413"/>
                    <a:pt x="996786" y="300012"/>
                    <a:pt x="998857" y="288887"/>
                  </a:cubicBezTo>
                  <a:lnTo>
                    <a:pt x="998857" y="288887"/>
                  </a:lnTo>
                  <a:close/>
                </a:path>
              </a:pathLst>
            </a:custGeom>
            <a:solidFill>
              <a:srgbClr val="D5D6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 name="Google Shape;601;p17">
              <a:extLst>
                <a:ext uri="{FF2B5EF4-FFF2-40B4-BE49-F238E27FC236}">
                  <a16:creationId xmlns:a16="http://schemas.microsoft.com/office/drawing/2014/main" id="{87A5A126-D46E-E21C-5052-0249D9FA7089}"/>
                </a:ext>
              </a:extLst>
            </p:cNvPr>
            <p:cNvSpPr/>
            <p:nvPr/>
          </p:nvSpPr>
          <p:spPr>
            <a:xfrm>
              <a:off x="3922039" y="3231825"/>
              <a:ext cx="998054" cy="577388"/>
            </a:xfrm>
            <a:custGeom>
              <a:avLst/>
              <a:gdLst/>
              <a:ahLst/>
              <a:cxnLst/>
              <a:rect l="l" t="t" r="r" b="b"/>
              <a:pathLst>
                <a:path w="998054" h="577388" extrusionOk="0">
                  <a:moveTo>
                    <a:pt x="461295" y="569183"/>
                  </a:moveTo>
                  <a:lnTo>
                    <a:pt x="14023" y="310674"/>
                  </a:lnTo>
                  <a:cubicBezTo>
                    <a:pt x="-6783" y="298673"/>
                    <a:pt x="-4123" y="277623"/>
                    <a:pt x="19913" y="263716"/>
                  </a:cubicBezTo>
                  <a:lnTo>
                    <a:pt x="455500" y="11589"/>
                  </a:lnTo>
                  <a:cubicBezTo>
                    <a:pt x="479536" y="-2412"/>
                    <a:pt x="515922" y="-3936"/>
                    <a:pt x="536727" y="8160"/>
                  </a:cubicBezTo>
                  <a:lnTo>
                    <a:pt x="984000" y="267050"/>
                  </a:lnTo>
                  <a:cubicBezTo>
                    <a:pt x="1004805" y="279147"/>
                    <a:pt x="1002240" y="300197"/>
                    <a:pt x="978110" y="314103"/>
                  </a:cubicBezTo>
                  <a:lnTo>
                    <a:pt x="542618" y="566230"/>
                  </a:lnTo>
                  <a:cubicBezTo>
                    <a:pt x="518487" y="579756"/>
                    <a:pt x="482101" y="581280"/>
                    <a:pt x="461295" y="569183"/>
                  </a:cubicBezTo>
                  <a:close/>
                </a:path>
              </a:pathLst>
            </a:custGeom>
            <a:solidFill>
              <a:srgbClr val="E9EA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 name="Google Shape;602;p17">
              <a:extLst>
                <a:ext uri="{FF2B5EF4-FFF2-40B4-BE49-F238E27FC236}">
                  <a16:creationId xmlns:a16="http://schemas.microsoft.com/office/drawing/2014/main" id="{3992232B-7324-469C-E0D3-7C147974C07E}"/>
                </a:ext>
              </a:extLst>
            </p:cNvPr>
            <p:cNvSpPr/>
            <p:nvPr/>
          </p:nvSpPr>
          <p:spPr>
            <a:xfrm>
              <a:off x="4231770" y="3400376"/>
              <a:ext cx="378145" cy="218912"/>
            </a:xfrm>
            <a:custGeom>
              <a:avLst/>
              <a:gdLst/>
              <a:ahLst/>
              <a:cxnLst/>
              <a:rect l="l" t="t" r="r" b="b"/>
              <a:pathLst>
                <a:path w="378145" h="218912" extrusionOk="0">
                  <a:moveTo>
                    <a:pt x="377956" y="96880"/>
                  </a:moveTo>
                  <a:lnTo>
                    <a:pt x="377956" y="58780"/>
                  </a:lnTo>
                  <a:lnTo>
                    <a:pt x="323804" y="73067"/>
                  </a:lnTo>
                  <a:lnTo>
                    <a:pt x="203341" y="3058"/>
                  </a:lnTo>
                  <a:cubicBezTo>
                    <a:pt x="193461" y="-1447"/>
                    <a:pt x="182023" y="-952"/>
                    <a:pt x="172560" y="4392"/>
                  </a:cubicBezTo>
                  <a:lnTo>
                    <a:pt x="55422" y="72210"/>
                  </a:lnTo>
                  <a:lnTo>
                    <a:pt x="36" y="57541"/>
                  </a:lnTo>
                  <a:lnTo>
                    <a:pt x="36" y="98594"/>
                  </a:lnTo>
                  <a:lnTo>
                    <a:pt x="36" y="98594"/>
                  </a:lnTo>
                  <a:lnTo>
                    <a:pt x="36" y="108119"/>
                  </a:lnTo>
                  <a:cubicBezTo>
                    <a:pt x="-12" y="108500"/>
                    <a:pt x="-12" y="108881"/>
                    <a:pt x="36" y="109262"/>
                  </a:cubicBezTo>
                  <a:lnTo>
                    <a:pt x="36" y="110215"/>
                  </a:lnTo>
                  <a:lnTo>
                    <a:pt x="36" y="110215"/>
                  </a:lnTo>
                  <a:cubicBezTo>
                    <a:pt x="644" y="113139"/>
                    <a:pt x="2572" y="115606"/>
                    <a:pt x="5261" y="116882"/>
                  </a:cubicBezTo>
                  <a:lnTo>
                    <a:pt x="174840" y="215847"/>
                  </a:lnTo>
                  <a:cubicBezTo>
                    <a:pt x="184721" y="220333"/>
                    <a:pt x="196130" y="219876"/>
                    <a:pt x="205621" y="214608"/>
                  </a:cubicBezTo>
                  <a:lnTo>
                    <a:pt x="370736" y="119358"/>
                  </a:lnTo>
                  <a:cubicBezTo>
                    <a:pt x="374621" y="117606"/>
                    <a:pt x="377395" y="114044"/>
                    <a:pt x="378146" y="109833"/>
                  </a:cubicBezTo>
                  <a:lnTo>
                    <a:pt x="378146" y="109833"/>
                  </a:lnTo>
                  <a:lnTo>
                    <a:pt x="378146" y="97261"/>
                  </a:lnTo>
                  <a:close/>
                </a:path>
              </a:pathLst>
            </a:custGeom>
            <a:solidFill>
              <a:srgbClr val="D5D6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 name="Google Shape;603;p17">
              <a:extLst>
                <a:ext uri="{FF2B5EF4-FFF2-40B4-BE49-F238E27FC236}">
                  <a16:creationId xmlns:a16="http://schemas.microsoft.com/office/drawing/2014/main" id="{0B054E7A-0D94-248A-CC89-96879C352AFF}"/>
                </a:ext>
              </a:extLst>
            </p:cNvPr>
            <p:cNvSpPr/>
            <p:nvPr/>
          </p:nvSpPr>
          <p:spPr>
            <a:xfrm>
              <a:off x="4231502" y="3348848"/>
              <a:ext cx="378432" cy="218803"/>
            </a:xfrm>
            <a:custGeom>
              <a:avLst/>
              <a:gdLst/>
              <a:ahLst/>
              <a:cxnLst/>
              <a:rect l="l" t="t" r="r" b="b"/>
              <a:pathLst>
                <a:path w="378432" h="218803" extrusionOk="0">
                  <a:moveTo>
                    <a:pt x="175108" y="215844"/>
                  </a:moveTo>
                  <a:lnTo>
                    <a:pt x="5339" y="117451"/>
                  </a:lnTo>
                  <a:cubicBezTo>
                    <a:pt x="-2547" y="112879"/>
                    <a:pt x="-1597" y="104878"/>
                    <a:pt x="7524" y="99639"/>
                  </a:cubicBezTo>
                  <a:lnTo>
                    <a:pt x="172638" y="4389"/>
                  </a:lnTo>
                  <a:cubicBezTo>
                    <a:pt x="182167" y="-992"/>
                    <a:pt x="193691" y="-1449"/>
                    <a:pt x="203609" y="3151"/>
                  </a:cubicBezTo>
                  <a:lnTo>
                    <a:pt x="373094" y="101259"/>
                  </a:lnTo>
                  <a:cubicBezTo>
                    <a:pt x="380979" y="105831"/>
                    <a:pt x="380029" y="113832"/>
                    <a:pt x="370909" y="119166"/>
                  </a:cubicBezTo>
                  <a:lnTo>
                    <a:pt x="205794" y="214416"/>
                  </a:lnTo>
                  <a:cubicBezTo>
                    <a:pt x="196360" y="219712"/>
                    <a:pt x="184988" y="220245"/>
                    <a:pt x="175108" y="215844"/>
                  </a:cubicBezTo>
                  <a:close/>
                </a:path>
              </a:pathLst>
            </a:custGeom>
            <a:solidFill>
              <a:srgbClr val="E9EA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 name="Google Shape;604;p17">
              <a:extLst>
                <a:ext uri="{FF2B5EF4-FFF2-40B4-BE49-F238E27FC236}">
                  <a16:creationId xmlns:a16="http://schemas.microsoft.com/office/drawing/2014/main" id="{9CFE5D59-BC6B-8700-8F1F-3A83837F9351}"/>
                </a:ext>
              </a:extLst>
            </p:cNvPr>
            <p:cNvSpPr/>
            <p:nvPr/>
          </p:nvSpPr>
          <p:spPr>
            <a:xfrm>
              <a:off x="3409843" y="2513133"/>
              <a:ext cx="2024410" cy="945165"/>
            </a:xfrm>
            <a:custGeom>
              <a:avLst/>
              <a:gdLst/>
              <a:ahLst/>
              <a:cxnLst/>
              <a:rect l="l" t="t" r="r" b="b"/>
              <a:pathLst>
                <a:path w="2024410" h="945165" extrusionOk="0">
                  <a:moveTo>
                    <a:pt x="1010828" y="945166"/>
                  </a:moveTo>
                  <a:lnTo>
                    <a:pt x="0" y="38005"/>
                  </a:lnTo>
                  <a:lnTo>
                    <a:pt x="2024411" y="0"/>
                  </a:lnTo>
                  <a:lnTo>
                    <a:pt x="1010828" y="945166"/>
                  </a:lnTo>
                  <a:close/>
                </a:path>
              </a:pathLst>
            </a:custGeom>
            <a:solidFill>
              <a:srgbClr val="3E7E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 name="Google Shape;605;p17">
              <a:extLst>
                <a:ext uri="{FF2B5EF4-FFF2-40B4-BE49-F238E27FC236}">
                  <a16:creationId xmlns:a16="http://schemas.microsoft.com/office/drawing/2014/main" id="{1E69839A-E82B-E187-8368-893EC315925E}"/>
                </a:ext>
              </a:extLst>
            </p:cNvPr>
            <p:cNvSpPr/>
            <p:nvPr/>
          </p:nvSpPr>
          <p:spPr>
            <a:xfrm>
              <a:off x="2963426" y="65875"/>
              <a:ext cx="2875158" cy="2882646"/>
            </a:xfrm>
            <a:custGeom>
              <a:avLst/>
              <a:gdLst/>
              <a:ahLst/>
              <a:cxnLst/>
              <a:rect l="l" t="t" r="r" b="b"/>
              <a:pathLst>
                <a:path w="2875158" h="2882646" extrusionOk="0">
                  <a:moveTo>
                    <a:pt x="2875159" y="1441323"/>
                  </a:moveTo>
                  <a:cubicBezTo>
                    <a:pt x="2875159" y="2237344"/>
                    <a:pt x="2231533" y="2882646"/>
                    <a:pt x="1437579" y="2882646"/>
                  </a:cubicBezTo>
                  <a:cubicBezTo>
                    <a:pt x="643626" y="2882646"/>
                    <a:pt x="0" y="2237344"/>
                    <a:pt x="0" y="1441323"/>
                  </a:cubicBezTo>
                  <a:cubicBezTo>
                    <a:pt x="0" y="645302"/>
                    <a:pt x="643626" y="0"/>
                    <a:pt x="1437579" y="0"/>
                  </a:cubicBezTo>
                  <a:cubicBezTo>
                    <a:pt x="2231532" y="0"/>
                    <a:pt x="2875159" y="645302"/>
                    <a:pt x="2875159" y="1441323"/>
                  </a:cubicBezTo>
                  <a:close/>
                </a:path>
              </a:pathLst>
            </a:custGeom>
            <a:solidFill>
              <a:srgbClr val="E9EA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 name="Google Shape;606;p17">
              <a:extLst>
                <a:ext uri="{FF2B5EF4-FFF2-40B4-BE49-F238E27FC236}">
                  <a16:creationId xmlns:a16="http://schemas.microsoft.com/office/drawing/2014/main" id="{B702E91F-58C3-9AE7-DED2-0CAB2B7C5012}"/>
                </a:ext>
              </a:extLst>
            </p:cNvPr>
            <p:cNvSpPr/>
            <p:nvPr/>
          </p:nvSpPr>
          <p:spPr>
            <a:xfrm>
              <a:off x="2986102" y="165506"/>
              <a:ext cx="2752826" cy="2463451"/>
            </a:xfrm>
            <a:custGeom>
              <a:avLst/>
              <a:gdLst/>
              <a:ahLst/>
              <a:cxnLst/>
              <a:rect l="l" t="t" r="r" b="b"/>
              <a:pathLst>
                <a:path w="2752826" h="2463451" extrusionOk="0">
                  <a:moveTo>
                    <a:pt x="1036794" y="484346"/>
                  </a:moveTo>
                  <a:lnTo>
                    <a:pt x="1041639" y="467297"/>
                  </a:lnTo>
                  <a:lnTo>
                    <a:pt x="1041639" y="430340"/>
                  </a:lnTo>
                  <a:cubicBezTo>
                    <a:pt x="1034789" y="431164"/>
                    <a:pt x="1027873" y="431164"/>
                    <a:pt x="1021023" y="430340"/>
                  </a:cubicBezTo>
                  <a:cubicBezTo>
                    <a:pt x="1017413" y="428720"/>
                    <a:pt x="1019883" y="418624"/>
                    <a:pt x="1019883" y="418624"/>
                  </a:cubicBezTo>
                  <a:lnTo>
                    <a:pt x="1036794" y="404051"/>
                  </a:lnTo>
                  <a:lnTo>
                    <a:pt x="1002878" y="411290"/>
                  </a:lnTo>
                  <a:lnTo>
                    <a:pt x="990717" y="430340"/>
                  </a:lnTo>
                  <a:lnTo>
                    <a:pt x="952716" y="453866"/>
                  </a:lnTo>
                  <a:lnTo>
                    <a:pt x="969722" y="463391"/>
                  </a:lnTo>
                  <a:lnTo>
                    <a:pt x="980647" y="470630"/>
                  </a:lnTo>
                  <a:lnTo>
                    <a:pt x="996988" y="473107"/>
                  </a:lnTo>
                  <a:lnTo>
                    <a:pt x="996988" y="462344"/>
                  </a:lnTo>
                  <a:cubicBezTo>
                    <a:pt x="996988" y="462344"/>
                    <a:pt x="1015988" y="457486"/>
                    <a:pt x="1020643" y="464725"/>
                  </a:cubicBezTo>
                  <a:lnTo>
                    <a:pt x="1018268" y="478155"/>
                  </a:lnTo>
                  <a:lnTo>
                    <a:pt x="1036794" y="484346"/>
                  </a:lnTo>
                  <a:close/>
                  <a:moveTo>
                    <a:pt x="616692" y="1010603"/>
                  </a:moveTo>
                  <a:cubicBezTo>
                    <a:pt x="606783" y="1006135"/>
                    <a:pt x="595440" y="1006135"/>
                    <a:pt x="585531" y="1010603"/>
                  </a:cubicBezTo>
                  <a:cubicBezTo>
                    <a:pt x="585702" y="1024414"/>
                    <a:pt x="574967" y="1035891"/>
                    <a:pt x="561211" y="1036606"/>
                  </a:cubicBezTo>
                  <a:lnTo>
                    <a:pt x="588951" y="1052132"/>
                  </a:lnTo>
                  <a:lnTo>
                    <a:pt x="616692" y="1041749"/>
                  </a:lnTo>
                  <a:lnTo>
                    <a:pt x="652983" y="1029653"/>
                  </a:lnTo>
                  <a:lnTo>
                    <a:pt x="684049" y="1052132"/>
                  </a:lnTo>
                  <a:cubicBezTo>
                    <a:pt x="707420" y="1023557"/>
                    <a:pt x="684049" y="1007078"/>
                    <a:pt x="684049" y="1007078"/>
                  </a:cubicBezTo>
                  <a:lnTo>
                    <a:pt x="616692" y="1010603"/>
                  </a:lnTo>
                  <a:close/>
                  <a:moveTo>
                    <a:pt x="1206658" y="1540478"/>
                  </a:moveTo>
                  <a:lnTo>
                    <a:pt x="1179773" y="1534763"/>
                  </a:lnTo>
                  <a:lnTo>
                    <a:pt x="1133031" y="1504950"/>
                  </a:lnTo>
                  <a:lnTo>
                    <a:pt x="1091990" y="1504950"/>
                  </a:lnTo>
                  <a:lnTo>
                    <a:pt x="1056554" y="1486567"/>
                  </a:lnTo>
                  <a:lnTo>
                    <a:pt x="1042399" y="1486567"/>
                  </a:lnTo>
                  <a:cubicBezTo>
                    <a:pt x="1042399" y="1486567"/>
                    <a:pt x="1045249" y="1466660"/>
                    <a:pt x="1040974" y="1465231"/>
                  </a:cubicBezTo>
                  <a:cubicBezTo>
                    <a:pt x="1036699" y="1463802"/>
                    <a:pt x="1005633" y="1445324"/>
                    <a:pt x="1005633" y="1445324"/>
                  </a:cubicBezTo>
                  <a:lnTo>
                    <a:pt x="981502" y="1453896"/>
                  </a:lnTo>
                  <a:lnTo>
                    <a:pt x="981502" y="1436846"/>
                  </a:lnTo>
                  <a:lnTo>
                    <a:pt x="964497" y="1429703"/>
                  </a:lnTo>
                  <a:lnTo>
                    <a:pt x="950341" y="1429703"/>
                  </a:lnTo>
                  <a:lnTo>
                    <a:pt x="951766" y="1415510"/>
                  </a:lnTo>
                  <a:cubicBezTo>
                    <a:pt x="951766" y="1415510"/>
                    <a:pt x="964497" y="1390269"/>
                    <a:pt x="957467" y="1385888"/>
                  </a:cubicBezTo>
                  <a:cubicBezTo>
                    <a:pt x="950436" y="1381506"/>
                    <a:pt x="924881" y="1324642"/>
                    <a:pt x="924881" y="1324642"/>
                  </a:cubicBezTo>
                  <a:lnTo>
                    <a:pt x="886880" y="1303306"/>
                  </a:lnTo>
                  <a:lnTo>
                    <a:pt x="845838" y="1303306"/>
                  </a:lnTo>
                  <a:lnTo>
                    <a:pt x="810403" y="1269302"/>
                  </a:lnTo>
                  <a:lnTo>
                    <a:pt x="775062" y="1240727"/>
                  </a:lnTo>
                  <a:lnTo>
                    <a:pt x="755206" y="1201007"/>
                  </a:lnTo>
                  <a:lnTo>
                    <a:pt x="733925" y="1186815"/>
                  </a:lnTo>
                  <a:cubicBezTo>
                    <a:pt x="733925" y="1186815"/>
                    <a:pt x="709890" y="1202436"/>
                    <a:pt x="704190" y="1201007"/>
                  </a:cubicBezTo>
                  <a:cubicBezTo>
                    <a:pt x="698489" y="1199579"/>
                    <a:pt x="663149" y="1186815"/>
                    <a:pt x="663149" y="1186815"/>
                  </a:cubicBezTo>
                  <a:lnTo>
                    <a:pt x="633413" y="1178338"/>
                  </a:lnTo>
                  <a:lnTo>
                    <a:pt x="596267" y="1195769"/>
                  </a:lnTo>
                  <a:lnTo>
                    <a:pt x="596267" y="1233869"/>
                  </a:lnTo>
                  <a:lnTo>
                    <a:pt x="582111" y="1224344"/>
                  </a:lnTo>
                  <a:lnTo>
                    <a:pt x="582111" y="1210056"/>
                  </a:lnTo>
                  <a:lnTo>
                    <a:pt x="594842" y="1185958"/>
                  </a:lnTo>
                  <a:lnTo>
                    <a:pt x="600542" y="1168908"/>
                  </a:lnTo>
                  <a:lnTo>
                    <a:pt x="587812" y="1163288"/>
                  </a:lnTo>
                  <a:lnTo>
                    <a:pt x="570806" y="1183100"/>
                  </a:lnTo>
                  <a:lnTo>
                    <a:pt x="528340" y="1195769"/>
                  </a:lnTo>
                  <a:lnTo>
                    <a:pt x="519790" y="1214247"/>
                  </a:lnTo>
                  <a:lnTo>
                    <a:pt x="499934" y="1232726"/>
                  </a:lnTo>
                  <a:lnTo>
                    <a:pt x="494329" y="1248347"/>
                  </a:lnTo>
                  <a:lnTo>
                    <a:pt x="463168" y="1222820"/>
                  </a:lnTo>
                  <a:cubicBezTo>
                    <a:pt x="452661" y="1228335"/>
                    <a:pt x="441773" y="1233078"/>
                    <a:pt x="430582" y="1237012"/>
                  </a:cubicBezTo>
                  <a:cubicBezTo>
                    <a:pt x="419096" y="1230897"/>
                    <a:pt x="408190" y="1223762"/>
                    <a:pt x="397996" y="1215676"/>
                  </a:cubicBezTo>
                  <a:lnTo>
                    <a:pt x="382416" y="1185863"/>
                  </a:lnTo>
                  <a:lnTo>
                    <a:pt x="390966" y="1146143"/>
                  </a:lnTo>
                  <a:lnTo>
                    <a:pt x="397996" y="1104900"/>
                  </a:lnTo>
                  <a:lnTo>
                    <a:pt x="371111" y="1087850"/>
                  </a:lnTo>
                  <a:lnTo>
                    <a:pt x="334250" y="1087850"/>
                  </a:lnTo>
                  <a:lnTo>
                    <a:pt x="305749" y="1079373"/>
                  </a:lnTo>
                  <a:lnTo>
                    <a:pt x="319049" y="1058037"/>
                  </a:lnTo>
                  <a:lnTo>
                    <a:pt x="334629" y="1026795"/>
                  </a:lnTo>
                  <a:lnTo>
                    <a:pt x="348785" y="1004126"/>
                  </a:lnTo>
                  <a:cubicBezTo>
                    <a:pt x="348785" y="1004126"/>
                    <a:pt x="352775" y="993743"/>
                    <a:pt x="357335" y="991362"/>
                  </a:cubicBezTo>
                  <a:cubicBezTo>
                    <a:pt x="375386" y="981837"/>
                    <a:pt x="357335" y="972884"/>
                    <a:pt x="357335" y="972884"/>
                  </a:cubicBezTo>
                  <a:cubicBezTo>
                    <a:pt x="357335" y="972884"/>
                    <a:pt x="319334" y="970026"/>
                    <a:pt x="313444" y="972884"/>
                  </a:cubicBezTo>
                  <a:cubicBezTo>
                    <a:pt x="307554" y="975741"/>
                    <a:pt x="292163" y="984218"/>
                    <a:pt x="292163" y="984218"/>
                  </a:cubicBezTo>
                  <a:lnTo>
                    <a:pt x="292163" y="1016889"/>
                  </a:lnTo>
                  <a:lnTo>
                    <a:pt x="263663" y="1029653"/>
                  </a:lnTo>
                  <a:lnTo>
                    <a:pt x="219771" y="1039178"/>
                  </a:lnTo>
                  <a:lnTo>
                    <a:pt x="190036" y="1009269"/>
                  </a:lnTo>
                  <a:cubicBezTo>
                    <a:pt x="185760" y="1005078"/>
                    <a:pt x="175880" y="958215"/>
                    <a:pt x="175880" y="958215"/>
                  </a:cubicBezTo>
                  <a:lnTo>
                    <a:pt x="194216" y="941165"/>
                  </a:lnTo>
                  <a:lnTo>
                    <a:pt x="202766" y="926973"/>
                  </a:lnTo>
                  <a:lnTo>
                    <a:pt x="204191" y="892874"/>
                  </a:lnTo>
                  <a:lnTo>
                    <a:pt x="222526" y="877253"/>
                  </a:lnTo>
                  <a:lnTo>
                    <a:pt x="229652" y="858774"/>
                  </a:lnTo>
                  <a:lnTo>
                    <a:pt x="250742" y="843344"/>
                  </a:lnTo>
                  <a:lnTo>
                    <a:pt x="270978" y="824770"/>
                  </a:lnTo>
                  <a:lnTo>
                    <a:pt x="289408" y="819150"/>
                  </a:lnTo>
                  <a:lnTo>
                    <a:pt x="314869" y="824770"/>
                  </a:lnTo>
                  <a:cubicBezTo>
                    <a:pt x="316294" y="815245"/>
                    <a:pt x="363035" y="819150"/>
                    <a:pt x="363035" y="819150"/>
                  </a:cubicBezTo>
                  <a:lnTo>
                    <a:pt x="381466" y="818198"/>
                  </a:lnTo>
                  <a:lnTo>
                    <a:pt x="380041" y="807815"/>
                  </a:lnTo>
                  <a:cubicBezTo>
                    <a:pt x="388591" y="800671"/>
                    <a:pt x="416902" y="807815"/>
                    <a:pt x="416902" y="807815"/>
                  </a:cubicBezTo>
                  <a:lnTo>
                    <a:pt x="454903" y="804577"/>
                  </a:lnTo>
                  <a:cubicBezTo>
                    <a:pt x="463263" y="806387"/>
                    <a:pt x="470293" y="823627"/>
                    <a:pt x="470293" y="823627"/>
                  </a:cubicBezTo>
                  <a:lnTo>
                    <a:pt x="453288" y="839248"/>
                  </a:lnTo>
                  <a:lnTo>
                    <a:pt x="464688" y="873252"/>
                  </a:lnTo>
                  <a:lnTo>
                    <a:pt x="475993" y="888873"/>
                  </a:lnTo>
                  <a:lnTo>
                    <a:pt x="471718" y="904494"/>
                  </a:lnTo>
                  <a:lnTo>
                    <a:pt x="498984" y="900494"/>
                  </a:lnTo>
                  <a:cubicBezTo>
                    <a:pt x="499427" y="891477"/>
                    <a:pt x="499871" y="882460"/>
                    <a:pt x="500314" y="873443"/>
                  </a:cubicBezTo>
                  <a:lnTo>
                    <a:pt x="501739" y="840772"/>
                  </a:lnTo>
                  <a:lnTo>
                    <a:pt x="497559" y="804958"/>
                  </a:lnTo>
                  <a:lnTo>
                    <a:pt x="523020" y="749903"/>
                  </a:lnTo>
                  <a:lnTo>
                    <a:pt x="626383" y="683228"/>
                  </a:lnTo>
                  <a:cubicBezTo>
                    <a:pt x="625908" y="675164"/>
                    <a:pt x="625432" y="667099"/>
                    <a:pt x="624957" y="659035"/>
                  </a:cubicBezTo>
                  <a:lnTo>
                    <a:pt x="631988" y="624269"/>
                  </a:lnTo>
                  <a:lnTo>
                    <a:pt x="650418" y="630650"/>
                  </a:lnTo>
                  <a:lnTo>
                    <a:pt x="683004" y="591884"/>
                  </a:lnTo>
                  <a:lnTo>
                    <a:pt x="725470" y="577787"/>
                  </a:lnTo>
                  <a:lnTo>
                    <a:pt x="750931" y="560451"/>
                  </a:lnTo>
                  <a:lnTo>
                    <a:pt x="763661" y="534829"/>
                  </a:lnTo>
                  <a:lnTo>
                    <a:pt x="810403" y="520637"/>
                  </a:lnTo>
                  <a:lnTo>
                    <a:pt x="857144" y="496538"/>
                  </a:lnTo>
                  <a:lnTo>
                    <a:pt x="835673" y="519494"/>
                  </a:lnTo>
                  <a:lnTo>
                    <a:pt x="832823" y="539401"/>
                  </a:lnTo>
                  <a:lnTo>
                    <a:pt x="858284" y="533686"/>
                  </a:lnTo>
                  <a:lnTo>
                    <a:pt x="880990" y="520922"/>
                  </a:lnTo>
                  <a:lnTo>
                    <a:pt x="900750" y="515302"/>
                  </a:lnTo>
                  <a:lnTo>
                    <a:pt x="919180" y="509588"/>
                  </a:lnTo>
                  <a:lnTo>
                    <a:pt x="924881" y="496824"/>
                  </a:lnTo>
                  <a:lnTo>
                    <a:pt x="912150" y="496824"/>
                  </a:lnTo>
                  <a:lnTo>
                    <a:pt x="892295" y="489680"/>
                  </a:lnTo>
                  <a:lnTo>
                    <a:pt x="863794" y="468440"/>
                  </a:lnTo>
                  <a:cubicBezTo>
                    <a:pt x="863196" y="463742"/>
                    <a:pt x="864734" y="459023"/>
                    <a:pt x="867974" y="455581"/>
                  </a:cubicBezTo>
                  <a:lnTo>
                    <a:pt x="880799" y="444056"/>
                  </a:lnTo>
                  <a:cubicBezTo>
                    <a:pt x="880799" y="444056"/>
                    <a:pt x="886405" y="437198"/>
                    <a:pt x="882224" y="437198"/>
                  </a:cubicBezTo>
                  <a:cubicBezTo>
                    <a:pt x="878044" y="437198"/>
                    <a:pt x="846789" y="430340"/>
                    <a:pt x="846789" y="430340"/>
                  </a:cubicBezTo>
                  <a:lnTo>
                    <a:pt x="812778" y="444056"/>
                  </a:lnTo>
                  <a:lnTo>
                    <a:pt x="793492" y="444056"/>
                  </a:lnTo>
                  <a:lnTo>
                    <a:pt x="817623" y="423005"/>
                  </a:lnTo>
                  <a:lnTo>
                    <a:pt x="844508" y="423005"/>
                  </a:lnTo>
                  <a:lnTo>
                    <a:pt x="874244" y="415862"/>
                  </a:lnTo>
                  <a:lnTo>
                    <a:pt x="935996" y="415862"/>
                  </a:lnTo>
                  <a:lnTo>
                    <a:pt x="970007" y="408718"/>
                  </a:lnTo>
                  <a:lnTo>
                    <a:pt x="994233" y="395669"/>
                  </a:lnTo>
                  <a:lnTo>
                    <a:pt x="1023968" y="392621"/>
                  </a:lnTo>
                  <a:lnTo>
                    <a:pt x="1032519" y="360712"/>
                  </a:lnTo>
                  <a:lnTo>
                    <a:pt x="1012663" y="343662"/>
                  </a:lnTo>
                  <a:lnTo>
                    <a:pt x="984162" y="328898"/>
                  </a:lnTo>
                  <a:lnTo>
                    <a:pt x="978462" y="295370"/>
                  </a:lnTo>
                  <a:lnTo>
                    <a:pt x="962882" y="261271"/>
                  </a:lnTo>
                  <a:lnTo>
                    <a:pt x="948726" y="261271"/>
                  </a:lnTo>
                  <a:lnTo>
                    <a:pt x="947301" y="279749"/>
                  </a:lnTo>
                  <a:lnTo>
                    <a:pt x="924691" y="279749"/>
                  </a:lnTo>
                  <a:lnTo>
                    <a:pt x="918991" y="291084"/>
                  </a:lnTo>
                  <a:lnTo>
                    <a:pt x="910535" y="296799"/>
                  </a:lnTo>
                  <a:lnTo>
                    <a:pt x="896380" y="299656"/>
                  </a:lnTo>
                  <a:lnTo>
                    <a:pt x="883555" y="286798"/>
                  </a:lnTo>
                  <a:lnTo>
                    <a:pt x="900560" y="268415"/>
                  </a:lnTo>
                  <a:lnTo>
                    <a:pt x="880799" y="249936"/>
                  </a:lnTo>
                  <a:lnTo>
                    <a:pt x="856669" y="237173"/>
                  </a:lnTo>
                  <a:lnTo>
                    <a:pt x="831493" y="237173"/>
                  </a:lnTo>
                  <a:lnTo>
                    <a:pt x="813063" y="242792"/>
                  </a:lnTo>
                  <a:lnTo>
                    <a:pt x="787602" y="272606"/>
                  </a:lnTo>
                  <a:lnTo>
                    <a:pt x="767746" y="289655"/>
                  </a:lnTo>
                  <a:lnTo>
                    <a:pt x="773447" y="305276"/>
                  </a:lnTo>
                  <a:lnTo>
                    <a:pt x="766226" y="328994"/>
                  </a:lnTo>
                  <a:lnTo>
                    <a:pt x="770501" y="338519"/>
                  </a:lnTo>
                  <a:lnTo>
                    <a:pt x="746371" y="347091"/>
                  </a:lnTo>
                  <a:lnTo>
                    <a:pt x="719485" y="352711"/>
                  </a:lnTo>
                  <a:lnTo>
                    <a:pt x="708180" y="349853"/>
                  </a:lnTo>
                  <a:lnTo>
                    <a:pt x="699629" y="361283"/>
                  </a:lnTo>
                  <a:lnTo>
                    <a:pt x="715210" y="393192"/>
                  </a:lnTo>
                  <a:lnTo>
                    <a:pt x="699629" y="403860"/>
                  </a:lnTo>
                  <a:lnTo>
                    <a:pt x="678444" y="403860"/>
                  </a:lnTo>
                  <a:lnTo>
                    <a:pt x="660488" y="380714"/>
                  </a:lnTo>
                  <a:lnTo>
                    <a:pt x="656213" y="367570"/>
                  </a:lnTo>
                  <a:lnTo>
                    <a:pt x="668944" y="360521"/>
                  </a:lnTo>
                  <a:lnTo>
                    <a:pt x="659443" y="343472"/>
                  </a:lnTo>
                  <a:lnTo>
                    <a:pt x="629708" y="342043"/>
                  </a:lnTo>
                  <a:lnTo>
                    <a:pt x="590091" y="317373"/>
                  </a:lnTo>
                  <a:lnTo>
                    <a:pt x="571661" y="317373"/>
                  </a:lnTo>
                  <a:lnTo>
                    <a:pt x="567386" y="302228"/>
                  </a:lnTo>
                  <a:lnTo>
                    <a:pt x="554656" y="296609"/>
                  </a:lnTo>
                  <a:lnTo>
                    <a:pt x="573086" y="275273"/>
                  </a:lnTo>
                  <a:lnTo>
                    <a:pt x="599972" y="259652"/>
                  </a:lnTo>
                  <a:lnTo>
                    <a:pt x="646713" y="242602"/>
                  </a:lnTo>
                  <a:lnTo>
                    <a:pt x="663718" y="236982"/>
                  </a:lnTo>
                  <a:lnTo>
                    <a:pt x="700485" y="228409"/>
                  </a:lnTo>
                  <a:lnTo>
                    <a:pt x="725185" y="214694"/>
                  </a:lnTo>
                  <a:lnTo>
                    <a:pt x="747796" y="194786"/>
                  </a:lnTo>
                  <a:lnTo>
                    <a:pt x="777532" y="194786"/>
                  </a:lnTo>
                  <a:lnTo>
                    <a:pt x="812968" y="185833"/>
                  </a:lnTo>
                  <a:lnTo>
                    <a:pt x="835673" y="185833"/>
                  </a:lnTo>
                  <a:lnTo>
                    <a:pt x="845174" y="159353"/>
                  </a:lnTo>
                  <a:lnTo>
                    <a:pt x="799857" y="159353"/>
                  </a:lnTo>
                  <a:lnTo>
                    <a:pt x="782852" y="172403"/>
                  </a:lnTo>
                  <a:lnTo>
                    <a:pt x="753116" y="172403"/>
                  </a:lnTo>
                  <a:cubicBezTo>
                    <a:pt x="746798" y="166154"/>
                    <a:pt x="738980" y="161657"/>
                    <a:pt x="730410" y="159353"/>
                  </a:cubicBezTo>
                  <a:lnTo>
                    <a:pt x="730410" y="148876"/>
                  </a:lnTo>
                  <a:lnTo>
                    <a:pt x="745991" y="134684"/>
                  </a:lnTo>
                  <a:lnTo>
                    <a:pt x="766226" y="119444"/>
                  </a:lnTo>
                  <a:cubicBezTo>
                    <a:pt x="773304" y="110380"/>
                    <a:pt x="779023" y="100338"/>
                    <a:pt x="783232" y="89630"/>
                  </a:cubicBezTo>
                  <a:lnTo>
                    <a:pt x="824273" y="103823"/>
                  </a:lnTo>
                  <a:lnTo>
                    <a:pt x="855339" y="102203"/>
                  </a:lnTo>
                  <a:lnTo>
                    <a:pt x="876714" y="100965"/>
                  </a:lnTo>
                  <a:lnTo>
                    <a:pt x="903600" y="102394"/>
                  </a:lnTo>
                  <a:lnTo>
                    <a:pt x="919180" y="108109"/>
                  </a:lnTo>
                  <a:cubicBezTo>
                    <a:pt x="914905" y="119444"/>
                    <a:pt x="897995" y="110966"/>
                    <a:pt x="897995" y="110966"/>
                  </a:cubicBezTo>
                  <a:lnTo>
                    <a:pt x="846979" y="116586"/>
                  </a:lnTo>
                  <a:lnTo>
                    <a:pt x="824273" y="128969"/>
                  </a:lnTo>
                  <a:lnTo>
                    <a:pt x="831398" y="113348"/>
                  </a:lnTo>
                  <a:lnTo>
                    <a:pt x="807267" y="114776"/>
                  </a:lnTo>
                  <a:lnTo>
                    <a:pt x="778767" y="133160"/>
                  </a:lnTo>
                  <a:lnTo>
                    <a:pt x="798622" y="143161"/>
                  </a:lnTo>
                  <a:lnTo>
                    <a:pt x="845364" y="143161"/>
                  </a:lnTo>
                  <a:lnTo>
                    <a:pt x="870824" y="152686"/>
                  </a:lnTo>
                  <a:lnTo>
                    <a:pt x="892105" y="144209"/>
                  </a:lnTo>
                  <a:lnTo>
                    <a:pt x="914715" y="152686"/>
                  </a:lnTo>
                  <a:lnTo>
                    <a:pt x="941696" y="161258"/>
                  </a:lnTo>
                  <a:lnTo>
                    <a:pt x="909110" y="171450"/>
                  </a:lnTo>
                  <a:lnTo>
                    <a:pt x="880609" y="184880"/>
                  </a:lnTo>
                  <a:lnTo>
                    <a:pt x="852109" y="191072"/>
                  </a:lnTo>
                  <a:lnTo>
                    <a:pt x="829498" y="199549"/>
                  </a:lnTo>
                  <a:lnTo>
                    <a:pt x="838998" y="219456"/>
                  </a:lnTo>
                  <a:lnTo>
                    <a:pt x="898470" y="218027"/>
                  </a:lnTo>
                  <a:lnTo>
                    <a:pt x="935996" y="241173"/>
                  </a:lnTo>
                  <a:lnTo>
                    <a:pt x="967157" y="241173"/>
                  </a:lnTo>
                  <a:lnTo>
                    <a:pt x="968582" y="228409"/>
                  </a:lnTo>
                  <a:lnTo>
                    <a:pt x="975612" y="215646"/>
                  </a:lnTo>
                  <a:lnTo>
                    <a:pt x="989862" y="212789"/>
                  </a:lnTo>
                  <a:lnTo>
                    <a:pt x="978462" y="197168"/>
                  </a:lnTo>
                  <a:lnTo>
                    <a:pt x="974282" y="185357"/>
                  </a:lnTo>
                  <a:lnTo>
                    <a:pt x="991192" y="185357"/>
                  </a:lnTo>
                  <a:lnTo>
                    <a:pt x="1005443" y="195739"/>
                  </a:lnTo>
                  <a:cubicBezTo>
                    <a:pt x="1016748" y="204311"/>
                    <a:pt x="1040784" y="185357"/>
                    <a:pt x="1040784" y="185357"/>
                  </a:cubicBezTo>
                  <a:lnTo>
                    <a:pt x="1076220" y="171926"/>
                  </a:lnTo>
                  <a:lnTo>
                    <a:pt x="1032329" y="158877"/>
                  </a:lnTo>
                  <a:lnTo>
                    <a:pt x="1018173" y="144685"/>
                  </a:lnTo>
                  <a:cubicBezTo>
                    <a:pt x="1022353" y="136112"/>
                    <a:pt x="971432" y="123349"/>
                    <a:pt x="971432" y="123349"/>
                  </a:cubicBezTo>
                  <a:lnTo>
                    <a:pt x="931721" y="99250"/>
                  </a:lnTo>
                  <a:lnTo>
                    <a:pt x="922221" y="89249"/>
                  </a:lnTo>
                  <a:lnTo>
                    <a:pt x="888495" y="89249"/>
                  </a:lnTo>
                  <a:lnTo>
                    <a:pt x="915380" y="77914"/>
                  </a:lnTo>
                  <a:lnTo>
                    <a:pt x="981882" y="84963"/>
                  </a:lnTo>
                  <a:lnTo>
                    <a:pt x="1015893" y="77914"/>
                  </a:lnTo>
                  <a:lnTo>
                    <a:pt x="1093795" y="58007"/>
                  </a:lnTo>
                  <a:lnTo>
                    <a:pt x="1146142" y="45244"/>
                  </a:lnTo>
                  <a:lnTo>
                    <a:pt x="1184143" y="31052"/>
                  </a:lnTo>
                  <a:lnTo>
                    <a:pt x="1140157" y="24194"/>
                  </a:lnTo>
                  <a:cubicBezTo>
                    <a:pt x="1140157" y="24194"/>
                    <a:pt x="1108996" y="32766"/>
                    <a:pt x="1104721" y="32766"/>
                  </a:cubicBezTo>
                  <a:cubicBezTo>
                    <a:pt x="1100445" y="32766"/>
                    <a:pt x="1063680" y="35623"/>
                    <a:pt x="1059404" y="35623"/>
                  </a:cubicBezTo>
                  <a:lnTo>
                    <a:pt x="960222" y="35623"/>
                  </a:lnTo>
                  <a:lnTo>
                    <a:pt x="929156" y="42672"/>
                  </a:lnTo>
                  <a:lnTo>
                    <a:pt x="957657" y="49816"/>
                  </a:lnTo>
                  <a:lnTo>
                    <a:pt x="940651" y="59341"/>
                  </a:lnTo>
                  <a:lnTo>
                    <a:pt x="910915" y="59341"/>
                  </a:lnTo>
                  <a:lnTo>
                    <a:pt x="893910" y="65056"/>
                  </a:lnTo>
                  <a:lnTo>
                    <a:pt x="916520" y="48006"/>
                  </a:lnTo>
                  <a:lnTo>
                    <a:pt x="892485" y="42291"/>
                  </a:lnTo>
                  <a:lnTo>
                    <a:pt x="862749" y="49435"/>
                  </a:lnTo>
                  <a:lnTo>
                    <a:pt x="825888" y="70675"/>
                  </a:lnTo>
                  <a:lnTo>
                    <a:pt x="842893" y="76390"/>
                  </a:lnTo>
                  <a:lnTo>
                    <a:pt x="867024" y="66865"/>
                  </a:lnTo>
                  <a:lnTo>
                    <a:pt x="886785" y="71057"/>
                  </a:lnTo>
                  <a:lnTo>
                    <a:pt x="865599" y="76772"/>
                  </a:lnTo>
                  <a:lnTo>
                    <a:pt x="857049" y="88106"/>
                  </a:lnTo>
                  <a:lnTo>
                    <a:pt x="871204" y="92393"/>
                  </a:lnTo>
                  <a:lnTo>
                    <a:pt x="833203" y="95250"/>
                  </a:lnTo>
                  <a:lnTo>
                    <a:pt x="766701" y="83915"/>
                  </a:lnTo>
                  <a:lnTo>
                    <a:pt x="739816" y="116491"/>
                  </a:lnTo>
                  <a:lnTo>
                    <a:pt x="685949" y="154591"/>
                  </a:lnTo>
                  <a:lnTo>
                    <a:pt x="700105" y="165925"/>
                  </a:lnTo>
                  <a:lnTo>
                    <a:pt x="690604" y="171926"/>
                  </a:lnTo>
                  <a:lnTo>
                    <a:pt x="677874" y="178689"/>
                  </a:lnTo>
                  <a:lnTo>
                    <a:pt x="641013" y="171926"/>
                  </a:lnTo>
                  <a:lnTo>
                    <a:pt x="590091" y="185357"/>
                  </a:lnTo>
                  <a:lnTo>
                    <a:pt x="477559" y="240252"/>
                  </a:lnTo>
                  <a:cubicBezTo>
                    <a:pt x="181848" y="530352"/>
                    <a:pt x="102036" y="696627"/>
                    <a:pt x="0" y="1091502"/>
                  </a:cubicBezTo>
                  <a:lnTo>
                    <a:pt x="114699" y="1064800"/>
                  </a:lnTo>
                  <a:lnTo>
                    <a:pt x="134554" y="1086041"/>
                  </a:lnTo>
                  <a:lnTo>
                    <a:pt x="168565" y="1091756"/>
                  </a:lnTo>
                  <a:lnTo>
                    <a:pt x="191271" y="1105948"/>
                  </a:lnTo>
                  <a:lnTo>
                    <a:pt x="215306" y="1096423"/>
                  </a:lnTo>
                  <a:lnTo>
                    <a:pt x="235162" y="1116330"/>
                  </a:lnTo>
                  <a:lnTo>
                    <a:pt x="279053" y="1140428"/>
                  </a:lnTo>
                  <a:lnTo>
                    <a:pt x="321519" y="1146143"/>
                  </a:lnTo>
                  <a:lnTo>
                    <a:pt x="334250" y="1188720"/>
                  </a:lnTo>
                  <a:cubicBezTo>
                    <a:pt x="334250" y="1188720"/>
                    <a:pt x="363985" y="1215676"/>
                    <a:pt x="362750" y="1221391"/>
                  </a:cubicBezTo>
                  <a:cubicBezTo>
                    <a:pt x="361515" y="1227106"/>
                    <a:pt x="372251" y="1252633"/>
                    <a:pt x="378331" y="1252633"/>
                  </a:cubicBezTo>
                  <a:cubicBezTo>
                    <a:pt x="392505" y="1257710"/>
                    <a:pt x="406252" y="1263891"/>
                    <a:pt x="419467" y="1271111"/>
                  </a:cubicBezTo>
                  <a:lnTo>
                    <a:pt x="443503" y="1273874"/>
                  </a:lnTo>
                  <a:lnTo>
                    <a:pt x="453003" y="1252633"/>
                  </a:lnTo>
                  <a:lnTo>
                    <a:pt x="474283" y="1252633"/>
                  </a:lnTo>
                  <a:lnTo>
                    <a:pt x="474283" y="1273874"/>
                  </a:lnTo>
                  <a:lnTo>
                    <a:pt x="482834" y="1285304"/>
                  </a:lnTo>
                  <a:lnTo>
                    <a:pt x="485589" y="1317879"/>
                  </a:lnTo>
                  <a:lnTo>
                    <a:pt x="494139" y="1342073"/>
                  </a:lnTo>
                  <a:lnTo>
                    <a:pt x="479983" y="1357694"/>
                  </a:lnTo>
                  <a:lnTo>
                    <a:pt x="457278" y="1386269"/>
                  </a:lnTo>
                  <a:lnTo>
                    <a:pt x="428777" y="1425797"/>
                  </a:lnTo>
                  <a:lnTo>
                    <a:pt x="431627" y="1463897"/>
                  </a:lnTo>
                  <a:lnTo>
                    <a:pt x="424502" y="1489424"/>
                  </a:lnTo>
                  <a:lnTo>
                    <a:pt x="445782" y="1496568"/>
                  </a:lnTo>
                  <a:lnTo>
                    <a:pt x="427352" y="1522095"/>
                  </a:lnTo>
                  <a:cubicBezTo>
                    <a:pt x="431114" y="1532801"/>
                    <a:pt x="434287" y="1543707"/>
                    <a:pt x="436852" y="1554766"/>
                  </a:cubicBezTo>
                  <a:cubicBezTo>
                    <a:pt x="441251" y="1566948"/>
                    <a:pt x="446457" y="1578816"/>
                    <a:pt x="452433" y="1590294"/>
                  </a:cubicBezTo>
                  <a:lnTo>
                    <a:pt x="472288" y="1607344"/>
                  </a:lnTo>
                  <a:lnTo>
                    <a:pt x="480838" y="1635919"/>
                  </a:lnTo>
                  <a:lnTo>
                    <a:pt x="529005" y="1735265"/>
                  </a:lnTo>
                  <a:lnTo>
                    <a:pt x="562921" y="1763840"/>
                  </a:lnTo>
                  <a:lnTo>
                    <a:pt x="612512" y="1789367"/>
                  </a:lnTo>
                  <a:cubicBezTo>
                    <a:pt x="612512" y="1789367"/>
                    <a:pt x="643673" y="1823466"/>
                    <a:pt x="645098" y="1827467"/>
                  </a:cubicBezTo>
                  <a:cubicBezTo>
                    <a:pt x="646523" y="1831467"/>
                    <a:pt x="662103" y="1894142"/>
                    <a:pt x="662103" y="1894142"/>
                  </a:cubicBezTo>
                  <a:cubicBezTo>
                    <a:pt x="661882" y="1905826"/>
                    <a:pt x="661660" y="1917510"/>
                    <a:pt x="661439" y="1929194"/>
                  </a:cubicBezTo>
                  <a:lnTo>
                    <a:pt x="670939" y="1966055"/>
                  </a:lnTo>
                  <a:lnTo>
                    <a:pt x="673789" y="2007299"/>
                  </a:lnTo>
                  <a:lnTo>
                    <a:pt x="678064" y="2064449"/>
                  </a:lnTo>
                  <a:lnTo>
                    <a:pt x="692219" y="2109883"/>
                  </a:lnTo>
                  <a:lnTo>
                    <a:pt x="704950" y="2169509"/>
                  </a:lnTo>
                  <a:lnTo>
                    <a:pt x="689369" y="2189417"/>
                  </a:lnTo>
                  <a:lnTo>
                    <a:pt x="698869" y="2218849"/>
                  </a:lnTo>
                  <a:lnTo>
                    <a:pt x="710270" y="2261807"/>
                  </a:lnTo>
                  <a:lnTo>
                    <a:pt x="730030" y="2283143"/>
                  </a:lnTo>
                  <a:cubicBezTo>
                    <a:pt x="729587" y="2294509"/>
                    <a:pt x="729143" y="2305876"/>
                    <a:pt x="728700" y="2317242"/>
                  </a:cubicBezTo>
                  <a:lnTo>
                    <a:pt x="732880" y="2351246"/>
                  </a:lnTo>
                  <a:lnTo>
                    <a:pt x="820758" y="2444972"/>
                  </a:lnTo>
                  <a:lnTo>
                    <a:pt x="837668" y="2463451"/>
                  </a:lnTo>
                  <a:lnTo>
                    <a:pt x="837668" y="2419445"/>
                  </a:lnTo>
                  <a:lnTo>
                    <a:pt x="866169" y="2402967"/>
                  </a:lnTo>
                  <a:lnTo>
                    <a:pt x="866169" y="2376869"/>
                  </a:lnTo>
                  <a:lnTo>
                    <a:pt x="837668" y="2364105"/>
                  </a:lnTo>
                  <a:lnTo>
                    <a:pt x="837668" y="2344198"/>
                  </a:lnTo>
                  <a:lnTo>
                    <a:pt x="851634" y="2331434"/>
                  </a:lnTo>
                  <a:lnTo>
                    <a:pt x="865694" y="2308670"/>
                  </a:lnTo>
                  <a:lnTo>
                    <a:pt x="865694" y="2290191"/>
                  </a:lnTo>
                  <a:cubicBezTo>
                    <a:pt x="877379" y="2286000"/>
                    <a:pt x="865694" y="2273141"/>
                    <a:pt x="865694" y="2273141"/>
                  </a:cubicBezTo>
                  <a:lnTo>
                    <a:pt x="846219" y="2273141"/>
                  </a:lnTo>
                  <a:lnTo>
                    <a:pt x="844793" y="2254758"/>
                  </a:lnTo>
                  <a:lnTo>
                    <a:pt x="863224" y="2254758"/>
                  </a:lnTo>
                  <a:lnTo>
                    <a:pt x="870824" y="2266093"/>
                  </a:lnTo>
                  <a:lnTo>
                    <a:pt x="885835" y="2254758"/>
                  </a:lnTo>
                  <a:lnTo>
                    <a:pt x="874529" y="2231993"/>
                  </a:lnTo>
                  <a:cubicBezTo>
                    <a:pt x="877379" y="2224945"/>
                    <a:pt x="897235" y="2231993"/>
                    <a:pt x="897235" y="2231993"/>
                  </a:cubicBezTo>
                  <a:lnTo>
                    <a:pt x="931151" y="2212086"/>
                  </a:lnTo>
                  <a:lnTo>
                    <a:pt x="945306" y="2195132"/>
                  </a:lnTo>
                  <a:lnTo>
                    <a:pt x="945306" y="2172367"/>
                  </a:lnTo>
                  <a:lnTo>
                    <a:pt x="929156" y="2157794"/>
                  </a:lnTo>
                  <a:lnTo>
                    <a:pt x="914905" y="2135029"/>
                  </a:lnTo>
                  <a:lnTo>
                    <a:pt x="931911" y="2135029"/>
                  </a:lnTo>
                  <a:cubicBezTo>
                    <a:pt x="931911" y="2135029"/>
                    <a:pt x="957467" y="2147888"/>
                    <a:pt x="965922" y="2135029"/>
                  </a:cubicBezTo>
                  <a:cubicBezTo>
                    <a:pt x="974377" y="2122170"/>
                    <a:pt x="987202" y="2105216"/>
                    <a:pt x="987202" y="2105216"/>
                  </a:cubicBezTo>
                  <a:lnTo>
                    <a:pt x="1002783" y="2068354"/>
                  </a:lnTo>
                  <a:cubicBezTo>
                    <a:pt x="1002783" y="2068354"/>
                    <a:pt x="1032519" y="2014347"/>
                    <a:pt x="1035369" y="2010061"/>
                  </a:cubicBezTo>
                  <a:cubicBezTo>
                    <a:pt x="1038219" y="2005774"/>
                    <a:pt x="1035369" y="1952911"/>
                    <a:pt x="1035369" y="1952911"/>
                  </a:cubicBezTo>
                  <a:lnTo>
                    <a:pt x="1082110" y="1914811"/>
                  </a:lnTo>
                  <a:lnTo>
                    <a:pt x="1113271" y="1914811"/>
                  </a:lnTo>
                  <a:lnTo>
                    <a:pt x="1138732" y="1872139"/>
                  </a:lnTo>
                  <a:lnTo>
                    <a:pt x="1158587" y="1844135"/>
                  </a:lnTo>
                  <a:lnTo>
                    <a:pt x="1158587" y="1796510"/>
                  </a:lnTo>
                  <a:lnTo>
                    <a:pt x="1165617" y="1751076"/>
                  </a:lnTo>
                  <a:lnTo>
                    <a:pt x="1154502" y="1706690"/>
                  </a:lnTo>
                  <a:lnTo>
                    <a:pt x="1194118" y="1654112"/>
                  </a:lnTo>
                  <a:lnTo>
                    <a:pt x="1223854" y="1625537"/>
                  </a:lnTo>
                  <a:lnTo>
                    <a:pt x="1212549" y="1573054"/>
                  </a:lnTo>
                  <a:lnTo>
                    <a:pt x="1206658" y="1540478"/>
                  </a:lnTo>
                  <a:close/>
                  <a:moveTo>
                    <a:pt x="1522257" y="424720"/>
                  </a:moveTo>
                  <a:lnTo>
                    <a:pt x="1531757" y="430340"/>
                  </a:lnTo>
                  <a:lnTo>
                    <a:pt x="1544678" y="419100"/>
                  </a:lnTo>
                  <a:lnTo>
                    <a:pt x="1563013" y="419100"/>
                  </a:lnTo>
                  <a:lnTo>
                    <a:pt x="1579924" y="413385"/>
                  </a:lnTo>
                  <a:lnTo>
                    <a:pt x="1587524" y="402907"/>
                  </a:lnTo>
                  <a:lnTo>
                    <a:pt x="1583914" y="388430"/>
                  </a:lnTo>
                  <a:lnTo>
                    <a:pt x="1591134" y="380714"/>
                  </a:lnTo>
                  <a:cubicBezTo>
                    <a:pt x="1591989" y="368999"/>
                    <a:pt x="1573463" y="360521"/>
                    <a:pt x="1573463" y="360521"/>
                  </a:cubicBezTo>
                  <a:lnTo>
                    <a:pt x="1563013" y="360521"/>
                  </a:lnTo>
                  <a:lnTo>
                    <a:pt x="1550093" y="375476"/>
                  </a:lnTo>
                  <a:lnTo>
                    <a:pt x="1536412" y="375476"/>
                  </a:lnTo>
                  <a:lnTo>
                    <a:pt x="1531567" y="392430"/>
                  </a:lnTo>
                  <a:lnTo>
                    <a:pt x="1533562" y="405194"/>
                  </a:lnTo>
                  <a:lnTo>
                    <a:pt x="1522257" y="412242"/>
                  </a:lnTo>
                  <a:lnTo>
                    <a:pt x="1522257" y="424720"/>
                  </a:lnTo>
                  <a:close/>
                  <a:moveTo>
                    <a:pt x="1607759" y="317373"/>
                  </a:moveTo>
                  <a:lnTo>
                    <a:pt x="1593319" y="323850"/>
                  </a:lnTo>
                  <a:lnTo>
                    <a:pt x="1593319" y="345662"/>
                  </a:lnTo>
                  <a:lnTo>
                    <a:pt x="1594934" y="351282"/>
                  </a:lnTo>
                  <a:cubicBezTo>
                    <a:pt x="1595988" y="355778"/>
                    <a:pt x="1596530" y="360379"/>
                    <a:pt x="1596549" y="364998"/>
                  </a:cubicBezTo>
                  <a:lnTo>
                    <a:pt x="1606999" y="372237"/>
                  </a:lnTo>
                  <a:lnTo>
                    <a:pt x="1617450" y="378714"/>
                  </a:lnTo>
                  <a:lnTo>
                    <a:pt x="1622295" y="388239"/>
                  </a:lnTo>
                  <a:cubicBezTo>
                    <a:pt x="1622295" y="388239"/>
                    <a:pt x="1620680" y="397764"/>
                    <a:pt x="1615075" y="397764"/>
                  </a:cubicBezTo>
                  <a:lnTo>
                    <a:pt x="1602154" y="401860"/>
                  </a:lnTo>
                  <a:lnTo>
                    <a:pt x="1606999" y="410718"/>
                  </a:lnTo>
                  <a:cubicBezTo>
                    <a:pt x="1606999" y="410718"/>
                    <a:pt x="1597499" y="415576"/>
                    <a:pt x="1596549" y="419576"/>
                  </a:cubicBezTo>
                  <a:lnTo>
                    <a:pt x="1605384" y="426053"/>
                  </a:lnTo>
                  <a:lnTo>
                    <a:pt x="1597309" y="434150"/>
                  </a:lnTo>
                  <a:lnTo>
                    <a:pt x="1579639" y="434150"/>
                  </a:lnTo>
                  <a:lnTo>
                    <a:pt x="1579639" y="443675"/>
                  </a:lnTo>
                  <a:lnTo>
                    <a:pt x="1616690" y="443675"/>
                  </a:lnTo>
                  <a:lnTo>
                    <a:pt x="1631985" y="434150"/>
                  </a:lnTo>
                  <a:lnTo>
                    <a:pt x="1654501" y="438150"/>
                  </a:lnTo>
                  <a:cubicBezTo>
                    <a:pt x="1654501" y="438150"/>
                    <a:pt x="1673026" y="434150"/>
                    <a:pt x="1677016" y="434150"/>
                  </a:cubicBezTo>
                  <a:lnTo>
                    <a:pt x="1673786" y="430054"/>
                  </a:lnTo>
                  <a:lnTo>
                    <a:pt x="1679486" y="422815"/>
                  </a:lnTo>
                  <a:lnTo>
                    <a:pt x="1688322" y="412337"/>
                  </a:lnTo>
                  <a:lnTo>
                    <a:pt x="1677016" y="407765"/>
                  </a:lnTo>
                  <a:lnTo>
                    <a:pt x="1664191" y="403765"/>
                  </a:lnTo>
                  <a:lnTo>
                    <a:pt x="1665806" y="390049"/>
                  </a:lnTo>
                  <a:lnTo>
                    <a:pt x="1653646" y="380524"/>
                  </a:lnTo>
                  <a:lnTo>
                    <a:pt x="1635215" y="370427"/>
                  </a:lnTo>
                  <a:lnTo>
                    <a:pt x="1633600" y="351854"/>
                  </a:lnTo>
                  <a:lnTo>
                    <a:pt x="1635215" y="335756"/>
                  </a:lnTo>
                  <a:lnTo>
                    <a:pt x="1616215" y="335756"/>
                  </a:lnTo>
                  <a:lnTo>
                    <a:pt x="1612224" y="327660"/>
                  </a:lnTo>
                  <a:lnTo>
                    <a:pt x="1623435" y="317182"/>
                  </a:lnTo>
                  <a:lnTo>
                    <a:pt x="1607759" y="317373"/>
                  </a:lnTo>
                  <a:close/>
                  <a:moveTo>
                    <a:pt x="1713212" y="386810"/>
                  </a:moveTo>
                  <a:lnTo>
                    <a:pt x="1713212" y="380714"/>
                  </a:lnTo>
                  <a:lnTo>
                    <a:pt x="1726133" y="380714"/>
                  </a:lnTo>
                  <a:lnTo>
                    <a:pt x="1733353" y="375476"/>
                  </a:lnTo>
                  <a:lnTo>
                    <a:pt x="1733353" y="355282"/>
                  </a:lnTo>
                  <a:lnTo>
                    <a:pt x="1742853" y="350425"/>
                  </a:lnTo>
                  <a:lnTo>
                    <a:pt x="1739623" y="334328"/>
                  </a:lnTo>
                  <a:lnTo>
                    <a:pt x="1724518" y="328994"/>
                  </a:lnTo>
                  <a:lnTo>
                    <a:pt x="1702002" y="336232"/>
                  </a:lnTo>
                  <a:lnTo>
                    <a:pt x="1702002" y="348044"/>
                  </a:lnTo>
                  <a:lnTo>
                    <a:pt x="1688322" y="349663"/>
                  </a:lnTo>
                  <a:lnTo>
                    <a:pt x="1685092" y="360521"/>
                  </a:lnTo>
                  <a:lnTo>
                    <a:pt x="1694592" y="364998"/>
                  </a:lnTo>
                  <a:lnTo>
                    <a:pt x="1679296" y="373856"/>
                  </a:lnTo>
                  <a:lnTo>
                    <a:pt x="1675211" y="380714"/>
                  </a:lnTo>
                  <a:lnTo>
                    <a:pt x="1688132" y="392430"/>
                  </a:lnTo>
                  <a:lnTo>
                    <a:pt x="1713212" y="386810"/>
                  </a:lnTo>
                  <a:close/>
                  <a:moveTo>
                    <a:pt x="2524534" y="876110"/>
                  </a:moveTo>
                  <a:lnTo>
                    <a:pt x="2577736" y="904685"/>
                  </a:lnTo>
                  <a:lnTo>
                    <a:pt x="2605192" y="894017"/>
                  </a:lnTo>
                  <a:lnTo>
                    <a:pt x="2623432" y="919925"/>
                  </a:lnTo>
                  <a:lnTo>
                    <a:pt x="2672169" y="930688"/>
                  </a:lnTo>
                  <a:lnTo>
                    <a:pt x="2693449" y="941356"/>
                  </a:lnTo>
                  <a:lnTo>
                    <a:pt x="2752826" y="809593"/>
                  </a:lnTo>
                  <a:cubicBezTo>
                    <a:pt x="2662503" y="608118"/>
                    <a:pt x="2543606" y="384419"/>
                    <a:pt x="2300883" y="208344"/>
                  </a:cubicBezTo>
                  <a:lnTo>
                    <a:pt x="2251877" y="211265"/>
                  </a:lnTo>
                  <a:lnTo>
                    <a:pt x="2241237" y="232696"/>
                  </a:lnTo>
                  <a:lnTo>
                    <a:pt x="2218531" y="224219"/>
                  </a:lnTo>
                  <a:lnTo>
                    <a:pt x="2207796" y="205169"/>
                  </a:lnTo>
                  <a:lnTo>
                    <a:pt x="2186420" y="205169"/>
                  </a:lnTo>
                  <a:lnTo>
                    <a:pt x="2195920" y="214694"/>
                  </a:lnTo>
                  <a:lnTo>
                    <a:pt x="2203616" y="230029"/>
                  </a:lnTo>
                  <a:lnTo>
                    <a:pt x="2170080" y="230029"/>
                  </a:lnTo>
                  <a:lnTo>
                    <a:pt x="2170080" y="248983"/>
                  </a:lnTo>
                  <a:lnTo>
                    <a:pt x="2146139" y="245459"/>
                  </a:lnTo>
                  <a:lnTo>
                    <a:pt x="2131604" y="243269"/>
                  </a:lnTo>
                  <a:lnTo>
                    <a:pt x="2123433" y="247364"/>
                  </a:lnTo>
                  <a:lnTo>
                    <a:pt x="2131034" y="252031"/>
                  </a:lnTo>
                  <a:lnTo>
                    <a:pt x="2141579" y="254413"/>
                  </a:lnTo>
                  <a:lnTo>
                    <a:pt x="2132079" y="257937"/>
                  </a:lnTo>
                  <a:lnTo>
                    <a:pt x="2119348" y="252794"/>
                  </a:lnTo>
                  <a:lnTo>
                    <a:pt x="2103483" y="247459"/>
                  </a:lnTo>
                  <a:lnTo>
                    <a:pt x="2098733" y="236887"/>
                  </a:lnTo>
                  <a:lnTo>
                    <a:pt x="2087048" y="227362"/>
                  </a:lnTo>
                  <a:lnTo>
                    <a:pt x="2073557" y="225552"/>
                  </a:lnTo>
                  <a:lnTo>
                    <a:pt x="2064057" y="214408"/>
                  </a:lnTo>
                  <a:lnTo>
                    <a:pt x="2084768" y="216218"/>
                  </a:lnTo>
                  <a:lnTo>
                    <a:pt x="2103008" y="224409"/>
                  </a:lnTo>
                  <a:lnTo>
                    <a:pt x="2118208" y="226219"/>
                  </a:lnTo>
                  <a:cubicBezTo>
                    <a:pt x="2118208" y="226219"/>
                    <a:pt x="2127709" y="223837"/>
                    <a:pt x="2128754" y="225552"/>
                  </a:cubicBezTo>
                  <a:cubicBezTo>
                    <a:pt x="2136021" y="227877"/>
                    <a:pt x="2143498" y="229473"/>
                    <a:pt x="2151079" y="230315"/>
                  </a:cubicBezTo>
                  <a:lnTo>
                    <a:pt x="2163430" y="220790"/>
                  </a:lnTo>
                  <a:lnTo>
                    <a:pt x="2142529" y="205169"/>
                  </a:lnTo>
                  <a:lnTo>
                    <a:pt x="2105478" y="194215"/>
                  </a:lnTo>
                  <a:lnTo>
                    <a:pt x="2040306" y="185833"/>
                  </a:lnTo>
                  <a:cubicBezTo>
                    <a:pt x="2031376" y="183581"/>
                    <a:pt x="2022560" y="180879"/>
                    <a:pt x="2013895" y="177737"/>
                  </a:cubicBezTo>
                  <a:lnTo>
                    <a:pt x="1992235" y="172403"/>
                  </a:lnTo>
                  <a:lnTo>
                    <a:pt x="1944734" y="172403"/>
                  </a:lnTo>
                  <a:lnTo>
                    <a:pt x="1872531" y="185833"/>
                  </a:lnTo>
                  <a:lnTo>
                    <a:pt x="1832631" y="211265"/>
                  </a:lnTo>
                  <a:lnTo>
                    <a:pt x="1785129" y="254222"/>
                  </a:lnTo>
                  <a:lnTo>
                    <a:pt x="1741713" y="260699"/>
                  </a:lnTo>
                  <a:cubicBezTo>
                    <a:pt x="1734977" y="266327"/>
                    <a:pt x="1728631" y="272405"/>
                    <a:pt x="1722712" y="278892"/>
                  </a:cubicBezTo>
                  <a:lnTo>
                    <a:pt x="1732213" y="299561"/>
                  </a:lnTo>
                  <a:lnTo>
                    <a:pt x="1729838" y="309086"/>
                  </a:lnTo>
                  <a:lnTo>
                    <a:pt x="1736298" y="314325"/>
                  </a:lnTo>
                  <a:lnTo>
                    <a:pt x="1741048" y="323850"/>
                  </a:lnTo>
                  <a:lnTo>
                    <a:pt x="1747508" y="333375"/>
                  </a:lnTo>
                  <a:lnTo>
                    <a:pt x="1771544" y="329851"/>
                  </a:lnTo>
                  <a:lnTo>
                    <a:pt x="1797385" y="315182"/>
                  </a:lnTo>
                  <a:lnTo>
                    <a:pt x="1817335" y="325755"/>
                  </a:lnTo>
                  <a:lnTo>
                    <a:pt x="1832631" y="352235"/>
                  </a:lnTo>
                  <a:lnTo>
                    <a:pt x="1835481" y="368141"/>
                  </a:lnTo>
                  <a:lnTo>
                    <a:pt x="1853721" y="371666"/>
                  </a:lnTo>
                  <a:lnTo>
                    <a:pt x="1866071" y="361093"/>
                  </a:lnTo>
                  <a:lnTo>
                    <a:pt x="1878992" y="358140"/>
                  </a:lnTo>
                  <a:lnTo>
                    <a:pt x="1886022" y="336899"/>
                  </a:lnTo>
                  <a:lnTo>
                    <a:pt x="1887162" y="320421"/>
                  </a:lnTo>
                  <a:lnTo>
                    <a:pt x="1904833" y="315182"/>
                  </a:lnTo>
                  <a:lnTo>
                    <a:pt x="1904833" y="304324"/>
                  </a:lnTo>
                  <a:lnTo>
                    <a:pt x="1898372" y="299656"/>
                  </a:lnTo>
                  <a:lnTo>
                    <a:pt x="1890107" y="294323"/>
                  </a:lnTo>
                  <a:lnTo>
                    <a:pt x="1887162" y="275273"/>
                  </a:lnTo>
                  <a:lnTo>
                    <a:pt x="1914048" y="258223"/>
                  </a:lnTo>
                  <a:cubicBezTo>
                    <a:pt x="1914048" y="258223"/>
                    <a:pt x="1928298" y="245269"/>
                    <a:pt x="1928298" y="242983"/>
                  </a:cubicBezTo>
                  <a:cubicBezTo>
                    <a:pt x="1928298" y="240697"/>
                    <a:pt x="1935328" y="232886"/>
                    <a:pt x="1935328" y="232886"/>
                  </a:cubicBezTo>
                  <a:cubicBezTo>
                    <a:pt x="1935328" y="232886"/>
                    <a:pt x="1946539" y="233553"/>
                    <a:pt x="1950054" y="234125"/>
                  </a:cubicBezTo>
                  <a:cubicBezTo>
                    <a:pt x="1953569" y="234696"/>
                    <a:pt x="1972284" y="241173"/>
                    <a:pt x="1972284" y="241173"/>
                  </a:cubicBezTo>
                  <a:lnTo>
                    <a:pt x="1979409" y="246507"/>
                  </a:lnTo>
                  <a:lnTo>
                    <a:pt x="1957654" y="257080"/>
                  </a:lnTo>
                  <a:lnTo>
                    <a:pt x="1944829" y="270034"/>
                  </a:lnTo>
                  <a:lnTo>
                    <a:pt x="1935328" y="276511"/>
                  </a:lnTo>
                  <a:lnTo>
                    <a:pt x="1944164" y="297085"/>
                  </a:lnTo>
                  <a:lnTo>
                    <a:pt x="1967059" y="308896"/>
                  </a:lnTo>
                  <a:lnTo>
                    <a:pt x="1987580" y="304705"/>
                  </a:lnTo>
                  <a:lnTo>
                    <a:pt x="2020166" y="303086"/>
                  </a:lnTo>
                  <a:cubicBezTo>
                    <a:pt x="2020166" y="303086"/>
                    <a:pt x="2057502" y="310610"/>
                    <a:pt x="2059212" y="311849"/>
                  </a:cubicBezTo>
                  <a:cubicBezTo>
                    <a:pt x="2060922" y="313087"/>
                    <a:pt x="2048476" y="317087"/>
                    <a:pt x="2048476" y="317087"/>
                  </a:cubicBezTo>
                  <a:lnTo>
                    <a:pt x="2033941" y="321183"/>
                  </a:lnTo>
                  <a:lnTo>
                    <a:pt x="2025771" y="326517"/>
                  </a:lnTo>
                  <a:lnTo>
                    <a:pt x="2011900" y="319469"/>
                  </a:lnTo>
                  <a:cubicBezTo>
                    <a:pt x="2006305" y="315543"/>
                    <a:pt x="1999721" y="313296"/>
                    <a:pt x="1992900" y="312992"/>
                  </a:cubicBezTo>
                  <a:cubicBezTo>
                    <a:pt x="1987152" y="314112"/>
                    <a:pt x="1981728" y="316521"/>
                    <a:pt x="1977034" y="320040"/>
                  </a:cubicBezTo>
                  <a:lnTo>
                    <a:pt x="1985870" y="333566"/>
                  </a:lnTo>
                  <a:lnTo>
                    <a:pt x="1998125" y="341852"/>
                  </a:lnTo>
                  <a:cubicBezTo>
                    <a:pt x="1998125" y="341852"/>
                    <a:pt x="1992900" y="357092"/>
                    <a:pt x="1989385" y="356521"/>
                  </a:cubicBezTo>
                  <a:cubicBezTo>
                    <a:pt x="1985870" y="355949"/>
                    <a:pt x="1979885" y="345377"/>
                    <a:pt x="1979885" y="345377"/>
                  </a:cubicBezTo>
                  <a:lnTo>
                    <a:pt x="1966299" y="340043"/>
                  </a:lnTo>
                  <a:lnTo>
                    <a:pt x="1957559" y="345377"/>
                  </a:lnTo>
                  <a:lnTo>
                    <a:pt x="1958699" y="358331"/>
                  </a:lnTo>
                  <a:lnTo>
                    <a:pt x="1954899" y="376619"/>
                  </a:lnTo>
                  <a:lnTo>
                    <a:pt x="1940268" y="386144"/>
                  </a:lnTo>
                  <a:lnTo>
                    <a:pt x="1929628" y="394430"/>
                  </a:lnTo>
                  <a:lnTo>
                    <a:pt x="1915568" y="386144"/>
                  </a:lnTo>
                  <a:lnTo>
                    <a:pt x="1897422" y="391478"/>
                  </a:lnTo>
                  <a:lnTo>
                    <a:pt x="1865691" y="389668"/>
                  </a:lnTo>
                  <a:lnTo>
                    <a:pt x="1858661" y="396145"/>
                  </a:lnTo>
                  <a:lnTo>
                    <a:pt x="1847451" y="391478"/>
                  </a:lnTo>
                  <a:cubicBezTo>
                    <a:pt x="1847451" y="391478"/>
                    <a:pt x="1819900" y="392621"/>
                    <a:pt x="1818095" y="393192"/>
                  </a:cubicBezTo>
                  <a:cubicBezTo>
                    <a:pt x="1811797" y="391068"/>
                    <a:pt x="1805716" y="388324"/>
                    <a:pt x="1799950" y="385001"/>
                  </a:cubicBezTo>
                  <a:lnTo>
                    <a:pt x="1792920" y="369094"/>
                  </a:lnTo>
                  <a:lnTo>
                    <a:pt x="1801660" y="358521"/>
                  </a:lnTo>
                  <a:lnTo>
                    <a:pt x="1797575" y="353759"/>
                  </a:lnTo>
                  <a:lnTo>
                    <a:pt x="1794060" y="344996"/>
                  </a:lnTo>
                  <a:lnTo>
                    <a:pt x="1799950" y="337852"/>
                  </a:lnTo>
                  <a:lnTo>
                    <a:pt x="1791114" y="335566"/>
                  </a:lnTo>
                  <a:lnTo>
                    <a:pt x="1776484" y="350234"/>
                  </a:lnTo>
                  <a:cubicBezTo>
                    <a:pt x="1776262" y="354965"/>
                    <a:pt x="1776041" y="359696"/>
                    <a:pt x="1775819" y="364427"/>
                  </a:cubicBezTo>
                  <a:cubicBezTo>
                    <a:pt x="1775819" y="364427"/>
                    <a:pt x="1783514" y="377952"/>
                    <a:pt x="1784084" y="379667"/>
                  </a:cubicBezTo>
                  <a:cubicBezTo>
                    <a:pt x="1784521" y="383779"/>
                    <a:pt x="1784711" y="387914"/>
                    <a:pt x="1784654" y="392049"/>
                  </a:cubicBezTo>
                  <a:lnTo>
                    <a:pt x="1770024" y="397955"/>
                  </a:lnTo>
                  <a:lnTo>
                    <a:pt x="1754158" y="402622"/>
                  </a:lnTo>
                  <a:lnTo>
                    <a:pt x="1757103" y="408527"/>
                  </a:lnTo>
                  <a:lnTo>
                    <a:pt x="1773539" y="411480"/>
                  </a:lnTo>
                  <a:lnTo>
                    <a:pt x="1768219" y="421005"/>
                  </a:lnTo>
                  <a:lnTo>
                    <a:pt x="1758719" y="421577"/>
                  </a:lnTo>
                  <a:lnTo>
                    <a:pt x="1754063" y="433388"/>
                  </a:lnTo>
                  <a:lnTo>
                    <a:pt x="1751118" y="439865"/>
                  </a:lnTo>
                  <a:lnTo>
                    <a:pt x="1738198" y="436340"/>
                  </a:lnTo>
                  <a:lnTo>
                    <a:pt x="1738768" y="428054"/>
                  </a:lnTo>
                  <a:lnTo>
                    <a:pt x="1739338" y="417481"/>
                  </a:lnTo>
                  <a:lnTo>
                    <a:pt x="1734113" y="412147"/>
                  </a:lnTo>
                  <a:lnTo>
                    <a:pt x="1726418" y="420434"/>
                  </a:lnTo>
                  <a:lnTo>
                    <a:pt x="1718247" y="431006"/>
                  </a:lnTo>
                  <a:lnTo>
                    <a:pt x="1699247" y="434531"/>
                  </a:lnTo>
                  <a:lnTo>
                    <a:pt x="1690412" y="441579"/>
                  </a:lnTo>
                  <a:lnTo>
                    <a:pt x="1684522" y="454533"/>
                  </a:lnTo>
                  <a:lnTo>
                    <a:pt x="1670461" y="461010"/>
                  </a:lnTo>
                  <a:lnTo>
                    <a:pt x="1659346" y="468059"/>
                  </a:lnTo>
                  <a:lnTo>
                    <a:pt x="1642245" y="459296"/>
                  </a:lnTo>
                  <a:lnTo>
                    <a:pt x="1639965" y="463391"/>
                  </a:lnTo>
                  <a:lnTo>
                    <a:pt x="1643480" y="472154"/>
                  </a:lnTo>
                  <a:lnTo>
                    <a:pt x="1639395" y="476917"/>
                  </a:lnTo>
                  <a:lnTo>
                    <a:pt x="1617070" y="475107"/>
                  </a:lnTo>
                  <a:lnTo>
                    <a:pt x="1604719" y="473393"/>
                  </a:lnTo>
                  <a:lnTo>
                    <a:pt x="1602914" y="489871"/>
                  </a:lnTo>
                  <a:lnTo>
                    <a:pt x="1624670" y="493395"/>
                  </a:lnTo>
                  <a:lnTo>
                    <a:pt x="1635215" y="502920"/>
                  </a:lnTo>
                  <a:cubicBezTo>
                    <a:pt x="1635215" y="502920"/>
                    <a:pt x="1643480" y="512921"/>
                    <a:pt x="1645190" y="512921"/>
                  </a:cubicBezTo>
                  <a:cubicBezTo>
                    <a:pt x="1646900" y="512921"/>
                    <a:pt x="1658776" y="515874"/>
                    <a:pt x="1658776" y="515874"/>
                  </a:cubicBezTo>
                  <a:lnTo>
                    <a:pt x="1654026" y="541782"/>
                  </a:lnTo>
                  <a:lnTo>
                    <a:pt x="1643480" y="565880"/>
                  </a:lnTo>
                  <a:lnTo>
                    <a:pt x="1599399" y="565309"/>
                  </a:lnTo>
                  <a:lnTo>
                    <a:pt x="1551328" y="564166"/>
                  </a:lnTo>
                  <a:lnTo>
                    <a:pt x="1536032" y="569976"/>
                  </a:lnTo>
                  <a:lnTo>
                    <a:pt x="1531282" y="583502"/>
                  </a:lnTo>
                  <a:lnTo>
                    <a:pt x="1535462" y="597694"/>
                  </a:lnTo>
                  <a:lnTo>
                    <a:pt x="1526912" y="624269"/>
                  </a:lnTo>
                  <a:lnTo>
                    <a:pt x="1523397" y="638461"/>
                  </a:lnTo>
                  <a:cubicBezTo>
                    <a:pt x="1523416" y="643299"/>
                    <a:pt x="1523958" y="648122"/>
                    <a:pt x="1525012" y="652844"/>
                  </a:cubicBezTo>
                  <a:cubicBezTo>
                    <a:pt x="1526247" y="654558"/>
                    <a:pt x="1533277" y="666941"/>
                    <a:pt x="1533277" y="666941"/>
                  </a:cubicBezTo>
                  <a:lnTo>
                    <a:pt x="1527957" y="686943"/>
                  </a:lnTo>
                  <a:lnTo>
                    <a:pt x="1543823" y="691706"/>
                  </a:lnTo>
                  <a:lnTo>
                    <a:pt x="1570233" y="693420"/>
                  </a:lnTo>
                  <a:lnTo>
                    <a:pt x="1584294" y="701135"/>
                  </a:lnTo>
                  <a:lnTo>
                    <a:pt x="1594934" y="702850"/>
                  </a:lnTo>
                  <a:lnTo>
                    <a:pt x="1612510" y="695230"/>
                  </a:lnTo>
                  <a:lnTo>
                    <a:pt x="1638920" y="691706"/>
                  </a:lnTo>
                  <a:lnTo>
                    <a:pt x="1663621" y="671036"/>
                  </a:lnTo>
                  <a:lnTo>
                    <a:pt x="1659536" y="645795"/>
                  </a:lnTo>
                  <a:lnTo>
                    <a:pt x="1674736" y="626745"/>
                  </a:lnTo>
                  <a:lnTo>
                    <a:pt x="1707037" y="606171"/>
                  </a:lnTo>
                  <a:lnTo>
                    <a:pt x="1721098" y="601409"/>
                  </a:lnTo>
                  <a:lnTo>
                    <a:pt x="1719387" y="580263"/>
                  </a:lnTo>
                  <a:lnTo>
                    <a:pt x="1738388" y="569024"/>
                  </a:lnTo>
                  <a:lnTo>
                    <a:pt x="1757388" y="575501"/>
                  </a:lnTo>
                  <a:lnTo>
                    <a:pt x="1770309" y="568452"/>
                  </a:lnTo>
                  <a:lnTo>
                    <a:pt x="1810020" y="556260"/>
                  </a:lnTo>
                  <a:lnTo>
                    <a:pt x="1849351" y="592836"/>
                  </a:lnTo>
                  <a:lnTo>
                    <a:pt x="1903313" y="629888"/>
                  </a:lnTo>
                  <a:cubicBezTo>
                    <a:pt x="1903313" y="629888"/>
                    <a:pt x="1914523" y="652272"/>
                    <a:pt x="1915093" y="653987"/>
                  </a:cubicBezTo>
                  <a:cubicBezTo>
                    <a:pt x="1912946" y="659405"/>
                    <a:pt x="1910172" y="664553"/>
                    <a:pt x="1906828" y="669322"/>
                  </a:cubicBezTo>
                  <a:lnTo>
                    <a:pt x="1876522" y="669322"/>
                  </a:lnTo>
                  <a:lnTo>
                    <a:pt x="1865121" y="671894"/>
                  </a:lnTo>
                  <a:cubicBezTo>
                    <a:pt x="1865121" y="671894"/>
                    <a:pt x="1868637" y="680657"/>
                    <a:pt x="1870917" y="680657"/>
                  </a:cubicBezTo>
                  <a:cubicBezTo>
                    <a:pt x="1873197" y="680657"/>
                    <a:pt x="1897422" y="691896"/>
                    <a:pt x="1897422" y="691896"/>
                  </a:cubicBezTo>
                  <a:lnTo>
                    <a:pt x="1905022" y="697802"/>
                  </a:lnTo>
                  <a:lnTo>
                    <a:pt x="1909108" y="696563"/>
                  </a:lnTo>
                  <a:lnTo>
                    <a:pt x="1908538" y="685419"/>
                  </a:lnTo>
                  <a:lnTo>
                    <a:pt x="1910913" y="674846"/>
                  </a:lnTo>
                  <a:lnTo>
                    <a:pt x="1919083" y="675989"/>
                  </a:lnTo>
                  <a:cubicBezTo>
                    <a:pt x="1922417" y="672357"/>
                    <a:pt x="1925372" y="668401"/>
                    <a:pt x="1927918" y="664178"/>
                  </a:cubicBezTo>
                  <a:cubicBezTo>
                    <a:pt x="1930379" y="658963"/>
                    <a:pt x="1933105" y="653877"/>
                    <a:pt x="1936088" y="648938"/>
                  </a:cubicBezTo>
                  <a:lnTo>
                    <a:pt x="1929628" y="636556"/>
                  </a:lnTo>
                  <a:lnTo>
                    <a:pt x="1933238" y="628269"/>
                  </a:lnTo>
                  <a:lnTo>
                    <a:pt x="1942739" y="629507"/>
                  </a:lnTo>
                  <a:lnTo>
                    <a:pt x="1943879" y="641794"/>
                  </a:lnTo>
                  <a:lnTo>
                    <a:pt x="1947394" y="641794"/>
                  </a:lnTo>
                  <a:lnTo>
                    <a:pt x="1946254" y="626555"/>
                  </a:lnTo>
                  <a:lnTo>
                    <a:pt x="1936753" y="620649"/>
                  </a:lnTo>
                  <a:lnTo>
                    <a:pt x="1924023" y="612172"/>
                  </a:lnTo>
                  <a:lnTo>
                    <a:pt x="1915188" y="599313"/>
                  </a:lnTo>
                  <a:lnTo>
                    <a:pt x="1899892" y="595122"/>
                  </a:lnTo>
                  <a:lnTo>
                    <a:pt x="1882317" y="582740"/>
                  </a:lnTo>
                  <a:lnTo>
                    <a:pt x="1878232" y="568643"/>
                  </a:lnTo>
                  <a:lnTo>
                    <a:pt x="1861796" y="560451"/>
                  </a:lnTo>
                  <a:lnTo>
                    <a:pt x="1857521" y="547497"/>
                  </a:lnTo>
                  <a:lnTo>
                    <a:pt x="1862271" y="533971"/>
                  </a:lnTo>
                  <a:lnTo>
                    <a:pt x="1872816" y="532162"/>
                  </a:lnTo>
                  <a:cubicBezTo>
                    <a:pt x="1873006" y="536480"/>
                    <a:pt x="1873197" y="540798"/>
                    <a:pt x="1873387" y="545116"/>
                  </a:cubicBezTo>
                  <a:lnTo>
                    <a:pt x="1883932" y="548640"/>
                  </a:lnTo>
                  <a:lnTo>
                    <a:pt x="1891057" y="544544"/>
                  </a:lnTo>
                  <a:lnTo>
                    <a:pt x="1901603" y="563594"/>
                  </a:lnTo>
                  <a:lnTo>
                    <a:pt x="1923263" y="575882"/>
                  </a:lnTo>
                  <a:lnTo>
                    <a:pt x="1940363" y="585407"/>
                  </a:lnTo>
                  <a:lnTo>
                    <a:pt x="1950909" y="586645"/>
                  </a:lnTo>
                  <a:lnTo>
                    <a:pt x="1968484" y="605695"/>
                  </a:lnTo>
                  <a:lnTo>
                    <a:pt x="1972664" y="630365"/>
                  </a:lnTo>
                  <a:lnTo>
                    <a:pt x="2005535" y="664559"/>
                  </a:lnTo>
                  <a:lnTo>
                    <a:pt x="2010190" y="688658"/>
                  </a:lnTo>
                  <a:lnTo>
                    <a:pt x="2033656" y="705136"/>
                  </a:lnTo>
                  <a:lnTo>
                    <a:pt x="2040116" y="699802"/>
                  </a:lnTo>
                  <a:lnTo>
                    <a:pt x="2036601" y="684562"/>
                  </a:lnTo>
                  <a:lnTo>
                    <a:pt x="2049521" y="677513"/>
                  </a:lnTo>
                  <a:lnTo>
                    <a:pt x="2045436" y="666845"/>
                  </a:lnTo>
                  <a:lnTo>
                    <a:pt x="2032421" y="662369"/>
                  </a:lnTo>
                  <a:lnTo>
                    <a:pt x="2027101" y="651796"/>
                  </a:lnTo>
                  <a:lnTo>
                    <a:pt x="2029476" y="634651"/>
                  </a:lnTo>
                  <a:lnTo>
                    <a:pt x="2021876" y="625888"/>
                  </a:lnTo>
                  <a:lnTo>
                    <a:pt x="2028906" y="627031"/>
                  </a:lnTo>
                  <a:lnTo>
                    <a:pt x="2034131" y="633508"/>
                  </a:lnTo>
                  <a:lnTo>
                    <a:pt x="2042396" y="622364"/>
                  </a:lnTo>
                  <a:lnTo>
                    <a:pt x="2056457" y="622935"/>
                  </a:lnTo>
                  <a:lnTo>
                    <a:pt x="2070612" y="628841"/>
                  </a:lnTo>
                  <a:lnTo>
                    <a:pt x="2081157" y="643319"/>
                  </a:lnTo>
                  <a:lnTo>
                    <a:pt x="2091703" y="659797"/>
                  </a:lnTo>
                  <a:cubicBezTo>
                    <a:pt x="2091703" y="659797"/>
                    <a:pt x="2084673" y="663893"/>
                    <a:pt x="2084102" y="665702"/>
                  </a:cubicBezTo>
                  <a:cubicBezTo>
                    <a:pt x="2085499" y="670258"/>
                    <a:pt x="2087475" y="674613"/>
                    <a:pt x="2089993" y="678656"/>
                  </a:cubicBezTo>
                  <a:lnTo>
                    <a:pt x="2103483" y="690944"/>
                  </a:lnTo>
                  <a:lnTo>
                    <a:pt x="2114028" y="705803"/>
                  </a:lnTo>
                  <a:lnTo>
                    <a:pt x="2135119" y="705231"/>
                  </a:lnTo>
                  <a:lnTo>
                    <a:pt x="2137494" y="714756"/>
                  </a:lnTo>
                  <a:lnTo>
                    <a:pt x="2152789" y="716471"/>
                  </a:lnTo>
                  <a:lnTo>
                    <a:pt x="2167420" y="712946"/>
                  </a:lnTo>
                  <a:lnTo>
                    <a:pt x="2171600" y="703421"/>
                  </a:lnTo>
                  <a:lnTo>
                    <a:pt x="2178060" y="712280"/>
                  </a:lnTo>
                  <a:lnTo>
                    <a:pt x="2195065" y="718185"/>
                  </a:lnTo>
                  <a:lnTo>
                    <a:pt x="2209696" y="717042"/>
                  </a:lnTo>
                  <a:lnTo>
                    <a:pt x="2222046" y="703421"/>
                  </a:lnTo>
                  <a:lnTo>
                    <a:pt x="2233162" y="708184"/>
                  </a:lnTo>
                  <a:lnTo>
                    <a:pt x="2241427" y="713423"/>
                  </a:lnTo>
                  <a:lnTo>
                    <a:pt x="2238482" y="725234"/>
                  </a:lnTo>
                  <a:lnTo>
                    <a:pt x="2245797" y="749427"/>
                  </a:lnTo>
                  <a:lnTo>
                    <a:pt x="2235157" y="773906"/>
                  </a:lnTo>
                  <a:lnTo>
                    <a:pt x="2235157" y="805910"/>
                  </a:lnTo>
                  <a:lnTo>
                    <a:pt x="2171030" y="805910"/>
                  </a:lnTo>
                  <a:lnTo>
                    <a:pt x="2146709" y="815435"/>
                  </a:lnTo>
                  <a:lnTo>
                    <a:pt x="2107283" y="795719"/>
                  </a:lnTo>
                  <a:lnTo>
                    <a:pt x="2081442" y="798767"/>
                  </a:lnTo>
                  <a:lnTo>
                    <a:pt x="2037266" y="782765"/>
                  </a:lnTo>
                  <a:lnTo>
                    <a:pt x="2002305" y="782765"/>
                  </a:lnTo>
                  <a:lnTo>
                    <a:pt x="1991665" y="792290"/>
                  </a:lnTo>
                  <a:lnTo>
                    <a:pt x="1997745" y="809054"/>
                  </a:lnTo>
                  <a:lnTo>
                    <a:pt x="1984065" y="822769"/>
                  </a:lnTo>
                  <a:lnTo>
                    <a:pt x="1949009" y="801434"/>
                  </a:lnTo>
                  <a:lnTo>
                    <a:pt x="1921648" y="804482"/>
                  </a:lnTo>
                  <a:lnTo>
                    <a:pt x="1911008" y="786194"/>
                  </a:lnTo>
                  <a:lnTo>
                    <a:pt x="1869871" y="774002"/>
                  </a:lnTo>
                  <a:lnTo>
                    <a:pt x="1841371" y="760190"/>
                  </a:lnTo>
                  <a:lnTo>
                    <a:pt x="1819520" y="749427"/>
                  </a:lnTo>
                  <a:lnTo>
                    <a:pt x="1845361" y="718947"/>
                  </a:lnTo>
                  <a:lnTo>
                    <a:pt x="1837761" y="693039"/>
                  </a:lnTo>
                  <a:lnTo>
                    <a:pt x="1819520" y="682276"/>
                  </a:lnTo>
                  <a:lnTo>
                    <a:pt x="1711407" y="694563"/>
                  </a:lnTo>
                  <a:lnTo>
                    <a:pt x="1668846" y="711327"/>
                  </a:lnTo>
                  <a:lnTo>
                    <a:pt x="1641390" y="712851"/>
                  </a:lnTo>
                  <a:lnTo>
                    <a:pt x="1612890" y="723519"/>
                  </a:lnTo>
                  <a:lnTo>
                    <a:pt x="1577929" y="715899"/>
                  </a:lnTo>
                  <a:lnTo>
                    <a:pt x="1555033" y="743331"/>
                  </a:lnTo>
                  <a:lnTo>
                    <a:pt x="1527672" y="761619"/>
                  </a:lnTo>
                  <a:lnTo>
                    <a:pt x="1502971" y="813530"/>
                  </a:lnTo>
                  <a:lnTo>
                    <a:pt x="1509432" y="836390"/>
                  </a:lnTo>
                  <a:lnTo>
                    <a:pt x="1477511" y="866966"/>
                  </a:lnTo>
                  <a:lnTo>
                    <a:pt x="1445590" y="879158"/>
                  </a:lnTo>
                  <a:lnTo>
                    <a:pt x="1430389" y="907733"/>
                  </a:lnTo>
                  <a:cubicBezTo>
                    <a:pt x="1430389" y="907733"/>
                    <a:pt x="1396854" y="982504"/>
                    <a:pt x="1393814" y="988600"/>
                  </a:cubicBezTo>
                  <a:cubicBezTo>
                    <a:pt x="1390773" y="994696"/>
                    <a:pt x="1393814" y="1032891"/>
                    <a:pt x="1393814" y="1032891"/>
                  </a:cubicBezTo>
                  <a:lnTo>
                    <a:pt x="1407494" y="1077087"/>
                  </a:lnTo>
                  <a:lnTo>
                    <a:pt x="1375573" y="1151858"/>
                  </a:lnTo>
                  <a:lnTo>
                    <a:pt x="1387733" y="1188530"/>
                  </a:lnTo>
                  <a:lnTo>
                    <a:pt x="1404454" y="1222058"/>
                  </a:lnTo>
                  <a:lnTo>
                    <a:pt x="1448630" y="1284637"/>
                  </a:lnTo>
                  <a:cubicBezTo>
                    <a:pt x="1448187" y="1295114"/>
                    <a:pt x="1447743" y="1305592"/>
                    <a:pt x="1447300" y="1316069"/>
                  </a:cubicBezTo>
                  <a:lnTo>
                    <a:pt x="1538312" y="1385507"/>
                  </a:lnTo>
                  <a:lnTo>
                    <a:pt x="1599304" y="1360932"/>
                  </a:lnTo>
                  <a:lnTo>
                    <a:pt x="1658016" y="1379601"/>
                  </a:lnTo>
                  <a:lnTo>
                    <a:pt x="1730978" y="1339977"/>
                  </a:lnTo>
                  <a:cubicBezTo>
                    <a:pt x="1730978" y="1339977"/>
                    <a:pt x="1755393" y="1339977"/>
                    <a:pt x="1762994" y="1353693"/>
                  </a:cubicBezTo>
                  <a:cubicBezTo>
                    <a:pt x="1770594" y="1367409"/>
                    <a:pt x="1775154" y="1379601"/>
                    <a:pt x="1802515" y="1379601"/>
                  </a:cubicBezTo>
                  <a:cubicBezTo>
                    <a:pt x="1829875" y="1379601"/>
                    <a:pt x="1843651" y="1410176"/>
                    <a:pt x="1843651" y="1410176"/>
                  </a:cubicBezTo>
                  <a:lnTo>
                    <a:pt x="1831491" y="1445228"/>
                  </a:lnTo>
                  <a:lnTo>
                    <a:pt x="1837571" y="1463516"/>
                  </a:lnTo>
                  <a:lnTo>
                    <a:pt x="1825410" y="1492091"/>
                  </a:lnTo>
                  <a:lnTo>
                    <a:pt x="1853911" y="1551527"/>
                  </a:lnTo>
                  <a:lnTo>
                    <a:pt x="1875192" y="1597343"/>
                  </a:lnTo>
                  <a:lnTo>
                    <a:pt x="1895047" y="1641634"/>
                  </a:lnTo>
                  <a:lnTo>
                    <a:pt x="1899607" y="1698022"/>
                  </a:lnTo>
                  <a:lnTo>
                    <a:pt x="1895047" y="1730121"/>
                  </a:lnTo>
                  <a:lnTo>
                    <a:pt x="1859991" y="1791176"/>
                  </a:lnTo>
                  <a:lnTo>
                    <a:pt x="1870632" y="1885760"/>
                  </a:lnTo>
                  <a:lnTo>
                    <a:pt x="1882792" y="1907095"/>
                  </a:lnTo>
                  <a:lnTo>
                    <a:pt x="1878232" y="1922336"/>
                  </a:lnTo>
                  <a:lnTo>
                    <a:pt x="1899607" y="1945291"/>
                  </a:lnTo>
                  <a:lnTo>
                    <a:pt x="1913288" y="1998631"/>
                  </a:lnTo>
                  <a:lnTo>
                    <a:pt x="1901127" y="2049018"/>
                  </a:lnTo>
                  <a:lnTo>
                    <a:pt x="1919368" y="2087118"/>
                  </a:lnTo>
                  <a:cubicBezTo>
                    <a:pt x="1919368" y="2087118"/>
                    <a:pt x="1936088" y="2128361"/>
                    <a:pt x="1937608" y="2132933"/>
                  </a:cubicBezTo>
                  <a:cubicBezTo>
                    <a:pt x="1939128" y="2137505"/>
                    <a:pt x="1949769" y="2152745"/>
                    <a:pt x="1948249" y="2160365"/>
                  </a:cubicBezTo>
                  <a:cubicBezTo>
                    <a:pt x="1946729" y="2167985"/>
                    <a:pt x="1942169" y="2187893"/>
                    <a:pt x="1942169" y="2187893"/>
                  </a:cubicBezTo>
                  <a:lnTo>
                    <a:pt x="1948249" y="2218373"/>
                  </a:lnTo>
                  <a:lnTo>
                    <a:pt x="2025866" y="2218373"/>
                  </a:lnTo>
                  <a:lnTo>
                    <a:pt x="2062442" y="2206181"/>
                  </a:lnTo>
                  <a:lnTo>
                    <a:pt x="2152219" y="2114645"/>
                  </a:lnTo>
                  <a:cubicBezTo>
                    <a:pt x="2160428" y="2104920"/>
                    <a:pt x="2168037" y="2094709"/>
                    <a:pt x="2175020" y="2084070"/>
                  </a:cubicBezTo>
                  <a:cubicBezTo>
                    <a:pt x="2176540" y="2079498"/>
                    <a:pt x="2188700" y="2023110"/>
                    <a:pt x="2188700" y="2023110"/>
                  </a:cubicBezTo>
                  <a:lnTo>
                    <a:pt x="2252637" y="1997107"/>
                  </a:lnTo>
                  <a:lnTo>
                    <a:pt x="2252637" y="1947291"/>
                  </a:lnTo>
                  <a:lnTo>
                    <a:pt x="2238957" y="1907572"/>
                  </a:lnTo>
                  <a:lnTo>
                    <a:pt x="2272398" y="1875568"/>
                  </a:lnTo>
                  <a:lnTo>
                    <a:pt x="2362270" y="1823657"/>
                  </a:lnTo>
                  <a:lnTo>
                    <a:pt x="2369870" y="1783937"/>
                  </a:lnTo>
                  <a:lnTo>
                    <a:pt x="2369870" y="1715357"/>
                  </a:lnTo>
                  <a:lnTo>
                    <a:pt x="2353055" y="1663446"/>
                  </a:lnTo>
                  <a:lnTo>
                    <a:pt x="2357615" y="1631442"/>
                  </a:lnTo>
                  <a:lnTo>
                    <a:pt x="2342035" y="1617631"/>
                  </a:lnTo>
                  <a:lnTo>
                    <a:pt x="2371010" y="1574959"/>
                  </a:lnTo>
                  <a:lnTo>
                    <a:pt x="2381651" y="1518476"/>
                  </a:lnTo>
                  <a:lnTo>
                    <a:pt x="2424212" y="1492568"/>
                  </a:lnTo>
                  <a:lnTo>
                    <a:pt x="2433712" y="1466564"/>
                  </a:lnTo>
                  <a:lnTo>
                    <a:pt x="2511329" y="1385888"/>
                  </a:lnTo>
                  <a:lnTo>
                    <a:pt x="2535745" y="1309116"/>
                  </a:lnTo>
                  <a:lnTo>
                    <a:pt x="2558546" y="1266730"/>
                  </a:lnTo>
                  <a:lnTo>
                    <a:pt x="2558546" y="1220915"/>
                  </a:lnTo>
                  <a:lnTo>
                    <a:pt x="2537265" y="1213295"/>
                  </a:lnTo>
                  <a:lnTo>
                    <a:pt x="2512849" y="1233107"/>
                  </a:lnTo>
                  <a:lnTo>
                    <a:pt x="2479408" y="1236155"/>
                  </a:lnTo>
                  <a:lnTo>
                    <a:pt x="2444447" y="1245680"/>
                  </a:lnTo>
                  <a:lnTo>
                    <a:pt x="2415472" y="1227296"/>
                  </a:lnTo>
                  <a:lnTo>
                    <a:pt x="2418511" y="1204436"/>
                  </a:lnTo>
                  <a:lnTo>
                    <a:pt x="2382031" y="1163288"/>
                  </a:lnTo>
                  <a:lnTo>
                    <a:pt x="2345454" y="1141857"/>
                  </a:lnTo>
                  <a:lnTo>
                    <a:pt x="2328734" y="1086993"/>
                  </a:lnTo>
                  <a:lnTo>
                    <a:pt x="2293013" y="1052894"/>
                  </a:lnTo>
                  <a:lnTo>
                    <a:pt x="2289973" y="1010221"/>
                  </a:lnTo>
                  <a:lnTo>
                    <a:pt x="2264037" y="972121"/>
                  </a:lnTo>
                  <a:lnTo>
                    <a:pt x="2232116" y="900494"/>
                  </a:lnTo>
                  <a:lnTo>
                    <a:pt x="2198581" y="866966"/>
                  </a:lnTo>
                  <a:lnTo>
                    <a:pt x="2195540" y="839438"/>
                  </a:lnTo>
                  <a:lnTo>
                    <a:pt x="2209316" y="845630"/>
                  </a:lnTo>
                  <a:lnTo>
                    <a:pt x="2224516" y="857821"/>
                  </a:lnTo>
                  <a:lnTo>
                    <a:pt x="2230596" y="880682"/>
                  </a:lnTo>
                  <a:cubicBezTo>
                    <a:pt x="2242757" y="880682"/>
                    <a:pt x="2247317" y="857821"/>
                    <a:pt x="2247317" y="857821"/>
                  </a:cubicBezTo>
                  <a:lnTo>
                    <a:pt x="2257957" y="880682"/>
                  </a:lnTo>
                  <a:lnTo>
                    <a:pt x="2268597" y="909257"/>
                  </a:lnTo>
                  <a:lnTo>
                    <a:pt x="2302133" y="959644"/>
                  </a:lnTo>
                  <a:lnTo>
                    <a:pt x="2320374" y="962692"/>
                  </a:lnTo>
                  <a:lnTo>
                    <a:pt x="2341654" y="1006983"/>
                  </a:lnTo>
                  <a:lnTo>
                    <a:pt x="2340134" y="1026795"/>
                  </a:lnTo>
                  <a:lnTo>
                    <a:pt x="2401031" y="1089374"/>
                  </a:lnTo>
                  <a:lnTo>
                    <a:pt x="2411671" y="1147286"/>
                  </a:lnTo>
                  <a:lnTo>
                    <a:pt x="2422312" y="1173290"/>
                  </a:lnTo>
                  <a:lnTo>
                    <a:pt x="2442167" y="1193102"/>
                  </a:lnTo>
                  <a:lnTo>
                    <a:pt x="2533465" y="1168718"/>
                  </a:lnTo>
                  <a:lnTo>
                    <a:pt x="2550185" y="1153382"/>
                  </a:lnTo>
                  <a:lnTo>
                    <a:pt x="2589706" y="1141190"/>
                  </a:lnTo>
                  <a:lnTo>
                    <a:pt x="2589706" y="1122902"/>
                  </a:lnTo>
                  <a:lnTo>
                    <a:pt x="2635403" y="1092422"/>
                  </a:lnTo>
                  <a:lnTo>
                    <a:pt x="2654403" y="1056989"/>
                  </a:lnTo>
                  <a:lnTo>
                    <a:pt x="2665423" y="1038987"/>
                  </a:lnTo>
                  <a:lnTo>
                    <a:pt x="2680719" y="1017651"/>
                  </a:lnTo>
                  <a:lnTo>
                    <a:pt x="2655543" y="982885"/>
                  </a:lnTo>
                  <a:lnTo>
                    <a:pt x="2620392" y="953071"/>
                  </a:lnTo>
                  <a:lnTo>
                    <a:pt x="2609182" y="924496"/>
                  </a:lnTo>
                  <a:lnTo>
                    <a:pt x="2596262" y="927544"/>
                  </a:lnTo>
                  <a:lnTo>
                    <a:pt x="2586761" y="954977"/>
                  </a:lnTo>
                  <a:lnTo>
                    <a:pt x="2551800" y="964502"/>
                  </a:lnTo>
                  <a:lnTo>
                    <a:pt x="2533560" y="952310"/>
                  </a:lnTo>
                  <a:lnTo>
                    <a:pt x="2527479" y="926402"/>
                  </a:lnTo>
                  <a:lnTo>
                    <a:pt x="2515319" y="929450"/>
                  </a:lnTo>
                  <a:lnTo>
                    <a:pt x="2496984" y="895826"/>
                  </a:lnTo>
                  <a:lnTo>
                    <a:pt x="2480263" y="886301"/>
                  </a:lnTo>
                  <a:lnTo>
                    <a:pt x="2458983" y="851249"/>
                  </a:lnTo>
                  <a:lnTo>
                    <a:pt x="2474183" y="834390"/>
                  </a:lnTo>
                  <a:lnTo>
                    <a:pt x="2524534" y="876110"/>
                  </a:lnTo>
                  <a:close/>
                  <a:moveTo>
                    <a:pt x="1812015" y="651510"/>
                  </a:moveTo>
                  <a:lnTo>
                    <a:pt x="1815245" y="636937"/>
                  </a:lnTo>
                  <a:lnTo>
                    <a:pt x="1815245" y="615982"/>
                  </a:lnTo>
                  <a:cubicBezTo>
                    <a:pt x="1811948" y="613046"/>
                    <a:pt x="1807901" y="611098"/>
                    <a:pt x="1803560" y="610362"/>
                  </a:cubicBezTo>
                  <a:cubicBezTo>
                    <a:pt x="1800444" y="610367"/>
                    <a:pt x="1797432" y="611519"/>
                    <a:pt x="1795104" y="613601"/>
                  </a:cubicBezTo>
                  <a:lnTo>
                    <a:pt x="1795104" y="636937"/>
                  </a:lnTo>
                  <a:cubicBezTo>
                    <a:pt x="1795921" y="641759"/>
                    <a:pt x="1795921" y="646688"/>
                    <a:pt x="1795104" y="651510"/>
                  </a:cubicBezTo>
                  <a:lnTo>
                    <a:pt x="1812015" y="651510"/>
                  </a:lnTo>
                  <a:close/>
                  <a:moveTo>
                    <a:pt x="1812015" y="588550"/>
                  </a:moveTo>
                  <a:cubicBezTo>
                    <a:pt x="1812642" y="583327"/>
                    <a:pt x="1808927" y="578583"/>
                    <a:pt x="1803721" y="577954"/>
                  </a:cubicBezTo>
                  <a:cubicBezTo>
                    <a:pt x="1802714" y="577832"/>
                    <a:pt x="1801698" y="577872"/>
                    <a:pt x="1800710" y="578072"/>
                  </a:cubicBezTo>
                  <a:lnTo>
                    <a:pt x="1795104" y="594169"/>
                  </a:lnTo>
                  <a:lnTo>
                    <a:pt x="1800710" y="606266"/>
                  </a:lnTo>
                  <a:lnTo>
                    <a:pt x="1812015" y="606266"/>
                  </a:lnTo>
                  <a:lnTo>
                    <a:pt x="1812015" y="588550"/>
                  </a:lnTo>
                  <a:close/>
                  <a:moveTo>
                    <a:pt x="1396854" y="171926"/>
                  </a:moveTo>
                  <a:lnTo>
                    <a:pt x="1453855" y="171926"/>
                  </a:lnTo>
                  <a:lnTo>
                    <a:pt x="1484921" y="127063"/>
                  </a:lnTo>
                  <a:lnTo>
                    <a:pt x="1556458" y="127063"/>
                  </a:lnTo>
                  <a:lnTo>
                    <a:pt x="1567953" y="98488"/>
                  </a:lnTo>
                  <a:lnTo>
                    <a:pt x="1611939" y="75152"/>
                  </a:lnTo>
                  <a:cubicBezTo>
                    <a:pt x="1632745" y="56960"/>
                    <a:pt x="1611939" y="24003"/>
                    <a:pt x="1611939" y="24003"/>
                  </a:cubicBezTo>
                  <a:lnTo>
                    <a:pt x="1522257" y="12764"/>
                  </a:lnTo>
                  <a:lnTo>
                    <a:pt x="1433145" y="24194"/>
                  </a:lnTo>
                  <a:lnTo>
                    <a:pt x="1303561" y="0"/>
                  </a:lnTo>
                  <a:lnTo>
                    <a:pt x="1223664" y="36385"/>
                  </a:lnTo>
                  <a:cubicBezTo>
                    <a:pt x="1223664" y="36385"/>
                    <a:pt x="1166187" y="67532"/>
                    <a:pt x="1158397" y="64961"/>
                  </a:cubicBezTo>
                  <a:cubicBezTo>
                    <a:pt x="1142874" y="63646"/>
                    <a:pt x="1127274" y="63646"/>
                    <a:pt x="1111751" y="64961"/>
                  </a:cubicBezTo>
                  <a:cubicBezTo>
                    <a:pt x="1111751" y="64961"/>
                    <a:pt x="1140252" y="90869"/>
                    <a:pt x="1153172" y="93536"/>
                  </a:cubicBezTo>
                  <a:cubicBezTo>
                    <a:pt x="1162615" y="94992"/>
                    <a:pt x="1172229" y="94992"/>
                    <a:pt x="1181673" y="93536"/>
                  </a:cubicBezTo>
                  <a:cubicBezTo>
                    <a:pt x="1181673" y="93536"/>
                    <a:pt x="1181673" y="118872"/>
                    <a:pt x="1186898" y="124682"/>
                  </a:cubicBezTo>
                  <a:cubicBezTo>
                    <a:pt x="1205043" y="145542"/>
                    <a:pt x="1167897" y="161068"/>
                    <a:pt x="1167897" y="161068"/>
                  </a:cubicBezTo>
                  <a:lnTo>
                    <a:pt x="1167897" y="185642"/>
                  </a:lnTo>
                  <a:cubicBezTo>
                    <a:pt x="1167897" y="185642"/>
                    <a:pt x="1171982" y="232029"/>
                    <a:pt x="1179678" y="229933"/>
                  </a:cubicBezTo>
                  <a:cubicBezTo>
                    <a:pt x="1187373" y="227838"/>
                    <a:pt x="1200008" y="254603"/>
                    <a:pt x="1200008" y="254603"/>
                  </a:cubicBezTo>
                  <a:lnTo>
                    <a:pt x="1223854" y="280606"/>
                  </a:lnTo>
                  <a:lnTo>
                    <a:pt x="1267460" y="280606"/>
                  </a:lnTo>
                  <a:lnTo>
                    <a:pt x="1321897" y="215646"/>
                  </a:lnTo>
                  <a:lnTo>
                    <a:pt x="1375478" y="192310"/>
                  </a:lnTo>
                  <a:lnTo>
                    <a:pt x="1396854" y="171926"/>
                  </a:lnTo>
                  <a:close/>
                  <a:moveTo>
                    <a:pt x="2516459" y="1725835"/>
                  </a:moveTo>
                  <a:lnTo>
                    <a:pt x="2509429" y="1706785"/>
                  </a:lnTo>
                  <a:lnTo>
                    <a:pt x="2501354" y="1714786"/>
                  </a:lnTo>
                  <a:lnTo>
                    <a:pt x="2494324" y="1730978"/>
                  </a:lnTo>
                  <a:lnTo>
                    <a:pt x="2478268" y="1740503"/>
                  </a:lnTo>
                  <a:lnTo>
                    <a:pt x="2471238" y="1761744"/>
                  </a:lnTo>
                  <a:lnTo>
                    <a:pt x="2461168" y="1786890"/>
                  </a:lnTo>
                  <a:lnTo>
                    <a:pt x="2421932" y="1798987"/>
                  </a:lnTo>
                  <a:lnTo>
                    <a:pt x="2404831" y="1828229"/>
                  </a:lnTo>
                  <a:lnTo>
                    <a:pt x="2400841" y="1876616"/>
                  </a:lnTo>
                  <a:lnTo>
                    <a:pt x="2386781" y="1900619"/>
                  </a:lnTo>
                  <a:lnTo>
                    <a:pt x="2370725" y="1917764"/>
                  </a:lnTo>
                  <a:lnTo>
                    <a:pt x="2376710" y="1946339"/>
                  </a:lnTo>
                  <a:lnTo>
                    <a:pt x="2387826" y="1959483"/>
                  </a:lnTo>
                  <a:lnTo>
                    <a:pt x="2376710" y="1974533"/>
                  </a:lnTo>
                  <a:lnTo>
                    <a:pt x="2387826" y="1984058"/>
                  </a:lnTo>
                  <a:lnTo>
                    <a:pt x="2424972" y="1984058"/>
                  </a:lnTo>
                  <a:lnTo>
                    <a:pt x="2446062" y="1952816"/>
                  </a:lnTo>
                  <a:cubicBezTo>
                    <a:pt x="2446062" y="1952816"/>
                    <a:pt x="2463163" y="1916525"/>
                    <a:pt x="2463163" y="1913477"/>
                  </a:cubicBezTo>
                  <a:cubicBezTo>
                    <a:pt x="2463163" y="1910429"/>
                    <a:pt x="2471238" y="1877187"/>
                    <a:pt x="2471238" y="1877187"/>
                  </a:cubicBezTo>
                  <a:lnTo>
                    <a:pt x="2500309" y="1839087"/>
                  </a:lnTo>
                  <a:lnTo>
                    <a:pt x="2500309" y="1786319"/>
                  </a:lnTo>
                  <a:lnTo>
                    <a:pt x="2520449" y="1786319"/>
                  </a:lnTo>
                  <a:lnTo>
                    <a:pt x="2514464" y="1748981"/>
                  </a:lnTo>
                  <a:lnTo>
                    <a:pt x="2516459" y="1725835"/>
                  </a:lnTo>
                  <a:close/>
                  <a:moveTo>
                    <a:pt x="487109" y="952881"/>
                  </a:moveTo>
                  <a:lnTo>
                    <a:pt x="443027" y="937832"/>
                  </a:lnTo>
                  <a:cubicBezTo>
                    <a:pt x="443027" y="937832"/>
                    <a:pt x="430772" y="939546"/>
                    <a:pt x="416427" y="942975"/>
                  </a:cubicBezTo>
                  <a:cubicBezTo>
                    <a:pt x="405872" y="945099"/>
                    <a:pt x="395564" y="948290"/>
                    <a:pt x="385646" y="952500"/>
                  </a:cubicBezTo>
                  <a:lnTo>
                    <a:pt x="448158" y="973836"/>
                  </a:lnTo>
                  <a:lnTo>
                    <a:pt x="473428" y="973836"/>
                  </a:lnTo>
                  <a:lnTo>
                    <a:pt x="515609" y="1010221"/>
                  </a:lnTo>
                  <a:lnTo>
                    <a:pt x="544110" y="1010221"/>
                  </a:lnTo>
                  <a:cubicBezTo>
                    <a:pt x="544110" y="1010221"/>
                    <a:pt x="567386" y="999839"/>
                    <a:pt x="559596" y="981646"/>
                  </a:cubicBezTo>
                  <a:lnTo>
                    <a:pt x="523400" y="968597"/>
                  </a:lnTo>
                  <a:lnTo>
                    <a:pt x="487109" y="952881"/>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 name="Google Shape;607;p17">
              <a:extLst>
                <a:ext uri="{FF2B5EF4-FFF2-40B4-BE49-F238E27FC236}">
                  <a16:creationId xmlns:a16="http://schemas.microsoft.com/office/drawing/2014/main" id="{746AD93B-FE09-C939-494D-5DEEC3E30401}"/>
                </a:ext>
              </a:extLst>
            </p:cNvPr>
            <p:cNvSpPr/>
            <p:nvPr/>
          </p:nvSpPr>
          <p:spPr>
            <a:xfrm>
              <a:off x="2963026" y="773963"/>
              <a:ext cx="2815611" cy="2175092"/>
            </a:xfrm>
            <a:custGeom>
              <a:avLst/>
              <a:gdLst/>
              <a:ahLst/>
              <a:cxnLst/>
              <a:rect l="l" t="t" r="r" b="b"/>
              <a:pathLst>
                <a:path w="2815611" h="2175092" extrusionOk="0">
                  <a:moveTo>
                    <a:pt x="1577728" y="1854137"/>
                  </a:moveTo>
                  <a:cubicBezTo>
                    <a:pt x="783307" y="1853603"/>
                    <a:pt x="139725" y="1207484"/>
                    <a:pt x="140258" y="410994"/>
                  </a:cubicBezTo>
                  <a:cubicBezTo>
                    <a:pt x="140350" y="271815"/>
                    <a:pt x="160537" y="133380"/>
                    <a:pt x="200190" y="0"/>
                  </a:cubicBezTo>
                  <a:cubicBezTo>
                    <a:pt x="-203778" y="685400"/>
                    <a:pt x="22925" y="1569358"/>
                    <a:pt x="706545" y="1974380"/>
                  </a:cubicBezTo>
                  <a:cubicBezTo>
                    <a:pt x="1390164" y="2379402"/>
                    <a:pt x="2271836" y="2152107"/>
                    <a:pt x="2675797" y="1466707"/>
                  </a:cubicBezTo>
                  <a:cubicBezTo>
                    <a:pt x="2735230" y="1365885"/>
                    <a:pt x="2782181" y="1258167"/>
                    <a:pt x="2815612" y="1145953"/>
                  </a:cubicBezTo>
                  <a:cubicBezTo>
                    <a:pt x="2557081" y="1585036"/>
                    <a:pt x="2086286" y="1854375"/>
                    <a:pt x="1577728" y="1854137"/>
                  </a:cubicBezTo>
                  <a:close/>
                </a:path>
              </a:pathLst>
            </a:custGeom>
            <a:solidFill>
              <a:srgbClr val="000000">
                <a:alpha val="47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 name="Google Shape;608;p17">
              <a:extLst>
                <a:ext uri="{FF2B5EF4-FFF2-40B4-BE49-F238E27FC236}">
                  <a16:creationId xmlns:a16="http://schemas.microsoft.com/office/drawing/2014/main" id="{5000E108-A410-05C4-2664-7EE63C2A441D}"/>
                </a:ext>
              </a:extLst>
            </p:cNvPr>
            <p:cNvSpPr/>
            <p:nvPr/>
          </p:nvSpPr>
          <p:spPr>
            <a:xfrm>
              <a:off x="2183550" y="4458424"/>
              <a:ext cx="644687" cy="369950"/>
            </a:xfrm>
            <a:custGeom>
              <a:avLst/>
              <a:gdLst/>
              <a:ahLst/>
              <a:cxnLst/>
              <a:rect l="l" t="t" r="r" b="b"/>
              <a:pathLst>
                <a:path w="644687" h="369950" extrusionOk="0">
                  <a:moveTo>
                    <a:pt x="258217" y="369951"/>
                  </a:moveTo>
                  <a:lnTo>
                    <a:pt x="0" y="221837"/>
                  </a:lnTo>
                  <a:lnTo>
                    <a:pt x="386471" y="0"/>
                  </a:lnTo>
                  <a:lnTo>
                    <a:pt x="644688" y="148114"/>
                  </a:lnTo>
                  <a:lnTo>
                    <a:pt x="258217" y="369951"/>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 name="Google Shape;609;p17">
              <a:extLst>
                <a:ext uri="{FF2B5EF4-FFF2-40B4-BE49-F238E27FC236}">
                  <a16:creationId xmlns:a16="http://schemas.microsoft.com/office/drawing/2014/main" id="{2302AEB1-CCB5-E004-7089-93C7E61F73EE}"/>
                </a:ext>
              </a:extLst>
            </p:cNvPr>
            <p:cNvSpPr/>
            <p:nvPr/>
          </p:nvSpPr>
          <p:spPr>
            <a:xfrm>
              <a:off x="2233331" y="4282211"/>
              <a:ext cx="427701" cy="247554"/>
            </a:xfrm>
            <a:custGeom>
              <a:avLst/>
              <a:gdLst/>
              <a:ahLst/>
              <a:cxnLst/>
              <a:rect l="l" t="t" r="r" b="b"/>
              <a:pathLst>
                <a:path w="427701" h="247554" extrusionOk="0">
                  <a:moveTo>
                    <a:pt x="213851" y="247555"/>
                  </a:moveTo>
                  <a:lnTo>
                    <a:pt x="0" y="123730"/>
                  </a:lnTo>
                  <a:lnTo>
                    <a:pt x="213851" y="0"/>
                  </a:lnTo>
                  <a:lnTo>
                    <a:pt x="427702" y="123730"/>
                  </a:lnTo>
                  <a:lnTo>
                    <a:pt x="213851" y="247555"/>
                  </a:lnTo>
                  <a:close/>
                </a:path>
              </a:pathLst>
            </a:custGeom>
            <a:solidFill>
              <a:srgbClr val="E9EA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 name="Google Shape;610;p17">
              <a:extLst>
                <a:ext uri="{FF2B5EF4-FFF2-40B4-BE49-F238E27FC236}">
                  <a16:creationId xmlns:a16="http://schemas.microsoft.com/office/drawing/2014/main" id="{69B96072-3471-6605-E08A-205A6B8408C0}"/>
                </a:ext>
              </a:extLst>
            </p:cNvPr>
            <p:cNvSpPr/>
            <p:nvPr/>
          </p:nvSpPr>
          <p:spPr>
            <a:xfrm>
              <a:off x="2233331" y="4405941"/>
              <a:ext cx="213850" cy="371379"/>
            </a:xfrm>
            <a:custGeom>
              <a:avLst/>
              <a:gdLst/>
              <a:ahLst/>
              <a:cxnLst/>
              <a:rect l="l" t="t" r="r" b="b"/>
              <a:pathLst>
                <a:path w="213850" h="371379" extrusionOk="0">
                  <a:moveTo>
                    <a:pt x="213851" y="371380"/>
                  </a:moveTo>
                  <a:lnTo>
                    <a:pt x="0" y="247555"/>
                  </a:lnTo>
                  <a:lnTo>
                    <a:pt x="0" y="0"/>
                  </a:lnTo>
                  <a:lnTo>
                    <a:pt x="213851" y="123825"/>
                  </a:lnTo>
                  <a:lnTo>
                    <a:pt x="213851" y="371380"/>
                  </a:lnTo>
                  <a:close/>
                </a:path>
              </a:pathLst>
            </a:custGeom>
            <a:solidFill>
              <a:srgbClr val="C5C7D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 name="Google Shape;611;p17">
              <a:extLst>
                <a:ext uri="{FF2B5EF4-FFF2-40B4-BE49-F238E27FC236}">
                  <a16:creationId xmlns:a16="http://schemas.microsoft.com/office/drawing/2014/main" id="{ACD6C114-7C60-826E-4EAD-353538428B63}"/>
                </a:ext>
              </a:extLst>
            </p:cNvPr>
            <p:cNvSpPr/>
            <p:nvPr/>
          </p:nvSpPr>
          <p:spPr>
            <a:xfrm>
              <a:off x="2447182" y="4405941"/>
              <a:ext cx="213850" cy="371379"/>
            </a:xfrm>
            <a:custGeom>
              <a:avLst/>
              <a:gdLst/>
              <a:ahLst/>
              <a:cxnLst/>
              <a:rect l="l" t="t" r="r" b="b"/>
              <a:pathLst>
                <a:path w="213850" h="371379" extrusionOk="0">
                  <a:moveTo>
                    <a:pt x="213851" y="247555"/>
                  </a:moveTo>
                  <a:lnTo>
                    <a:pt x="0" y="371380"/>
                  </a:lnTo>
                  <a:lnTo>
                    <a:pt x="0" y="123825"/>
                  </a:lnTo>
                  <a:lnTo>
                    <a:pt x="213851" y="0"/>
                  </a:lnTo>
                  <a:lnTo>
                    <a:pt x="213851" y="247555"/>
                  </a:lnTo>
                  <a:close/>
                </a:path>
              </a:pathLst>
            </a:custGeom>
            <a:solidFill>
              <a:srgbClr val="D5D6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 name="Google Shape;612;p17">
              <a:extLst>
                <a:ext uri="{FF2B5EF4-FFF2-40B4-BE49-F238E27FC236}">
                  <a16:creationId xmlns:a16="http://schemas.microsoft.com/office/drawing/2014/main" id="{812C5D00-3AA2-48AA-DBBA-EB176B83A617}"/>
                </a:ext>
              </a:extLst>
            </p:cNvPr>
            <p:cNvSpPr/>
            <p:nvPr/>
          </p:nvSpPr>
          <p:spPr>
            <a:xfrm>
              <a:off x="2726476" y="4553957"/>
              <a:ext cx="159649" cy="89989"/>
            </a:xfrm>
            <a:custGeom>
              <a:avLst/>
              <a:gdLst/>
              <a:ahLst/>
              <a:cxnLst/>
              <a:rect l="l" t="t" r="r" b="b"/>
              <a:pathLst>
                <a:path w="159649" h="89989" extrusionOk="0">
                  <a:moveTo>
                    <a:pt x="8089" y="21720"/>
                  </a:moveTo>
                  <a:cubicBezTo>
                    <a:pt x="26619" y="26806"/>
                    <a:pt x="46400" y="24415"/>
                    <a:pt x="63190" y="15052"/>
                  </a:cubicBezTo>
                  <a:cubicBezTo>
                    <a:pt x="76395" y="15052"/>
                    <a:pt x="148692" y="-15523"/>
                    <a:pt x="158193" y="10480"/>
                  </a:cubicBezTo>
                  <a:cubicBezTo>
                    <a:pt x="166743" y="33150"/>
                    <a:pt x="135582" y="54200"/>
                    <a:pt x="118862" y="58105"/>
                  </a:cubicBezTo>
                  <a:cubicBezTo>
                    <a:pt x="82476" y="66963"/>
                    <a:pt x="55590" y="85156"/>
                    <a:pt x="40959" y="88204"/>
                  </a:cubicBezTo>
                  <a:cubicBezTo>
                    <a:pt x="30034" y="90490"/>
                    <a:pt x="15974" y="92014"/>
                    <a:pt x="7329" y="83442"/>
                  </a:cubicBezTo>
                  <a:cubicBezTo>
                    <a:pt x="-3027" y="73345"/>
                    <a:pt x="-2077" y="35245"/>
                    <a:pt x="8089" y="21720"/>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 name="Google Shape;613;p17">
              <a:extLst>
                <a:ext uri="{FF2B5EF4-FFF2-40B4-BE49-F238E27FC236}">
                  <a16:creationId xmlns:a16="http://schemas.microsoft.com/office/drawing/2014/main" id="{D350A5FC-528D-53D1-4CFB-7F5029162FAE}"/>
                </a:ext>
              </a:extLst>
            </p:cNvPr>
            <p:cNvSpPr/>
            <p:nvPr/>
          </p:nvSpPr>
          <p:spPr>
            <a:xfrm>
              <a:off x="2729149" y="4569009"/>
              <a:ext cx="157010" cy="75128"/>
            </a:xfrm>
            <a:custGeom>
              <a:avLst/>
              <a:gdLst/>
              <a:ahLst/>
              <a:cxnLst/>
              <a:rect l="l" t="t" r="r" b="b"/>
              <a:pathLst>
                <a:path w="157010" h="75128" extrusionOk="0">
                  <a:moveTo>
                    <a:pt x="38381" y="67056"/>
                  </a:moveTo>
                  <a:cubicBezTo>
                    <a:pt x="53011" y="63913"/>
                    <a:pt x="79897" y="45815"/>
                    <a:pt x="116283" y="36957"/>
                  </a:cubicBezTo>
                  <a:cubicBezTo>
                    <a:pt x="130249" y="33528"/>
                    <a:pt x="154284" y="17907"/>
                    <a:pt x="156754" y="0"/>
                  </a:cubicBezTo>
                  <a:cubicBezTo>
                    <a:pt x="159984" y="20860"/>
                    <a:pt x="131864" y="39434"/>
                    <a:pt x="116283" y="43244"/>
                  </a:cubicBezTo>
                  <a:cubicBezTo>
                    <a:pt x="79897" y="52102"/>
                    <a:pt x="53011" y="70295"/>
                    <a:pt x="38381" y="73343"/>
                  </a:cubicBezTo>
                  <a:cubicBezTo>
                    <a:pt x="27456" y="75629"/>
                    <a:pt x="13395" y="77153"/>
                    <a:pt x="4750" y="68580"/>
                  </a:cubicBezTo>
                  <a:cubicBezTo>
                    <a:pt x="2496" y="66075"/>
                    <a:pt x="867" y="63075"/>
                    <a:pt x="0" y="59817"/>
                  </a:cubicBezTo>
                  <a:cubicBezTo>
                    <a:pt x="10928" y="68189"/>
                    <a:pt x="25166" y="70876"/>
                    <a:pt x="38381" y="67056"/>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 name="Google Shape;614;p17">
              <a:extLst>
                <a:ext uri="{FF2B5EF4-FFF2-40B4-BE49-F238E27FC236}">
                  <a16:creationId xmlns:a16="http://schemas.microsoft.com/office/drawing/2014/main" id="{CCE78594-1CBD-D822-5164-A18E94FA4D9E}"/>
                </a:ext>
              </a:extLst>
            </p:cNvPr>
            <p:cNvSpPr/>
            <p:nvPr/>
          </p:nvSpPr>
          <p:spPr>
            <a:xfrm>
              <a:off x="2596621" y="4484615"/>
              <a:ext cx="159662" cy="89989"/>
            </a:xfrm>
            <a:custGeom>
              <a:avLst/>
              <a:gdLst/>
              <a:ahLst/>
              <a:cxnLst/>
              <a:rect l="l" t="t" r="r" b="b"/>
              <a:pathLst>
                <a:path w="159662" h="89989" extrusionOk="0">
                  <a:moveTo>
                    <a:pt x="8075" y="21720"/>
                  </a:moveTo>
                  <a:cubicBezTo>
                    <a:pt x="26602" y="26863"/>
                    <a:pt x="46403" y="24463"/>
                    <a:pt x="63177" y="15052"/>
                  </a:cubicBezTo>
                  <a:cubicBezTo>
                    <a:pt x="76382" y="15052"/>
                    <a:pt x="148679" y="-15523"/>
                    <a:pt x="158179" y="10480"/>
                  </a:cubicBezTo>
                  <a:cubicBezTo>
                    <a:pt x="166825" y="33245"/>
                    <a:pt x="135569" y="54295"/>
                    <a:pt x="118943" y="58105"/>
                  </a:cubicBezTo>
                  <a:cubicBezTo>
                    <a:pt x="82557" y="66963"/>
                    <a:pt x="55672" y="85156"/>
                    <a:pt x="41041" y="88204"/>
                  </a:cubicBezTo>
                  <a:cubicBezTo>
                    <a:pt x="30116" y="90490"/>
                    <a:pt x="16055" y="92014"/>
                    <a:pt x="7410" y="83442"/>
                  </a:cubicBezTo>
                  <a:cubicBezTo>
                    <a:pt x="-3040" y="73345"/>
                    <a:pt x="-2090" y="35245"/>
                    <a:pt x="8075" y="21720"/>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 name="Google Shape;615;p17">
              <a:extLst>
                <a:ext uri="{FF2B5EF4-FFF2-40B4-BE49-F238E27FC236}">
                  <a16:creationId xmlns:a16="http://schemas.microsoft.com/office/drawing/2014/main" id="{D0EA85D4-FA27-C6A8-CB7E-619CB2709907}"/>
                </a:ext>
              </a:extLst>
            </p:cNvPr>
            <p:cNvSpPr/>
            <p:nvPr/>
          </p:nvSpPr>
          <p:spPr>
            <a:xfrm>
              <a:off x="2599186" y="4499667"/>
              <a:ext cx="157105" cy="75128"/>
            </a:xfrm>
            <a:custGeom>
              <a:avLst/>
              <a:gdLst/>
              <a:ahLst/>
              <a:cxnLst/>
              <a:rect l="l" t="t" r="r" b="b"/>
              <a:pathLst>
                <a:path w="157105" h="75128" extrusionOk="0">
                  <a:moveTo>
                    <a:pt x="38476" y="67056"/>
                  </a:moveTo>
                  <a:cubicBezTo>
                    <a:pt x="53106" y="64008"/>
                    <a:pt x="79992" y="45815"/>
                    <a:pt x="116378" y="36957"/>
                  </a:cubicBezTo>
                  <a:cubicBezTo>
                    <a:pt x="130344" y="33528"/>
                    <a:pt x="154379" y="17907"/>
                    <a:pt x="156849" y="0"/>
                  </a:cubicBezTo>
                  <a:cubicBezTo>
                    <a:pt x="160079" y="20955"/>
                    <a:pt x="131959" y="39434"/>
                    <a:pt x="116378" y="43244"/>
                  </a:cubicBezTo>
                  <a:cubicBezTo>
                    <a:pt x="79992" y="52102"/>
                    <a:pt x="53106" y="70295"/>
                    <a:pt x="38476" y="73343"/>
                  </a:cubicBezTo>
                  <a:cubicBezTo>
                    <a:pt x="27551" y="75629"/>
                    <a:pt x="13490" y="77153"/>
                    <a:pt x="4845" y="68580"/>
                  </a:cubicBezTo>
                  <a:cubicBezTo>
                    <a:pt x="2578" y="66113"/>
                    <a:pt x="919" y="63141"/>
                    <a:pt x="0" y="59912"/>
                  </a:cubicBezTo>
                  <a:cubicBezTo>
                    <a:pt x="10998" y="68209"/>
                    <a:pt x="25243" y="70856"/>
                    <a:pt x="38476" y="67056"/>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 name="Google Shape;616;p17">
              <a:extLst>
                <a:ext uri="{FF2B5EF4-FFF2-40B4-BE49-F238E27FC236}">
                  <a16:creationId xmlns:a16="http://schemas.microsoft.com/office/drawing/2014/main" id="{0A67F457-98F1-F2EB-989F-8445C72C32B3}"/>
                </a:ext>
              </a:extLst>
            </p:cNvPr>
            <p:cNvSpPr/>
            <p:nvPr/>
          </p:nvSpPr>
          <p:spPr>
            <a:xfrm>
              <a:off x="2302147" y="4142110"/>
              <a:ext cx="514696" cy="443940"/>
            </a:xfrm>
            <a:custGeom>
              <a:avLst/>
              <a:gdLst/>
              <a:ahLst/>
              <a:cxnLst/>
              <a:rect l="l" t="t" r="r" b="b"/>
              <a:pathLst>
                <a:path w="514696" h="443940" extrusionOk="0">
                  <a:moveTo>
                    <a:pt x="99908" y="274309"/>
                  </a:moveTo>
                  <a:cubicBezTo>
                    <a:pt x="156055" y="299074"/>
                    <a:pt x="209066" y="302884"/>
                    <a:pt x="252388" y="279643"/>
                  </a:cubicBezTo>
                  <a:lnTo>
                    <a:pt x="297134" y="253735"/>
                  </a:lnTo>
                  <a:cubicBezTo>
                    <a:pt x="299794" y="311647"/>
                    <a:pt x="302359" y="367273"/>
                    <a:pt x="302359" y="367273"/>
                  </a:cubicBezTo>
                  <a:cubicBezTo>
                    <a:pt x="302359" y="367273"/>
                    <a:pt x="336655" y="393371"/>
                    <a:pt x="363351" y="370130"/>
                  </a:cubicBezTo>
                  <a:cubicBezTo>
                    <a:pt x="363351" y="370130"/>
                    <a:pt x="368956" y="288787"/>
                    <a:pt x="374656" y="208872"/>
                  </a:cubicBezTo>
                  <a:lnTo>
                    <a:pt x="421872" y="181440"/>
                  </a:lnTo>
                  <a:cubicBezTo>
                    <a:pt x="420813" y="185707"/>
                    <a:pt x="420239" y="190089"/>
                    <a:pt x="420162" y="194489"/>
                  </a:cubicBezTo>
                  <a:cubicBezTo>
                    <a:pt x="420162" y="209729"/>
                    <a:pt x="430992" y="435472"/>
                    <a:pt x="430992" y="435472"/>
                  </a:cubicBezTo>
                  <a:cubicBezTo>
                    <a:pt x="430992" y="435472"/>
                    <a:pt x="465573" y="456141"/>
                    <a:pt x="492269" y="432900"/>
                  </a:cubicBezTo>
                  <a:cubicBezTo>
                    <a:pt x="492269" y="432900"/>
                    <a:pt x="510225" y="171248"/>
                    <a:pt x="514405" y="129434"/>
                  </a:cubicBezTo>
                  <a:cubicBezTo>
                    <a:pt x="519060" y="82475"/>
                    <a:pt x="466903" y="59329"/>
                    <a:pt x="434033" y="71331"/>
                  </a:cubicBezTo>
                  <a:lnTo>
                    <a:pt x="383681" y="90381"/>
                  </a:lnTo>
                  <a:cubicBezTo>
                    <a:pt x="384726" y="77236"/>
                    <a:pt x="385581" y="67045"/>
                    <a:pt x="386151" y="61330"/>
                  </a:cubicBezTo>
                  <a:cubicBezTo>
                    <a:pt x="390806" y="14276"/>
                    <a:pt x="338650" y="-8870"/>
                    <a:pt x="305874" y="3132"/>
                  </a:cubicBezTo>
                  <a:cubicBezTo>
                    <a:pt x="275853" y="14086"/>
                    <a:pt x="73213" y="90286"/>
                    <a:pt x="73213" y="90286"/>
                  </a:cubicBezTo>
                  <a:cubicBezTo>
                    <a:pt x="74494" y="109831"/>
                    <a:pt x="76873" y="129300"/>
                    <a:pt x="80338" y="148579"/>
                  </a:cubicBezTo>
                  <a:lnTo>
                    <a:pt x="346" y="141816"/>
                  </a:lnTo>
                  <a:cubicBezTo>
                    <a:pt x="-4594" y="217254"/>
                    <a:pt x="44142" y="249544"/>
                    <a:pt x="99908" y="274309"/>
                  </a:cubicBezTo>
                  <a:close/>
                  <a:moveTo>
                    <a:pt x="240132" y="144293"/>
                  </a:moveTo>
                  <a:lnTo>
                    <a:pt x="293714" y="113241"/>
                  </a:lnTo>
                  <a:cubicBezTo>
                    <a:pt x="292795" y="117022"/>
                    <a:pt x="292191" y="120880"/>
                    <a:pt x="291909" y="124766"/>
                  </a:cubicBezTo>
                  <a:close/>
                </a:path>
              </a:pathLst>
            </a:custGeom>
            <a:solidFill>
              <a:srgbClr val="616E8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 name="Google Shape;617;p17">
              <a:extLst>
                <a:ext uri="{FF2B5EF4-FFF2-40B4-BE49-F238E27FC236}">
                  <a16:creationId xmlns:a16="http://schemas.microsoft.com/office/drawing/2014/main" id="{F9607DA9-0BFB-4A48-92C3-29EDDAA52902}"/>
                </a:ext>
              </a:extLst>
            </p:cNvPr>
            <p:cNvSpPr/>
            <p:nvPr/>
          </p:nvSpPr>
          <p:spPr>
            <a:xfrm>
              <a:off x="2258507" y="4054849"/>
              <a:ext cx="110678" cy="194691"/>
            </a:xfrm>
            <a:custGeom>
              <a:avLst/>
              <a:gdLst/>
              <a:ahLst/>
              <a:cxnLst/>
              <a:rect l="l" t="t" r="r" b="b"/>
              <a:pathLst>
                <a:path w="110678" h="194691" extrusionOk="0">
                  <a:moveTo>
                    <a:pt x="0" y="0"/>
                  </a:moveTo>
                  <a:cubicBezTo>
                    <a:pt x="0" y="0"/>
                    <a:pt x="6555" y="99917"/>
                    <a:pt x="19666" y="114300"/>
                  </a:cubicBezTo>
                  <a:cubicBezTo>
                    <a:pt x="32776" y="128683"/>
                    <a:pt x="76667" y="138493"/>
                    <a:pt x="76667" y="138493"/>
                  </a:cubicBezTo>
                  <a:lnTo>
                    <a:pt x="110678" y="194691"/>
                  </a:lnTo>
                  <a:cubicBezTo>
                    <a:pt x="110678" y="194691"/>
                    <a:pt x="79612" y="16192"/>
                    <a:pt x="72677" y="11906"/>
                  </a:cubicBezTo>
                  <a:cubicBezTo>
                    <a:pt x="65742" y="7620"/>
                    <a:pt x="0" y="0"/>
                    <a:pt x="0"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 name="Google Shape;618;p17">
              <a:extLst>
                <a:ext uri="{FF2B5EF4-FFF2-40B4-BE49-F238E27FC236}">
                  <a16:creationId xmlns:a16="http://schemas.microsoft.com/office/drawing/2014/main" id="{DAD31163-F7FC-E7E0-2757-1AFD25CF9782}"/>
                </a:ext>
              </a:extLst>
            </p:cNvPr>
            <p:cNvSpPr/>
            <p:nvPr/>
          </p:nvSpPr>
          <p:spPr>
            <a:xfrm>
              <a:off x="2250051" y="3940511"/>
              <a:ext cx="73912" cy="142900"/>
            </a:xfrm>
            <a:custGeom>
              <a:avLst/>
              <a:gdLst/>
              <a:ahLst/>
              <a:cxnLst/>
              <a:rect l="l" t="t" r="r" b="b"/>
              <a:pathLst>
                <a:path w="73912" h="142900" extrusionOk="0">
                  <a:moveTo>
                    <a:pt x="73912" y="3467"/>
                  </a:moveTo>
                  <a:cubicBezTo>
                    <a:pt x="56731" y="-4505"/>
                    <a:pt x="36318" y="1677"/>
                    <a:pt x="26411" y="17850"/>
                  </a:cubicBezTo>
                  <a:cubicBezTo>
                    <a:pt x="13965" y="38614"/>
                    <a:pt x="950" y="109957"/>
                    <a:pt x="0" y="122149"/>
                  </a:cubicBezTo>
                  <a:cubicBezTo>
                    <a:pt x="0" y="122149"/>
                    <a:pt x="17575" y="146533"/>
                    <a:pt x="43891" y="14243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 name="Google Shape;619;p17">
              <a:extLst>
                <a:ext uri="{FF2B5EF4-FFF2-40B4-BE49-F238E27FC236}">
                  <a16:creationId xmlns:a16="http://schemas.microsoft.com/office/drawing/2014/main" id="{DF7DAAE9-AFAC-636D-FB31-439F450DF9CE}"/>
                </a:ext>
              </a:extLst>
            </p:cNvPr>
            <p:cNvSpPr/>
            <p:nvPr/>
          </p:nvSpPr>
          <p:spPr>
            <a:xfrm>
              <a:off x="2326123" y="3751123"/>
              <a:ext cx="169201" cy="272154"/>
            </a:xfrm>
            <a:custGeom>
              <a:avLst/>
              <a:gdLst/>
              <a:ahLst/>
              <a:cxnLst/>
              <a:rect l="l" t="t" r="r" b="b"/>
              <a:pathLst>
                <a:path w="169201" h="272154" extrusionOk="0">
                  <a:moveTo>
                    <a:pt x="9431" y="194093"/>
                  </a:moveTo>
                  <a:cubicBezTo>
                    <a:pt x="26626" y="194951"/>
                    <a:pt x="39452" y="199427"/>
                    <a:pt x="41542" y="194093"/>
                  </a:cubicBezTo>
                  <a:cubicBezTo>
                    <a:pt x="43431" y="185197"/>
                    <a:pt x="44764" y="176196"/>
                    <a:pt x="45532" y="167138"/>
                  </a:cubicBezTo>
                  <a:cubicBezTo>
                    <a:pt x="43537" y="162185"/>
                    <a:pt x="41827" y="156755"/>
                    <a:pt x="41827" y="156755"/>
                  </a:cubicBezTo>
                  <a:cubicBezTo>
                    <a:pt x="20166" y="143420"/>
                    <a:pt x="13326" y="119989"/>
                    <a:pt x="10571" y="92748"/>
                  </a:cubicBezTo>
                  <a:cubicBezTo>
                    <a:pt x="5726" y="46170"/>
                    <a:pt x="30806" y="5308"/>
                    <a:pt x="77073" y="450"/>
                  </a:cubicBezTo>
                  <a:cubicBezTo>
                    <a:pt x="120774" y="-4122"/>
                    <a:pt x="153075" y="26644"/>
                    <a:pt x="161530" y="68935"/>
                  </a:cubicBezTo>
                  <a:cubicBezTo>
                    <a:pt x="166185" y="89890"/>
                    <a:pt x="175400" y="129324"/>
                    <a:pt x="162955" y="163613"/>
                  </a:cubicBezTo>
                  <a:cubicBezTo>
                    <a:pt x="156020" y="182663"/>
                    <a:pt x="146995" y="198094"/>
                    <a:pt x="138064" y="201047"/>
                  </a:cubicBezTo>
                  <a:cubicBezTo>
                    <a:pt x="129411" y="200818"/>
                    <a:pt x="120781" y="200056"/>
                    <a:pt x="112224" y="198761"/>
                  </a:cubicBezTo>
                  <a:lnTo>
                    <a:pt x="112224" y="198761"/>
                  </a:lnTo>
                  <a:cubicBezTo>
                    <a:pt x="112224" y="198761"/>
                    <a:pt x="109943" y="211715"/>
                    <a:pt x="108328" y="220097"/>
                  </a:cubicBezTo>
                  <a:cubicBezTo>
                    <a:pt x="106713" y="228479"/>
                    <a:pt x="107378" y="232765"/>
                    <a:pt x="123814" y="242957"/>
                  </a:cubicBezTo>
                  <a:cubicBezTo>
                    <a:pt x="140249" y="253149"/>
                    <a:pt x="98923" y="274103"/>
                    <a:pt x="71847" y="272008"/>
                  </a:cubicBezTo>
                  <a:cubicBezTo>
                    <a:pt x="44772" y="269912"/>
                    <a:pt x="14276" y="253625"/>
                    <a:pt x="5916" y="236003"/>
                  </a:cubicBezTo>
                  <a:cubicBezTo>
                    <a:pt x="-2825" y="216668"/>
                    <a:pt x="-2065" y="193522"/>
                    <a:pt x="9431" y="194093"/>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6" name="Google Shape;620;p17">
              <a:extLst>
                <a:ext uri="{FF2B5EF4-FFF2-40B4-BE49-F238E27FC236}">
                  <a16:creationId xmlns:a16="http://schemas.microsoft.com/office/drawing/2014/main" id="{1B65109D-4D5F-72AF-A806-9E261BE9D434}"/>
                </a:ext>
              </a:extLst>
            </p:cNvPr>
            <p:cNvGrpSpPr/>
            <p:nvPr/>
          </p:nvGrpSpPr>
          <p:grpSpPr>
            <a:xfrm>
              <a:off x="2428704" y="3970322"/>
              <a:ext cx="350131" cy="370523"/>
              <a:chOff x="4512354" y="4952197"/>
              <a:chExt cx="350131" cy="370523"/>
            </a:xfrm>
          </p:grpSpPr>
          <p:grpSp>
            <p:nvGrpSpPr>
              <p:cNvPr id="384" name="Google Shape;621;p17">
                <a:extLst>
                  <a:ext uri="{FF2B5EF4-FFF2-40B4-BE49-F238E27FC236}">
                    <a16:creationId xmlns:a16="http://schemas.microsoft.com/office/drawing/2014/main" id="{E99CDD44-879E-B1D0-E9E2-5837B5F439AC}"/>
                  </a:ext>
                </a:extLst>
              </p:cNvPr>
              <p:cNvGrpSpPr/>
              <p:nvPr/>
            </p:nvGrpSpPr>
            <p:grpSpPr>
              <a:xfrm>
                <a:off x="4512354" y="5116449"/>
                <a:ext cx="343196" cy="206271"/>
                <a:chOff x="4512354" y="5116449"/>
                <a:chExt cx="343196" cy="206271"/>
              </a:xfrm>
            </p:grpSpPr>
            <p:sp>
              <p:nvSpPr>
                <p:cNvPr id="395" name="Google Shape;622;p17">
                  <a:extLst>
                    <a:ext uri="{FF2B5EF4-FFF2-40B4-BE49-F238E27FC236}">
                      <a16:creationId xmlns:a16="http://schemas.microsoft.com/office/drawing/2014/main" id="{EE66E277-5CDE-BC72-B203-31943F18F22D}"/>
                    </a:ext>
                  </a:extLst>
                </p:cNvPr>
                <p:cNvSpPr/>
                <p:nvPr/>
              </p:nvSpPr>
              <p:spPr>
                <a:xfrm>
                  <a:off x="4512496" y="5200650"/>
                  <a:ext cx="343054" cy="122070"/>
                </a:xfrm>
                <a:custGeom>
                  <a:avLst/>
                  <a:gdLst/>
                  <a:ahLst/>
                  <a:cxnLst/>
                  <a:rect l="l" t="t" r="r" b="b"/>
                  <a:pathLst>
                    <a:path w="343054" h="122070" extrusionOk="0">
                      <a:moveTo>
                        <a:pt x="343054" y="31909"/>
                      </a:moveTo>
                      <a:lnTo>
                        <a:pt x="343054" y="31909"/>
                      </a:lnTo>
                      <a:cubicBezTo>
                        <a:pt x="343053" y="36890"/>
                        <a:pt x="340413" y="41500"/>
                        <a:pt x="336119" y="44005"/>
                      </a:cubicBezTo>
                      <a:lnTo>
                        <a:pt x="204921" y="120205"/>
                      </a:lnTo>
                      <a:cubicBezTo>
                        <a:pt x="200594" y="122692"/>
                        <a:pt x="195282" y="122692"/>
                        <a:pt x="190955" y="120205"/>
                      </a:cubicBezTo>
                      <a:lnTo>
                        <a:pt x="7030" y="13526"/>
                      </a:lnTo>
                      <a:cubicBezTo>
                        <a:pt x="2686" y="11059"/>
                        <a:pt x="0" y="6439"/>
                        <a:pt x="0" y="1429"/>
                      </a:cubicBezTo>
                      <a:lnTo>
                        <a:pt x="0" y="0"/>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6" name="Google Shape;623;p17">
                  <a:extLst>
                    <a:ext uri="{FF2B5EF4-FFF2-40B4-BE49-F238E27FC236}">
                      <a16:creationId xmlns:a16="http://schemas.microsoft.com/office/drawing/2014/main" id="{DB8F90AC-52FD-6EE9-5906-67FAB676C192}"/>
                    </a:ext>
                  </a:extLst>
                </p:cNvPr>
                <p:cNvSpPr/>
                <p:nvPr/>
              </p:nvSpPr>
              <p:spPr>
                <a:xfrm>
                  <a:off x="4710387" y="5232749"/>
                  <a:ext cx="145163" cy="89916"/>
                </a:xfrm>
                <a:custGeom>
                  <a:avLst/>
                  <a:gdLst/>
                  <a:ahLst/>
                  <a:cxnLst/>
                  <a:rect l="l" t="t" r="r" b="b"/>
                  <a:pathLst>
                    <a:path w="145163" h="89916" extrusionOk="0">
                      <a:moveTo>
                        <a:pt x="138229" y="11906"/>
                      </a:moveTo>
                      <a:lnTo>
                        <a:pt x="7030" y="88106"/>
                      </a:lnTo>
                      <a:cubicBezTo>
                        <a:pt x="4885" y="89316"/>
                        <a:pt x="2461" y="89945"/>
                        <a:pt x="0" y="89916"/>
                      </a:cubicBezTo>
                      <a:lnTo>
                        <a:pt x="0" y="0"/>
                      </a:lnTo>
                      <a:lnTo>
                        <a:pt x="145164" y="0"/>
                      </a:lnTo>
                      <a:cubicBezTo>
                        <a:pt x="145097" y="4915"/>
                        <a:pt x="142464" y="9430"/>
                        <a:pt x="138229" y="11906"/>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7" name="Google Shape;624;p17">
                  <a:extLst>
                    <a:ext uri="{FF2B5EF4-FFF2-40B4-BE49-F238E27FC236}">
                      <a16:creationId xmlns:a16="http://schemas.microsoft.com/office/drawing/2014/main" id="{780A84EB-5DC9-7209-F062-3FAB51B3A282}"/>
                    </a:ext>
                  </a:extLst>
                </p:cNvPr>
                <p:cNvSpPr/>
                <p:nvPr/>
              </p:nvSpPr>
              <p:spPr>
                <a:xfrm>
                  <a:off x="4512354" y="5116449"/>
                  <a:ext cx="343006" cy="198541"/>
                </a:xfrm>
                <a:custGeom>
                  <a:avLst/>
                  <a:gdLst/>
                  <a:ahLst/>
                  <a:cxnLst/>
                  <a:rect l="l" t="t" r="r" b="b"/>
                  <a:pathLst>
                    <a:path w="343006" h="198541" extrusionOk="0">
                      <a:moveTo>
                        <a:pt x="202973" y="197263"/>
                      </a:moveTo>
                      <a:cubicBezTo>
                        <a:pt x="200034" y="198968"/>
                        <a:pt x="196412" y="198968"/>
                        <a:pt x="193473" y="197263"/>
                      </a:cubicBezTo>
                      <a:lnTo>
                        <a:pt x="1853" y="86582"/>
                      </a:lnTo>
                      <a:cubicBezTo>
                        <a:pt x="-618" y="85249"/>
                        <a:pt x="-618" y="82963"/>
                        <a:pt x="1853" y="81534"/>
                      </a:cubicBezTo>
                      <a:lnTo>
                        <a:pt x="142551" y="0"/>
                      </a:lnTo>
                      <a:lnTo>
                        <a:pt x="343007" y="116110"/>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398" name="Google Shape;625;p17">
                  <a:extLst>
                    <a:ext uri="{FF2B5EF4-FFF2-40B4-BE49-F238E27FC236}">
                      <a16:creationId xmlns:a16="http://schemas.microsoft.com/office/drawing/2014/main" id="{55CCE9A8-7548-42F7-96A5-A2654254C81C}"/>
                    </a:ext>
                  </a:extLst>
                </p:cNvPr>
                <p:cNvGrpSpPr/>
                <p:nvPr/>
              </p:nvGrpSpPr>
              <p:grpSpPr>
                <a:xfrm>
                  <a:off x="4592868" y="5212556"/>
                  <a:ext cx="96807" cy="56007"/>
                  <a:chOff x="4592868" y="5212556"/>
                  <a:chExt cx="96807" cy="56007"/>
                </a:xfrm>
              </p:grpSpPr>
              <p:sp>
                <p:nvSpPr>
                  <p:cNvPr id="601" name="Google Shape;626;p17">
                    <a:extLst>
                      <a:ext uri="{FF2B5EF4-FFF2-40B4-BE49-F238E27FC236}">
                        <a16:creationId xmlns:a16="http://schemas.microsoft.com/office/drawing/2014/main" id="{BDD123B3-2C45-5F4A-C44B-66ACC8BEDFD6}"/>
                      </a:ext>
                    </a:extLst>
                  </p:cNvPr>
                  <p:cNvSpPr/>
                  <p:nvPr/>
                </p:nvSpPr>
                <p:spPr>
                  <a:xfrm>
                    <a:off x="4592868" y="5212556"/>
                    <a:ext cx="96807" cy="56007"/>
                  </a:xfrm>
                  <a:custGeom>
                    <a:avLst/>
                    <a:gdLst/>
                    <a:ahLst/>
                    <a:cxnLst/>
                    <a:rect l="l" t="t" r="r" b="b"/>
                    <a:pathLst>
                      <a:path w="96807" h="56007" extrusionOk="0">
                        <a:moveTo>
                          <a:pt x="0" y="20003"/>
                        </a:moveTo>
                        <a:lnTo>
                          <a:pt x="950" y="20479"/>
                        </a:lnTo>
                        <a:lnTo>
                          <a:pt x="62227" y="56007"/>
                        </a:lnTo>
                        <a:lnTo>
                          <a:pt x="95858" y="36481"/>
                        </a:lnTo>
                        <a:lnTo>
                          <a:pt x="96808" y="36004"/>
                        </a:lnTo>
                        <a:lnTo>
                          <a:pt x="34581" y="0"/>
                        </a:lnTo>
                        <a:lnTo>
                          <a:pt x="0" y="20003"/>
                        </a:lnTo>
                        <a:close/>
                      </a:path>
                    </a:pathLst>
                  </a:custGeom>
                  <a:solidFill>
                    <a:srgbClr val="BFBFB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2" name="Google Shape;627;p17">
                    <a:extLst>
                      <a:ext uri="{FF2B5EF4-FFF2-40B4-BE49-F238E27FC236}">
                        <a16:creationId xmlns:a16="http://schemas.microsoft.com/office/drawing/2014/main" id="{0E9002CC-61DC-F664-DF29-1CF6556E3323}"/>
                      </a:ext>
                    </a:extLst>
                  </p:cNvPr>
                  <p:cNvSpPr/>
                  <p:nvPr/>
                </p:nvSpPr>
                <p:spPr>
                  <a:xfrm>
                    <a:off x="4593818" y="5213603"/>
                    <a:ext cx="94907" cy="54959"/>
                  </a:xfrm>
                  <a:custGeom>
                    <a:avLst/>
                    <a:gdLst/>
                    <a:ahLst/>
                    <a:cxnLst/>
                    <a:rect l="l" t="t" r="r" b="b"/>
                    <a:pathLst>
                      <a:path w="94907" h="54959" extrusionOk="0">
                        <a:moveTo>
                          <a:pt x="0" y="19431"/>
                        </a:moveTo>
                        <a:lnTo>
                          <a:pt x="61277" y="54959"/>
                        </a:lnTo>
                        <a:lnTo>
                          <a:pt x="94908" y="35433"/>
                        </a:lnTo>
                        <a:lnTo>
                          <a:pt x="33631" y="0"/>
                        </a:lnTo>
                        <a:lnTo>
                          <a:pt x="0" y="19431"/>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99" name="Google Shape;628;p17">
                  <a:extLst>
                    <a:ext uri="{FF2B5EF4-FFF2-40B4-BE49-F238E27FC236}">
                      <a16:creationId xmlns:a16="http://schemas.microsoft.com/office/drawing/2014/main" id="{8E4B5B02-52BF-59F3-F127-3BA373BDB091}"/>
                    </a:ext>
                  </a:extLst>
                </p:cNvPr>
                <p:cNvSpPr/>
                <p:nvPr/>
              </p:nvSpPr>
              <p:spPr>
                <a:xfrm>
                  <a:off x="4803130" y="5231915"/>
                  <a:ext cx="21235" cy="12299"/>
                </a:xfrm>
                <a:custGeom>
                  <a:avLst/>
                  <a:gdLst/>
                  <a:ahLst/>
                  <a:cxnLst/>
                  <a:rect l="l" t="t" r="r" b="b"/>
                  <a:pathLst>
                    <a:path w="21235" h="12299" extrusionOk="0">
                      <a:moveTo>
                        <a:pt x="454" y="6834"/>
                      </a:moveTo>
                      <a:lnTo>
                        <a:pt x="9289" y="11978"/>
                      </a:lnTo>
                      <a:cubicBezTo>
                        <a:pt x="10191" y="12406"/>
                        <a:pt x="11238" y="12406"/>
                        <a:pt x="12139" y="11978"/>
                      </a:cubicBezTo>
                      <a:lnTo>
                        <a:pt x="20594" y="7120"/>
                      </a:lnTo>
                      <a:cubicBezTo>
                        <a:pt x="21449" y="7120"/>
                        <a:pt x="21449" y="5882"/>
                        <a:pt x="20594" y="5501"/>
                      </a:cubicBezTo>
                      <a:lnTo>
                        <a:pt x="11759" y="357"/>
                      </a:lnTo>
                      <a:cubicBezTo>
                        <a:pt x="10868" y="-119"/>
                        <a:pt x="9800" y="-119"/>
                        <a:pt x="8909" y="357"/>
                      </a:cubicBezTo>
                      <a:lnTo>
                        <a:pt x="549" y="5215"/>
                      </a:lnTo>
                      <a:cubicBezTo>
                        <a:pt x="-116" y="5215"/>
                        <a:pt x="-211" y="5882"/>
                        <a:pt x="45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0" name="Google Shape;629;p17">
                  <a:extLst>
                    <a:ext uri="{FF2B5EF4-FFF2-40B4-BE49-F238E27FC236}">
                      <a16:creationId xmlns:a16="http://schemas.microsoft.com/office/drawing/2014/main" id="{DFAB2D44-DC0C-A128-8978-0535D9658CF5}"/>
                    </a:ext>
                  </a:extLst>
                </p:cNvPr>
                <p:cNvSpPr/>
                <p:nvPr/>
              </p:nvSpPr>
              <p:spPr>
                <a:xfrm>
                  <a:off x="4790604" y="5224200"/>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1" name="Google Shape;630;p17">
                  <a:extLst>
                    <a:ext uri="{FF2B5EF4-FFF2-40B4-BE49-F238E27FC236}">
                      <a16:creationId xmlns:a16="http://schemas.microsoft.com/office/drawing/2014/main" id="{11B60A89-7683-3E11-FB82-35EC27BBFB87}"/>
                    </a:ext>
                  </a:extLst>
                </p:cNvPr>
                <p:cNvSpPr/>
                <p:nvPr/>
              </p:nvSpPr>
              <p:spPr>
                <a:xfrm>
                  <a:off x="4778123" y="5216961"/>
                  <a:ext cx="21197" cy="12299"/>
                </a:xfrm>
                <a:custGeom>
                  <a:avLst/>
                  <a:gdLst/>
                  <a:ahLst/>
                  <a:cxnLst/>
                  <a:rect l="l" t="t" r="r" b="b"/>
                  <a:pathLst>
                    <a:path w="21197" h="12299" extrusionOk="0">
                      <a:moveTo>
                        <a:pt x="475" y="6834"/>
                      </a:moveTo>
                      <a:lnTo>
                        <a:pt x="9310" y="11978"/>
                      </a:lnTo>
                      <a:cubicBezTo>
                        <a:pt x="10212" y="12406"/>
                        <a:pt x="11259" y="12406"/>
                        <a:pt x="12160" y="11978"/>
                      </a:cubicBezTo>
                      <a:lnTo>
                        <a:pt x="20521" y="7120"/>
                      </a:lnTo>
                      <a:cubicBezTo>
                        <a:pt x="21376" y="6644"/>
                        <a:pt x="21471" y="5881"/>
                        <a:pt x="20521" y="5501"/>
                      </a:cubicBezTo>
                      <a:lnTo>
                        <a:pt x="11685" y="357"/>
                      </a:lnTo>
                      <a:cubicBezTo>
                        <a:pt x="10794" y="-119"/>
                        <a:pt x="9726" y="-119"/>
                        <a:pt x="8835" y="357"/>
                      </a:cubicBezTo>
                      <a:lnTo>
                        <a:pt x="380" y="5215"/>
                      </a:lnTo>
                      <a:cubicBezTo>
                        <a:pt x="-95" y="5691"/>
                        <a:pt x="-190" y="6358"/>
                        <a:pt x="47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2" name="Google Shape;631;p17">
                  <a:extLst>
                    <a:ext uri="{FF2B5EF4-FFF2-40B4-BE49-F238E27FC236}">
                      <a16:creationId xmlns:a16="http://schemas.microsoft.com/office/drawing/2014/main" id="{100CFB52-E56F-3663-6752-00A9331CB4C0}"/>
                    </a:ext>
                  </a:extLst>
                </p:cNvPr>
                <p:cNvSpPr/>
                <p:nvPr/>
              </p:nvSpPr>
              <p:spPr>
                <a:xfrm>
                  <a:off x="4765618" y="5209722"/>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644"/>
                        <a:pt x="21531" y="5882"/>
                        <a:pt x="20581" y="5501"/>
                      </a:cubicBezTo>
                      <a:lnTo>
                        <a:pt x="11745" y="357"/>
                      </a:lnTo>
                      <a:cubicBezTo>
                        <a:pt x="10854" y="-119"/>
                        <a:pt x="9786" y="-119"/>
                        <a:pt x="8895"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3" name="Google Shape;632;p17">
                  <a:extLst>
                    <a:ext uri="{FF2B5EF4-FFF2-40B4-BE49-F238E27FC236}">
                      <a16:creationId xmlns:a16="http://schemas.microsoft.com/office/drawing/2014/main" id="{0C5813D4-F82D-BC5E-FBA1-5419D39F0612}"/>
                    </a:ext>
                  </a:extLst>
                </p:cNvPr>
                <p:cNvSpPr/>
                <p:nvPr/>
              </p:nvSpPr>
              <p:spPr>
                <a:xfrm>
                  <a:off x="4753078" y="5202483"/>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4" name="Google Shape;633;p17">
                  <a:extLst>
                    <a:ext uri="{FF2B5EF4-FFF2-40B4-BE49-F238E27FC236}">
                      <a16:creationId xmlns:a16="http://schemas.microsoft.com/office/drawing/2014/main" id="{C2E2E54C-4996-DD49-27BD-CD01C0D76EA0}"/>
                    </a:ext>
                  </a:extLst>
                </p:cNvPr>
                <p:cNvSpPr/>
                <p:nvPr/>
              </p:nvSpPr>
              <p:spPr>
                <a:xfrm>
                  <a:off x="4740609" y="5195244"/>
                  <a:ext cx="21210" cy="12298"/>
                </a:xfrm>
                <a:custGeom>
                  <a:avLst/>
                  <a:gdLst/>
                  <a:ahLst/>
                  <a:cxnLst/>
                  <a:rect l="l" t="t" r="r" b="b"/>
                  <a:pathLst>
                    <a:path w="21210" h="12298" extrusionOk="0">
                      <a:moveTo>
                        <a:pt x="464" y="6834"/>
                      </a:moveTo>
                      <a:lnTo>
                        <a:pt x="9299" y="11978"/>
                      </a:lnTo>
                      <a:cubicBezTo>
                        <a:pt x="10201" y="12406"/>
                        <a:pt x="11248" y="12406"/>
                        <a:pt x="12149" y="11978"/>
                      </a:cubicBezTo>
                      <a:lnTo>
                        <a:pt x="20604" y="7120"/>
                      </a:lnTo>
                      <a:cubicBezTo>
                        <a:pt x="21364" y="6644"/>
                        <a:pt x="21459" y="5881"/>
                        <a:pt x="20604" y="5501"/>
                      </a:cubicBezTo>
                      <a:lnTo>
                        <a:pt x="11769" y="357"/>
                      </a:lnTo>
                      <a:cubicBezTo>
                        <a:pt x="10878" y="-119"/>
                        <a:pt x="9810" y="-119"/>
                        <a:pt x="8919" y="357"/>
                      </a:cubicBezTo>
                      <a:lnTo>
                        <a:pt x="464" y="5215"/>
                      </a:lnTo>
                      <a:cubicBezTo>
                        <a:pt x="-106" y="5405"/>
                        <a:pt x="-201" y="6358"/>
                        <a:pt x="46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6" name="Google Shape;634;p17">
                  <a:extLst>
                    <a:ext uri="{FF2B5EF4-FFF2-40B4-BE49-F238E27FC236}">
                      <a16:creationId xmlns:a16="http://schemas.microsoft.com/office/drawing/2014/main" id="{986FF452-C030-E725-0928-667659690FDD}"/>
                    </a:ext>
                  </a:extLst>
                </p:cNvPr>
                <p:cNvSpPr/>
                <p:nvPr/>
              </p:nvSpPr>
              <p:spPr>
                <a:xfrm>
                  <a:off x="4728092" y="5188005"/>
                  <a:ext cx="21257" cy="12299"/>
                </a:xfrm>
                <a:custGeom>
                  <a:avLst/>
                  <a:gdLst/>
                  <a:ahLst/>
                  <a:cxnLst/>
                  <a:rect l="l" t="t" r="r" b="b"/>
                  <a:pathLst>
                    <a:path w="21257" h="12299" extrusionOk="0">
                      <a:moveTo>
                        <a:pt x="535" y="6834"/>
                      </a:moveTo>
                      <a:lnTo>
                        <a:pt x="9370" y="11978"/>
                      </a:lnTo>
                      <a:cubicBezTo>
                        <a:pt x="10239" y="12406"/>
                        <a:pt x="11256" y="12406"/>
                        <a:pt x="12125" y="11978"/>
                      </a:cubicBezTo>
                      <a:lnTo>
                        <a:pt x="20581" y="7120"/>
                      </a:lnTo>
                      <a:cubicBezTo>
                        <a:pt x="21436" y="7120"/>
                        <a:pt x="21531" y="5882"/>
                        <a:pt x="20581" y="5501"/>
                      </a:cubicBezTo>
                      <a:lnTo>
                        <a:pt x="11745" y="357"/>
                      </a:lnTo>
                      <a:cubicBezTo>
                        <a:pt x="10854" y="-119"/>
                        <a:pt x="9786" y="-119"/>
                        <a:pt x="8895"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4" name="Google Shape;635;p17">
                  <a:extLst>
                    <a:ext uri="{FF2B5EF4-FFF2-40B4-BE49-F238E27FC236}">
                      <a16:creationId xmlns:a16="http://schemas.microsoft.com/office/drawing/2014/main" id="{6F50729C-A408-A83B-D5CF-650A1C6A5685}"/>
                    </a:ext>
                  </a:extLst>
                </p:cNvPr>
                <p:cNvSpPr/>
                <p:nvPr/>
              </p:nvSpPr>
              <p:spPr>
                <a:xfrm>
                  <a:off x="4715552" y="5180766"/>
                  <a:ext cx="21257" cy="12299"/>
                </a:xfrm>
                <a:custGeom>
                  <a:avLst/>
                  <a:gdLst/>
                  <a:ahLst/>
                  <a:cxnLst/>
                  <a:rect l="l" t="t" r="r" b="b"/>
                  <a:pathLst>
                    <a:path w="21257" h="12299" extrusionOk="0">
                      <a:moveTo>
                        <a:pt x="535" y="6834"/>
                      </a:moveTo>
                      <a:lnTo>
                        <a:pt x="9370" y="11978"/>
                      </a:lnTo>
                      <a:cubicBezTo>
                        <a:pt x="10272" y="12406"/>
                        <a:pt x="11319" y="12406"/>
                        <a:pt x="12220"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5" name="Google Shape;636;p17">
                  <a:extLst>
                    <a:ext uri="{FF2B5EF4-FFF2-40B4-BE49-F238E27FC236}">
                      <a16:creationId xmlns:a16="http://schemas.microsoft.com/office/drawing/2014/main" id="{7FE8F90D-022F-2D82-DD92-EF396B896F84}"/>
                    </a:ext>
                  </a:extLst>
                </p:cNvPr>
                <p:cNvSpPr/>
                <p:nvPr/>
              </p:nvSpPr>
              <p:spPr>
                <a:xfrm>
                  <a:off x="4703083" y="5173527"/>
                  <a:ext cx="21210" cy="12298"/>
                </a:xfrm>
                <a:custGeom>
                  <a:avLst/>
                  <a:gdLst/>
                  <a:ahLst/>
                  <a:cxnLst/>
                  <a:rect l="l" t="t" r="r" b="b"/>
                  <a:pathLst>
                    <a:path w="21210" h="12298" extrusionOk="0">
                      <a:moveTo>
                        <a:pt x="464" y="6834"/>
                      </a:moveTo>
                      <a:lnTo>
                        <a:pt x="9299" y="11978"/>
                      </a:lnTo>
                      <a:cubicBezTo>
                        <a:pt x="10201" y="12406"/>
                        <a:pt x="11248" y="12406"/>
                        <a:pt x="12149" y="11978"/>
                      </a:cubicBezTo>
                      <a:lnTo>
                        <a:pt x="20604" y="7120"/>
                      </a:lnTo>
                      <a:cubicBezTo>
                        <a:pt x="21364" y="6644"/>
                        <a:pt x="21459" y="5881"/>
                        <a:pt x="20604" y="5501"/>
                      </a:cubicBezTo>
                      <a:lnTo>
                        <a:pt x="11769" y="357"/>
                      </a:lnTo>
                      <a:cubicBezTo>
                        <a:pt x="10878" y="-119"/>
                        <a:pt x="9810" y="-119"/>
                        <a:pt x="8919" y="357"/>
                      </a:cubicBezTo>
                      <a:lnTo>
                        <a:pt x="464" y="5215"/>
                      </a:lnTo>
                      <a:cubicBezTo>
                        <a:pt x="-106" y="5691"/>
                        <a:pt x="-201" y="6358"/>
                        <a:pt x="46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6" name="Google Shape;637;p17">
                  <a:extLst>
                    <a:ext uri="{FF2B5EF4-FFF2-40B4-BE49-F238E27FC236}">
                      <a16:creationId xmlns:a16="http://schemas.microsoft.com/office/drawing/2014/main" id="{C826D5E1-D2FC-D519-3361-1A52D867D323}"/>
                    </a:ext>
                  </a:extLst>
                </p:cNvPr>
                <p:cNvSpPr/>
                <p:nvPr/>
              </p:nvSpPr>
              <p:spPr>
                <a:xfrm>
                  <a:off x="4690566" y="5166324"/>
                  <a:ext cx="21257" cy="12263"/>
                </a:xfrm>
                <a:custGeom>
                  <a:avLst/>
                  <a:gdLst/>
                  <a:ahLst/>
                  <a:cxnLst/>
                  <a:rect l="l" t="t" r="r" b="b"/>
                  <a:pathLst>
                    <a:path w="21257" h="12263" extrusionOk="0">
                      <a:moveTo>
                        <a:pt x="535" y="6798"/>
                      </a:moveTo>
                      <a:lnTo>
                        <a:pt x="9370" y="11942"/>
                      </a:lnTo>
                      <a:cubicBezTo>
                        <a:pt x="10239" y="12371"/>
                        <a:pt x="11256" y="12371"/>
                        <a:pt x="12125" y="11942"/>
                      </a:cubicBezTo>
                      <a:lnTo>
                        <a:pt x="20581" y="7084"/>
                      </a:lnTo>
                      <a:cubicBezTo>
                        <a:pt x="21436" y="6608"/>
                        <a:pt x="21531" y="5846"/>
                        <a:pt x="20581" y="5465"/>
                      </a:cubicBezTo>
                      <a:lnTo>
                        <a:pt x="11745" y="321"/>
                      </a:lnTo>
                      <a:cubicBezTo>
                        <a:pt x="10876" y="-107"/>
                        <a:pt x="9860" y="-107"/>
                        <a:pt x="8990" y="321"/>
                      </a:cubicBezTo>
                      <a:lnTo>
                        <a:pt x="535" y="5275"/>
                      </a:lnTo>
                      <a:cubicBezTo>
                        <a:pt x="-130" y="5751"/>
                        <a:pt x="-225" y="6322"/>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7" name="Google Shape;638;p17">
                  <a:extLst>
                    <a:ext uri="{FF2B5EF4-FFF2-40B4-BE49-F238E27FC236}">
                      <a16:creationId xmlns:a16="http://schemas.microsoft.com/office/drawing/2014/main" id="{26C012DC-6A3D-0339-CCA2-AF76D2A1F349}"/>
                    </a:ext>
                  </a:extLst>
                </p:cNvPr>
                <p:cNvSpPr/>
                <p:nvPr/>
              </p:nvSpPr>
              <p:spPr>
                <a:xfrm>
                  <a:off x="4678026" y="5159085"/>
                  <a:ext cx="21257" cy="12263"/>
                </a:xfrm>
                <a:custGeom>
                  <a:avLst/>
                  <a:gdLst/>
                  <a:ahLst/>
                  <a:cxnLst/>
                  <a:rect l="l" t="t" r="r" b="b"/>
                  <a:pathLst>
                    <a:path w="21257" h="12263" extrusionOk="0">
                      <a:moveTo>
                        <a:pt x="535" y="6798"/>
                      </a:moveTo>
                      <a:lnTo>
                        <a:pt x="9370" y="11942"/>
                      </a:lnTo>
                      <a:cubicBezTo>
                        <a:pt x="10272" y="12371"/>
                        <a:pt x="11319" y="12371"/>
                        <a:pt x="12220" y="11942"/>
                      </a:cubicBezTo>
                      <a:lnTo>
                        <a:pt x="20581" y="7084"/>
                      </a:lnTo>
                      <a:cubicBezTo>
                        <a:pt x="21436" y="6608"/>
                        <a:pt x="21531" y="5846"/>
                        <a:pt x="20581" y="5465"/>
                      </a:cubicBezTo>
                      <a:lnTo>
                        <a:pt x="11745" y="322"/>
                      </a:lnTo>
                      <a:cubicBezTo>
                        <a:pt x="10876" y="-107"/>
                        <a:pt x="9860" y="-107"/>
                        <a:pt x="8990" y="322"/>
                      </a:cubicBezTo>
                      <a:lnTo>
                        <a:pt x="535" y="5274"/>
                      </a:lnTo>
                      <a:cubicBezTo>
                        <a:pt x="-130" y="5656"/>
                        <a:pt x="-225" y="6322"/>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8" name="Google Shape;639;p17">
                  <a:extLst>
                    <a:ext uri="{FF2B5EF4-FFF2-40B4-BE49-F238E27FC236}">
                      <a16:creationId xmlns:a16="http://schemas.microsoft.com/office/drawing/2014/main" id="{225983B1-6AA6-F6DC-A472-192B44076A47}"/>
                    </a:ext>
                  </a:extLst>
                </p:cNvPr>
                <p:cNvSpPr/>
                <p:nvPr/>
              </p:nvSpPr>
              <p:spPr>
                <a:xfrm>
                  <a:off x="4665615" y="5151846"/>
                  <a:ext cx="21342" cy="12263"/>
                </a:xfrm>
                <a:custGeom>
                  <a:avLst/>
                  <a:gdLst/>
                  <a:ahLst/>
                  <a:cxnLst/>
                  <a:rect l="l" t="t" r="r" b="b"/>
                  <a:pathLst>
                    <a:path w="21342" h="12263" extrusionOk="0">
                      <a:moveTo>
                        <a:pt x="596" y="6798"/>
                      </a:moveTo>
                      <a:lnTo>
                        <a:pt x="9431" y="11942"/>
                      </a:lnTo>
                      <a:cubicBezTo>
                        <a:pt x="10333" y="12371"/>
                        <a:pt x="11380" y="12371"/>
                        <a:pt x="12281" y="11942"/>
                      </a:cubicBezTo>
                      <a:lnTo>
                        <a:pt x="20736" y="7084"/>
                      </a:lnTo>
                      <a:cubicBezTo>
                        <a:pt x="21496" y="6608"/>
                        <a:pt x="21591" y="5846"/>
                        <a:pt x="20736" y="5465"/>
                      </a:cubicBezTo>
                      <a:lnTo>
                        <a:pt x="11901" y="322"/>
                      </a:lnTo>
                      <a:cubicBezTo>
                        <a:pt x="10999" y="-107"/>
                        <a:pt x="9953" y="-107"/>
                        <a:pt x="9051" y="322"/>
                      </a:cubicBezTo>
                      <a:lnTo>
                        <a:pt x="691" y="5274"/>
                      </a:lnTo>
                      <a:cubicBezTo>
                        <a:pt x="-164" y="5656"/>
                        <a:pt x="-259" y="6322"/>
                        <a:pt x="596"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9" name="Google Shape;640;p17">
                  <a:extLst>
                    <a:ext uri="{FF2B5EF4-FFF2-40B4-BE49-F238E27FC236}">
                      <a16:creationId xmlns:a16="http://schemas.microsoft.com/office/drawing/2014/main" id="{A13344A6-EEE4-BCD8-357E-6387930C3E23}"/>
                    </a:ext>
                  </a:extLst>
                </p:cNvPr>
                <p:cNvSpPr/>
                <p:nvPr/>
              </p:nvSpPr>
              <p:spPr>
                <a:xfrm>
                  <a:off x="4653040" y="5144512"/>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7084"/>
                        <a:pt x="21531" y="5846"/>
                        <a:pt x="20581" y="5465"/>
                      </a:cubicBezTo>
                      <a:lnTo>
                        <a:pt x="11745" y="322"/>
                      </a:lnTo>
                      <a:cubicBezTo>
                        <a:pt x="10876" y="-107"/>
                        <a:pt x="9860" y="-107"/>
                        <a:pt x="8990" y="322"/>
                      </a:cubicBezTo>
                      <a:lnTo>
                        <a:pt x="535" y="5274"/>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0" name="Google Shape;641;p17">
                  <a:extLst>
                    <a:ext uri="{FF2B5EF4-FFF2-40B4-BE49-F238E27FC236}">
                      <a16:creationId xmlns:a16="http://schemas.microsoft.com/office/drawing/2014/main" id="{BFCF58BF-77AD-755E-6FD9-89FC6AEB88D4}"/>
                    </a:ext>
                  </a:extLst>
                </p:cNvPr>
                <p:cNvSpPr/>
                <p:nvPr/>
              </p:nvSpPr>
              <p:spPr>
                <a:xfrm>
                  <a:off x="4634503" y="5133808"/>
                  <a:ext cx="27254" cy="15763"/>
                </a:xfrm>
                <a:custGeom>
                  <a:avLst/>
                  <a:gdLst/>
                  <a:ahLst/>
                  <a:cxnLst/>
                  <a:rect l="l" t="t" r="r" b="b"/>
                  <a:pathLst>
                    <a:path w="27254" h="15763" extrusionOk="0">
                      <a:moveTo>
                        <a:pt x="546" y="6834"/>
                      </a:moveTo>
                      <a:lnTo>
                        <a:pt x="15367" y="15407"/>
                      </a:lnTo>
                      <a:cubicBezTo>
                        <a:pt x="16258" y="15883"/>
                        <a:pt x="17326" y="15883"/>
                        <a:pt x="18217" y="15407"/>
                      </a:cubicBezTo>
                      <a:lnTo>
                        <a:pt x="26577" y="10549"/>
                      </a:lnTo>
                      <a:cubicBezTo>
                        <a:pt x="27432" y="10073"/>
                        <a:pt x="27527" y="9311"/>
                        <a:pt x="26577" y="8930"/>
                      </a:cubicBezTo>
                      <a:lnTo>
                        <a:pt x="11662" y="357"/>
                      </a:lnTo>
                      <a:cubicBezTo>
                        <a:pt x="10805" y="-119"/>
                        <a:pt x="9763" y="-119"/>
                        <a:pt x="8906" y="357"/>
                      </a:cubicBezTo>
                      <a:lnTo>
                        <a:pt x="451" y="5215"/>
                      </a:lnTo>
                      <a:cubicBezTo>
                        <a:pt x="-119" y="5691"/>
                        <a:pt x="-214" y="6453"/>
                        <a:pt x="546"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1" name="Google Shape;642;p17">
                  <a:extLst>
                    <a:ext uri="{FF2B5EF4-FFF2-40B4-BE49-F238E27FC236}">
                      <a16:creationId xmlns:a16="http://schemas.microsoft.com/office/drawing/2014/main" id="{EAE21E71-07D7-CFB4-CC62-A54DF930C15B}"/>
                    </a:ext>
                  </a:extLst>
                </p:cNvPr>
                <p:cNvSpPr/>
                <p:nvPr/>
              </p:nvSpPr>
              <p:spPr>
                <a:xfrm>
                  <a:off x="4772458" y="5227665"/>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44" y="-107"/>
                        <a:pt x="9797" y="-107"/>
                        <a:pt x="8895" y="321"/>
                      </a:cubicBezTo>
                      <a:lnTo>
                        <a:pt x="535" y="5275"/>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2" name="Google Shape;643;p17">
                  <a:extLst>
                    <a:ext uri="{FF2B5EF4-FFF2-40B4-BE49-F238E27FC236}">
                      <a16:creationId xmlns:a16="http://schemas.microsoft.com/office/drawing/2014/main" id="{AA33F0E5-24E5-9BA4-3FA1-B15710699901}"/>
                    </a:ext>
                  </a:extLst>
                </p:cNvPr>
                <p:cNvSpPr/>
                <p:nvPr/>
              </p:nvSpPr>
              <p:spPr>
                <a:xfrm>
                  <a:off x="4759918" y="5220426"/>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76" y="-107"/>
                        <a:pt x="9860" y="-107"/>
                        <a:pt x="8990" y="321"/>
                      </a:cubicBezTo>
                      <a:lnTo>
                        <a:pt x="535" y="5275"/>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3" name="Google Shape;644;p17">
                  <a:extLst>
                    <a:ext uri="{FF2B5EF4-FFF2-40B4-BE49-F238E27FC236}">
                      <a16:creationId xmlns:a16="http://schemas.microsoft.com/office/drawing/2014/main" id="{55FD9773-535D-DCEB-B5FC-930A7DE12795}"/>
                    </a:ext>
                  </a:extLst>
                </p:cNvPr>
                <p:cNvSpPr/>
                <p:nvPr/>
              </p:nvSpPr>
              <p:spPr>
                <a:xfrm>
                  <a:off x="4747378" y="5212806"/>
                  <a:ext cx="21257" cy="12298"/>
                </a:xfrm>
                <a:custGeom>
                  <a:avLst/>
                  <a:gdLst/>
                  <a:ahLst/>
                  <a:cxnLst/>
                  <a:rect l="l" t="t" r="r" b="b"/>
                  <a:pathLst>
                    <a:path w="21257" h="12298" extrusionOk="0">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76" y="-107"/>
                        <a:pt x="9860" y="-107"/>
                        <a:pt x="8990" y="321"/>
                      </a:cubicBezTo>
                      <a:lnTo>
                        <a:pt x="535" y="5179"/>
                      </a:lnTo>
                      <a:cubicBezTo>
                        <a:pt x="-130" y="6036"/>
                        <a:pt x="-225" y="6894"/>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4" name="Google Shape;645;p17">
                  <a:extLst>
                    <a:ext uri="{FF2B5EF4-FFF2-40B4-BE49-F238E27FC236}">
                      <a16:creationId xmlns:a16="http://schemas.microsoft.com/office/drawing/2014/main" id="{2C29B245-DA4E-6E65-89FD-0B840113A399}"/>
                    </a:ext>
                  </a:extLst>
                </p:cNvPr>
                <p:cNvSpPr/>
                <p:nvPr/>
              </p:nvSpPr>
              <p:spPr>
                <a:xfrm>
                  <a:off x="4734837" y="5205912"/>
                  <a:ext cx="21257" cy="12299"/>
                </a:xfrm>
                <a:custGeom>
                  <a:avLst/>
                  <a:gdLst/>
                  <a:ahLst/>
                  <a:cxnLst/>
                  <a:rect l="l" t="t" r="r" b="b"/>
                  <a:pathLst>
                    <a:path w="21257" h="12299" extrusionOk="0">
                      <a:moveTo>
                        <a:pt x="535" y="6834"/>
                      </a:moveTo>
                      <a:lnTo>
                        <a:pt x="9370" y="11978"/>
                      </a:lnTo>
                      <a:cubicBezTo>
                        <a:pt x="10272" y="12406"/>
                        <a:pt x="11319" y="12406"/>
                        <a:pt x="12220"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5" name="Google Shape;646;p17">
                  <a:extLst>
                    <a:ext uri="{FF2B5EF4-FFF2-40B4-BE49-F238E27FC236}">
                      <a16:creationId xmlns:a16="http://schemas.microsoft.com/office/drawing/2014/main" id="{C95B0D87-20AD-3A72-601D-C67EF8DB8BF2}"/>
                    </a:ext>
                  </a:extLst>
                </p:cNvPr>
                <p:cNvSpPr/>
                <p:nvPr/>
              </p:nvSpPr>
              <p:spPr>
                <a:xfrm>
                  <a:off x="4722523" y="5198768"/>
                  <a:ext cx="21411" cy="12299"/>
                </a:xfrm>
                <a:custGeom>
                  <a:avLst/>
                  <a:gdLst/>
                  <a:ahLst/>
                  <a:cxnLst/>
                  <a:rect l="l" t="t" r="r" b="b"/>
                  <a:pathLst>
                    <a:path w="21411" h="12299" extrusionOk="0">
                      <a:moveTo>
                        <a:pt x="689" y="6834"/>
                      </a:moveTo>
                      <a:lnTo>
                        <a:pt x="9524" y="11978"/>
                      </a:lnTo>
                      <a:cubicBezTo>
                        <a:pt x="10426" y="12406"/>
                        <a:pt x="11473" y="12406"/>
                        <a:pt x="12374" y="11978"/>
                      </a:cubicBezTo>
                      <a:lnTo>
                        <a:pt x="20734" y="7120"/>
                      </a:lnTo>
                      <a:cubicBezTo>
                        <a:pt x="21589" y="7120"/>
                        <a:pt x="21684" y="5882"/>
                        <a:pt x="20734" y="5501"/>
                      </a:cubicBezTo>
                      <a:lnTo>
                        <a:pt x="11899" y="357"/>
                      </a:lnTo>
                      <a:cubicBezTo>
                        <a:pt x="11008" y="-119"/>
                        <a:pt x="9940" y="-119"/>
                        <a:pt x="9049" y="357"/>
                      </a:cubicBezTo>
                      <a:lnTo>
                        <a:pt x="594" y="5215"/>
                      </a:lnTo>
                      <a:cubicBezTo>
                        <a:pt x="-166" y="5691"/>
                        <a:pt x="-261" y="6358"/>
                        <a:pt x="689"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6" name="Google Shape;647;p17">
                  <a:extLst>
                    <a:ext uri="{FF2B5EF4-FFF2-40B4-BE49-F238E27FC236}">
                      <a16:creationId xmlns:a16="http://schemas.microsoft.com/office/drawing/2014/main" id="{D3C19A2B-22D8-D4C4-5E21-A3A78E44A435}"/>
                    </a:ext>
                  </a:extLst>
                </p:cNvPr>
                <p:cNvSpPr/>
                <p:nvPr/>
              </p:nvSpPr>
              <p:spPr>
                <a:xfrm>
                  <a:off x="4709923" y="5191470"/>
                  <a:ext cx="21210" cy="12299"/>
                </a:xfrm>
                <a:custGeom>
                  <a:avLst/>
                  <a:gdLst/>
                  <a:ahLst/>
                  <a:cxnLst/>
                  <a:rect l="l" t="t" r="r" b="b"/>
                  <a:pathLst>
                    <a:path w="21210" h="12299" extrusionOk="0">
                      <a:moveTo>
                        <a:pt x="464" y="6894"/>
                      </a:moveTo>
                      <a:lnTo>
                        <a:pt x="9299" y="11942"/>
                      </a:lnTo>
                      <a:cubicBezTo>
                        <a:pt x="10190" y="12418"/>
                        <a:pt x="11258" y="12418"/>
                        <a:pt x="12149" y="11942"/>
                      </a:cubicBezTo>
                      <a:lnTo>
                        <a:pt x="20604" y="7084"/>
                      </a:lnTo>
                      <a:cubicBezTo>
                        <a:pt x="21364" y="7084"/>
                        <a:pt x="21459" y="5846"/>
                        <a:pt x="20604" y="5465"/>
                      </a:cubicBezTo>
                      <a:lnTo>
                        <a:pt x="11769" y="322"/>
                      </a:lnTo>
                      <a:cubicBezTo>
                        <a:pt x="10868" y="-107"/>
                        <a:pt x="9821" y="-107"/>
                        <a:pt x="8919" y="322"/>
                      </a:cubicBezTo>
                      <a:lnTo>
                        <a:pt x="464" y="5274"/>
                      </a:lnTo>
                      <a:cubicBezTo>
                        <a:pt x="-106" y="5751"/>
                        <a:pt x="-201" y="6417"/>
                        <a:pt x="46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7" name="Google Shape;648;p17">
                  <a:extLst>
                    <a:ext uri="{FF2B5EF4-FFF2-40B4-BE49-F238E27FC236}">
                      <a16:creationId xmlns:a16="http://schemas.microsoft.com/office/drawing/2014/main" id="{3E6EA8F9-7698-1CFE-6B76-473EAA2251FE}"/>
                    </a:ext>
                  </a:extLst>
                </p:cNvPr>
                <p:cNvSpPr/>
                <p:nvPr/>
              </p:nvSpPr>
              <p:spPr>
                <a:xfrm>
                  <a:off x="4697392" y="5184231"/>
                  <a:ext cx="21235" cy="12298"/>
                </a:xfrm>
                <a:custGeom>
                  <a:avLst/>
                  <a:gdLst/>
                  <a:ahLst/>
                  <a:cxnLst/>
                  <a:rect l="l" t="t" r="r" b="b"/>
                  <a:pathLst>
                    <a:path w="21235" h="12298" extrusionOk="0">
                      <a:moveTo>
                        <a:pt x="454" y="6894"/>
                      </a:moveTo>
                      <a:lnTo>
                        <a:pt x="9289" y="11942"/>
                      </a:lnTo>
                      <a:cubicBezTo>
                        <a:pt x="10180" y="12418"/>
                        <a:pt x="11248" y="12418"/>
                        <a:pt x="12139" y="11942"/>
                      </a:cubicBezTo>
                      <a:lnTo>
                        <a:pt x="20594" y="7084"/>
                      </a:lnTo>
                      <a:cubicBezTo>
                        <a:pt x="21449" y="6608"/>
                        <a:pt x="21449" y="5846"/>
                        <a:pt x="20594" y="5465"/>
                      </a:cubicBezTo>
                      <a:lnTo>
                        <a:pt x="11759" y="321"/>
                      </a:lnTo>
                      <a:cubicBezTo>
                        <a:pt x="10858" y="-107"/>
                        <a:pt x="9811" y="-107"/>
                        <a:pt x="8909" y="321"/>
                      </a:cubicBezTo>
                      <a:lnTo>
                        <a:pt x="549" y="5179"/>
                      </a:lnTo>
                      <a:cubicBezTo>
                        <a:pt x="-116" y="5751"/>
                        <a:pt x="-211" y="6894"/>
                        <a:pt x="45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8" name="Google Shape;649;p17">
                  <a:extLst>
                    <a:ext uri="{FF2B5EF4-FFF2-40B4-BE49-F238E27FC236}">
                      <a16:creationId xmlns:a16="http://schemas.microsoft.com/office/drawing/2014/main" id="{222492A1-0D95-3CCA-20DA-6D8AD054F268}"/>
                    </a:ext>
                  </a:extLst>
                </p:cNvPr>
                <p:cNvSpPr/>
                <p:nvPr/>
              </p:nvSpPr>
              <p:spPr>
                <a:xfrm>
                  <a:off x="4684958" y="5176992"/>
                  <a:ext cx="20976" cy="12299"/>
                </a:xfrm>
                <a:custGeom>
                  <a:avLst/>
                  <a:gdLst/>
                  <a:ahLst/>
                  <a:cxnLst/>
                  <a:rect l="l" t="t" r="r" b="b"/>
                  <a:pathLst>
                    <a:path w="20976" h="12299" extrusionOk="0">
                      <a:moveTo>
                        <a:pt x="253" y="6799"/>
                      </a:moveTo>
                      <a:lnTo>
                        <a:pt x="9089" y="11942"/>
                      </a:lnTo>
                      <a:cubicBezTo>
                        <a:pt x="9946" y="12418"/>
                        <a:pt x="10987" y="12418"/>
                        <a:pt x="11844" y="11942"/>
                      </a:cubicBezTo>
                      <a:lnTo>
                        <a:pt x="20299" y="7084"/>
                      </a:lnTo>
                      <a:cubicBezTo>
                        <a:pt x="21154" y="6608"/>
                        <a:pt x="21249" y="5846"/>
                        <a:pt x="20299" y="5465"/>
                      </a:cubicBezTo>
                      <a:lnTo>
                        <a:pt x="11464" y="321"/>
                      </a:lnTo>
                      <a:cubicBezTo>
                        <a:pt x="10562" y="-107"/>
                        <a:pt x="9515" y="-107"/>
                        <a:pt x="8614" y="321"/>
                      </a:cubicBezTo>
                      <a:lnTo>
                        <a:pt x="253" y="5179"/>
                      </a:lnTo>
                      <a:cubicBezTo>
                        <a:pt x="253" y="5655"/>
                        <a:pt x="-317" y="6417"/>
                        <a:pt x="253" y="6799"/>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9" name="Google Shape;650;p17">
                  <a:extLst>
                    <a:ext uri="{FF2B5EF4-FFF2-40B4-BE49-F238E27FC236}">
                      <a16:creationId xmlns:a16="http://schemas.microsoft.com/office/drawing/2014/main" id="{97C9D968-0F72-6F93-3A34-A36428276262}"/>
                    </a:ext>
                  </a:extLst>
                </p:cNvPr>
                <p:cNvSpPr/>
                <p:nvPr/>
              </p:nvSpPr>
              <p:spPr>
                <a:xfrm>
                  <a:off x="4672326" y="5169717"/>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549"/>
                        <a:pt x="21531" y="5882"/>
                        <a:pt x="20581" y="5406"/>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0" name="Google Shape;651;p17">
                  <a:extLst>
                    <a:ext uri="{FF2B5EF4-FFF2-40B4-BE49-F238E27FC236}">
                      <a16:creationId xmlns:a16="http://schemas.microsoft.com/office/drawing/2014/main" id="{F8FEE96C-8533-5FBE-ADC6-A54B76153802}"/>
                    </a:ext>
                  </a:extLst>
                </p:cNvPr>
                <p:cNvSpPr/>
                <p:nvPr/>
              </p:nvSpPr>
              <p:spPr>
                <a:xfrm>
                  <a:off x="4659785" y="5162478"/>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025"/>
                      </a:lnTo>
                      <a:cubicBezTo>
                        <a:pt x="21436" y="6548"/>
                        <a:pt x="21531" y="5881"/>
                        <a:pt x="20581" y="5405"/>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1" name="Google Shape;652;p17">
                  <a:extLst>
                    <a:ext uri="{FF2B5EF4-FFF2-40B4-BE49-F238E27FC236}">
                      <a16:creationId xmlns:a16="http://schemas.microsoft.com/office/drawing/2014/main" id="{DDCFA977-9A28-55FD-2B77-2FC25C709BD1}"/>
                    </a:ext>
                  </a:extLst>
                </p:cNvPr>
                <p:cNvSpPr/>
                <p:nvPr/>
              </p:nvSpPr>
              <p:spPr>
                <a:xfrm>
                  <a:off x="4647352" y="5155656"/>
                  <a:ext cx="21150" cy="12358"/>
                </a:xfrm>
                <a:custGeom>
                  <a:avLst/>
                  <a:gdLst/>
                  <a:ahLst/>
                  <a:cxnLst/>
                  <a:rect l="l" t="t" r="r" b="b"/>
                  <a:pathLst>
                    <a:path w="21150" h="12358" extrusionOk="0">
                      <a:moveTo>
                        <a:pt x="428" y="6894"/>
                      </a:moveTo>
                      <a:lnTo>
                        <a:pt x="9263" y="12037"/>
                      </a:lnTo>
                      <a:cubicBezTo>
                        <a:pt x="10164" y="12466"/>
                        <a:pt x="11211" y="12466"/>
                        <a:pt x="12113" y="12037"/>
                      </a:cubicBezTo>
                      <a:lnTo>
                        <a:pt x="20473" y="7084"/>
                      </a:lnTo>
                      <a:cubicBezTo>
                        <a:pt x="21328" y="7084"/>
                        <a:pt x="21423" y="5941"/>
                        <a:pt x="20473" y="5465"/>
                      </a:cubicBezTo>
                      <a:lnTo>
                        <a:pt x="11638" y="321"/>
                      </a:lnTo>
                      <a:cubicBezTo>
                        <a:pt x="10769" y="-107"/>
                        <a:pt x="9752" y="-107"/>
                        <a:pt x="8883" y="321"/>
                      </a:cubicBezTo>
                      <a:lnTo>
                        <a:pt x="428" y="5179"/>
                      </a:lnTo>
                      <a:cubicBezTo>
                        <a:pt x="-143" y="5274"/>
                        <a:pt x="-143" y="6036"/>
                        <a:pt x="428"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2" name="Google Shape;653;p17">
                  <a:extLst>
                    <a:ext uri="{FF2B5EF4-FFF2-40B4-BE49-F238E27FC236}">
                      <a16:creationId xmlns:a16="http://schemas.microsoft.com/office/drawing/2014/main" id="{401D2624-F9F5-5515-1F49-FAFB5C448B8D}"/>
                    </a:ext>
                  </a:extLst>
                </p:cNvPr>
                <p:cNvSpPr/>
                <p:nvPr/>
              </p:nvSpPr>
              <p:spPr>
                <a:xfrm>
                  <a:off x="4634693" y="5148036"/>
                  <a:ext cx="21269" cy="12263"/>
                </a:xfrm>
                <a:custGeom>
                  <a:avLst/>
                  <a:gdLst/>
                  <a:ahLst/>
                  <a:cxnLst/>
                  <a:rect l="l" t="t" r="r" b="b"/>
                  <a:pathLst>
                    <a:path w="21269" h="12263" extrusionOk="0">
                      <a:moveTo>
                        <a:pt x="546" y="6798"/>
                      </a:moveTo>
                      <a:lnTo>
                        <a:pt x="9381" y="11942"/>
                      </a:lnTo>
                      <a:cubicBezTo>
                        <a:pt x="10283" y="12371"/>
                        <a:pt x="11330" y="12371"/>
                        <a:pt x="12232" y="11942"/>
                      </a:cubicBezTo>
                      <a:lnTo>
                        <a:pt x="20592" y="7084"/>
                      </a:lnTo>
                      <a:cubicBezTo>
                        <a:pt x="21447" y="6608"/>
                        <a:pt x="21542" y="5846"/>
                        <a:pt x="20592" y="5465"/>
                      </a:cubicBezTo>
                      <a:lnTo>
                        <a:pt x="11757" y="322"/>
                      </a:lnTo>
                      <a:cubicBezTo>
                        <a:pt x="10855" y="-107"/>
                        <a:pt x="9808" y="-107"/>
                        <a:pt x="8906" y="322"/>
                      </a:cubicBezTo>
                      <a:lnTo>
                        <a:pt x="451" y="5179"/>
                      </a:lnTo>
                      <a:cubicBezTo>
                        <a:pt x="-119" y="5656"/>
                        <a:pt x="-214" y="6417"/>
                        <a:pt x="546"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3" name="Google Shape;654;p17">
                  <a:extLst>
                    <a:ext uri="{FF2B5EF4-FFF2-40B4-BE49-F238E27FC236}">
                      <a16:creationId xmlns:a16="http://schemas.microsoft.com/office/drawing/2014/main" id="{9DB78A63-F04A-1859-9630-07223A9A7B08}"/>
                    </a:ext>
                  </a:extLst>
                </p:cNvPr>
                <p:cNvSpPr/>
                <p:nvPr/>
              </p:nvSpPr>
              <p:spPr>
                <a:xfrm>
                  <a:off x="4784985" y="5234904"/>
                  <a:ext cx="27256" cy="15823"/>
                </a:xfrm>
                <a:custGeom>
                  <a:avLst/>
                  <a:gdLst/>
                  <a:ahLst/>
                  <a:cxnLst/>
                  <a:rect l="l" t="t" r="r" b="b"/>
                  <a:pathLst>
                    <a:path w="27256" h="15823" extrusionOk="0">
                      <a:moveTo>
                        <a:pt x="454" y="6894"/>
                      </a:moveTo>
                      <a:lnTo>
                        <a:pt x="15369" y="15466"/>
                      </a:lnTo>
                      <a:cubicBezTo>
                        <a:pt x="16226" y="15942"/>
                        <a:pt x="17267" y="15942"/>
                        <a:pt x="18124" y="15466"/>
                      </a:cubicBezTo>
                      <a:lnTo>
                        <a:pt x="26580" y="10608"/>
                      </a:lnTo>
                      <a:cubicBezTo>
                        <a:pt x="27435" y="10132"/>
                        <a:pt x="27530" y="9370"/>
                        <a:pt x="26580" y="8989"/>
                      </a:cubicBezTo>
                      <a:lnTo>
                        <a:pt x="11759" y="322"/>
                      </a:lnTo>
                      <a:cubicBezTo>
                        <a:pt x="10858" y="-107"/>
                        <a:pt x="9811" y="-107"/>
                        <a:pt x="8909" y="322"/>
                      </a:cubicBezTo>
                      <a:lnTo>
                        <a:pt x="549" y="5179"/>
                      </a:lnTo>
                      <a:cubicBezTo>
                        <a:pt x="-116" y="5751"/>
                        <a:pt x="-211" y="6513"/>
                        <a:pt x="45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4" name="Google Shape;655;p17">
                  <a:extLst>
                    <a:ext uri="{FF2B5EF4-FFF2-40B4-BE49-F238E27FC236}">
                      <a16:creationId xmlns:a16="http://schemas.microsoft.com/office/drawing/2014/main" id="{CB1C1D81-CE8F-87EC-E2A4-192A9CFFAAF7}"/>
                    </a:ext>
                  </a:extLst>
                </p:cNvPr>
                <p:cNvSpPr/>
                <p:nvPr/>
              </p:nvSpPr>
              <p:spPr>
                <a:xfrm>
                  <a:off x="4610064" y="5140680"/>
                  <a:ext cx="33535" cy="17487"/>
                </a:xfrm>
                <a:custGeom>
                  <a:avLst/>
                  <a:gdLst/>
                  <a:ahLst/>
                  <a:cxnLst/>
                  <a:rect l="l" t="t" r="r" b="b"/>
                  <a:pathLst>
                    <a:path w="33535" h="17487" extrusionOk="0">
                      <a:moveTo>
                        <a:pt x="24131" y="343"/>
                      </a:moveTo>
                      <a:lnTo>
                        <a:pt x="32966" y="5487"/>
                      </a:lnTo>
                      <a:cubicBezTo>
                        <a:pt x="33726" y="5487"/>
                        <a:pt x="33726" y="6534"/>
                        <a:pt x="32966" y="6915"/>
                      </a:cubicBezTo>
                      <a:lnTo>
                        <a:pt x="24036" y="12154"/>
                      </a:lnTo>
                      <a:cubicBezTo>
                        <a:pt x="23222" y="12535"/>
                        <a:pt x="22284" y="12535"/>
                        <a:pt x="21471" y="12154"/>
                      </a:cubicBezTo>
                      <a:lnTo>
                        <a:pt x="20711" y="11678"/>
                      </a:lnTo>
                      <a:cubicBezTo>
                        <a:pt x="19963" y="11306"/>
                        <a:pt x="19083" y="11306"/>
                        <a:pt x="18336" y="11678"/>
                      </a:cubicBezTo>
                      <a:lnTo>
                        <a:pt x="8835" y="17202"/>
                      </a:lnTo>
                      <a:cubicBezTo>
                        <a:pt x="7990" y="17583"/>
                        <a:pt x="7021" y="17583"/>
                        <a:pt x="6175" y="17202"/>
                      </a:cubicBezTo>
                      <a:lnTo>
                        <a:pt x="570" y="13964"/>
                      </a:lnTo>
                      <a:cubicBezTo>
                        <a:pt x="-190" y="13487"/>
                        <a:pt x="-190" y="12821"/>
                        <a:pt x="570" y="12440"/>
                      </a:cubicBezTo>
                      <a:lnTo>
                        <a:pt x="9405" y="7296"/>
                      </a:lnTo>
                      <a:lnTo>
                        <a:pt x="11210" y="6248"/>
                      </a:lnTo>
                      <a:lnTo>
                        <a:pt x="12540" y="5487"/>
                      </a:lnTo>
                      <a:lnTo>
                        <a:pt x="13870" y="4725"/>
                      </a:lnTo>
                      <a:lnTo>
                        <a:pt x="21471" y="343"/>
                      </a:lnTo>
                      <a:cubicBezTo>
                        <a:pt x="22298" y="-114"/>
                        <a:pt x="23302" y="-114"/>
                        <a:pt x="24131" y="343"/>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5" name="Google Shape;656;p17">
                  <a:extLst>
                    <a:ext uri="{FF2B5EF4-FFF2-40B4-BE49-F238E27FC236}">
                      <a16:creationId xmlns:a16="http://schemas.microsoft.com/office/drawing/2014/main" id="{05963B38-A5B0-7191-6654-D8485D2FE0E2}"/>
                    </a:ext>
                  </a:extLst>
                </p:cNvPr>
                <p:cNvSpPr/>
                <p:nvPr/>
              </p:nvSpPr>
              <p:spPr>
                <a:xfrm>
                  <a:off x="4754598" y="5259443"/>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025"/>
                      </a:lnTo>
                      <a:cubicBezTo>
                        <a:pt x="21436" y="7025"/>
                        <a:pt x="21531" y="5882"/>
                        <a:pt x="20581" y="5405"/>
                      </a:cubicBezTo>
                      <a:lnTo>
                        <a:pt x="11745" y="357"/>
                      </a:lnTo>
                      <a:cubicBezTo>
                        <a:pt x="10854" y="-119"/>
                        <a:pt x="9786" y="-119"/>
                        <a:pt x="8895"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6" name="Google Shape;657;p17">
                  <a:extLst>
                    <a:ext uri="{FF2B5EF4-FFF2-40B4-BE49-F238E27FC236}">
                      <a16:creationId xmlns:a16="http://schemas.microsoft.com/office/drawing/2014/main" id="{6DB1F4BE-585A-D899-9F80-35088663DE71}"/>
                    </a:ext>
                  </a:extLst>
                </p:cNvPr>
                <p:cNvSpPr/>
                <p:nvPr/>
              </p:nvSpPr>
              <p:spPr>
                <a:xfrm>
                  <a:off x="4742212" y="5252239"/>
                  <a:ext cx="20746" cy="12299"/>
                </a:xfrm>
                <a:custGeom>
                  <a:avLst/>
                  <a:gdLst/>
                  <a:ahLst/>
                  <a:cxnLst/>
                  <a:rect l="l" t="t" r="r" b="b"/>
                  <a:pathLst>
                    <a:path w="20746" h="12299" extrusionOk="0">
                      <a:moveTo>
                        <a:pt x="0" y="6798"/>
                      </a:moveTo>
                      <a:lnTo>
                        <a:pt x="8835" y="11942"/>
                      </a:lnTo>
                      <a:cubicBezTo>
                        <a:pt x="9726" y="12418"/>
                        <a:pt x="10794" y="12418"/>
                        <a:pt x="11685" y="11942"/>
                      </a:cubicBezTo>
                      <a:lnTo>
                        <a:pt x="20141" y="7084"/>
                      </a:lnTo>
                      <a:cubicBezTo>
                        <a:pt x="20901" y="7084"/>
                        <a:pt x="20996" y="5846"/>
                        <a:pt x="20141" y="5465"/>
                      </a:cubicBezTo>
                      <a:lnTo>
                        <a:pt x="11305" y="322"/>
                      </a:lnTo>
                      <a:cubicBezTo>
                        <a:pt x="10404" y="-107"/>
                        <a:pt x="9357" y="-107"/>
                        <a:pt x="8455" y="322"/>
                      </a:cubicBezTo>
                      <a:lnTo>
                        <a:pt x="0" y="5179"/>
                      </a:lnTo>
                      <a:cubicBezTo>
                        <a:pt x="0" y="5560"/>
                        <a:pt x="0" y="6417"/>
                        <a:pt x="0"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7" name="Google Shape;658;p17">
                  <a:extLst>
                    <a:ext uri="{FF2B5EF4-FFF2-40B4-BE49-F238E27FC236}">
                      <a16:creationId xmlns:a16="http://schemas.microsoft.com/office/drawing/2014/main" id="{30493362-CB03-DF9A-271E-D45DFE915C25}"/>
                    </a:ext>
                  </a:extLst>
                </p:cNvPr>
                <p:cNvSpPr/>
                <p:nvPr/>
              </p:nvSpPr>
              <p:spPr>
                <a:xfrm>
                  <a:off x="4729612" y="5245000"/>
                  <a:ext cx="21257" cy="12299"/>
                </a:xfrm>
                <a:custGeom>
                  <a:avLst/>
                  <a:gdLst/>
                  <a:ahLst/>
                  <a:cxnLst/>
                  <a:rect l="l" t="t" r="r" b="b"/>
                  <a:pathLst>
                    <a:path w="21257" h="12299" extrusionOk="0">
                      <a:moveTo>
                        <a:pt x="535" y="6894"/>
                      </a:moveTo>
                      <a:lnTo>
                        <a:pt x="9370" y="11942"/>
                      </a:lnTo>
                      <a:cubicBezTo>
                        <a:pt x="10261" y="12418"/>
                        <a:pt x="11329" y="12418"/>
                        <a:pt x="12220" y="11942"/>
                      </a:cubicBezTo>
                      <a:lnTo>
                        <a:pt x="20581" y="7084"/>
                      </a:lnTo>
                      <a:cubicBezTo>
                        <a:pt x="21436" y="6608"/>
                        <a:pt x="21531" y="5846"/>
                        <a:pt x="20581" y="5465"/>
                      </a:cubicBezTo>
                      <a:lnTo>
                        <a:pt x="11745" y="322"/>
                      </a:lnTo>
                      <a:cubicBezTo>
                        <a:pt x="10876" y="-107"/>
                        <a:pt x="9859" y="-107"/>
                        <a:pt x="8990" y="322"/>
                      </a:cubicBezTo>
                      <a:lnTo>
                        <a:pt x="535" y="5274"/>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8" name="Google Shape;659;p17">
                  <a:extLst>
                    <a:ext uri="{FF2B5EF4-FFF2-40B4-BE49-F238E27FC236}">
                      <a16:creationId xmlns:a16="http://schemas.microsoft.com/office/drawing/2014/main" id="{6F012143-6083-3589-B48A-730987C067FC}"/>
                    </a:ext>
                  </a:extLst>
                </p:cNvPr>
                <p:cNvSpPr/>
                <p:nvPr/>
              </p:nvSpPr>
              <p:spPr>
                <a:xfrm>
                  <a:off x="4623423" y="5183528"/>
                  <a:ext cx="21234" cy="12299"/>
                </a:xfrm>
                <a:custGeom>
                  <a:avLst/>
                  <a:gdLst/>
                  <a:ahLst/>
                  <a:cxnLst/>
                  <a:rect l="l" t="t" r="r" b="b"/>
                  <a:pathLst>
                    <a:path w="21234" h="12299" extrusionOk="0">
                      <a:moveTo>
                        <a:pt x="511" y="6834"/>
                      </a:moveTo>
                      <a:lnTo>
                        <a:pt x="9347" y="11978"/>
                      </a:lnTo>
                      <a:cubicBezTo>
                        <a:pt x="10248" y="12406"/>
                        <a:pt x="11295" y="12406"/>
                        <a:pt x="12197" y="11978"/>
                      </a:cubicBezTo>
                      <a:lnTo>
                        <a:pt x="20557" y="7025"/>
                      </a:lnTo>
                      <a:cubicBezTo>
                        <a:pt x="21412" y="6549"/>
                        <a:pt x="21507" y="5882"/>
                        <a:pt x="20557" y="5405"/>
                      </a:cubicBezTo>
                      <a:lnTo>
                        <a:pt x="11722" y="357"/>
                      </a:lnTo>
                      <a:cubicBezTo>
                        <a:pt x="10831" y="-119"/>
                        <a:pt x="9763" y="-119"/>
                        <a:pt x="8872" y="357"/>
                      </a:cubicBezTo>
                      <a:lnTo>
                        <a:pt x="416" y="5215"/>
                      </a:lnTo>
                      <a:cubicBezTo>
                        <a:pt x="-154" y="5691"/>
                        <a:pt x="-154" y="6453"/>
                        <a:pt x="511"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9" name="Google Shape;660;p17">
                  <a:extLst>
                    <a:ext uri="{FF2B5EF4-FFF2-40B4-BE49-F238E27FC236}">
                      <a16:creationId xmlns:a16="http://schemas.microsoft.com/office/drawing/2014/main" id="{1F03DA4F-1443-A5E3-50E1-F9A13762C38E}"/>
                    </a:ext>
                  </a:extLst>
                </p:cNvPr>
                <p:cNvSpPr/>
                <p:nvPr/>
              </p:nvSpPr>
              <p:spPr>
                <a:xfrm>
                  <a:off x="4610954" y="5176325"/>
                  <a:ext cx="21257" cy="12299"/>
                </a:xfrm>
                <a:custGeom>
                  <a:avLst/>
                  <a:gdLst/>
                  <a:ahLst/>
                  <a:cxnLst/>
                  <a:rect l="l" t="t" r="r" b="b"/>
                  <a:pathLst>
                    <a:path w="21257" h="12299" extrusionOk="0">
                      <a:moveTo>
                        <a:pt x="535" y="6798"/>
                      </a:moveTo>
                      <a:lnTo>
                        <a:pt x="9370" y="11942"/>
                      </a:lnTo>
                      <a:cubicBezTo>
                        <a:pt x="10227" y="12418"/>
                        <a:pt x="11268" y="12418"/>
                        <a:pt x="12125" y="11942"/>
                      </a:cubicBezTo>
                      <a:lnTo>
                        <a:pt x="20581" y="7084"/>
                      </a:lnTo>
                      <a:cubicBezTo>
                        <a:pt x="21436" y="6608"/>
                        <a:pt x="21531" y="5846"/>
                        <a:pt x="20581" y="5465"/>
                      </a:cubicBezTo>
                      <a:lnTo>
                        <a:pt x="11745" y="322"/>
                      </a:lnTo>
                      <a:cubicBezTo>
                        <a:pt x="10876" y="-107"/>
                        <a:pt x="9859" y="-107"/>
                        <a:pt x="8990" y="322"/>
                      </a:cubicBezTo>
                      <a:lnTo>
                        <a:pt x="535" y="5179"/>
                      </a:lnTo>
                      <a:cubicBezTo>
                        <a:pt x="-130" y="5274"/>
                        <a:pt x="-225" y="6417"/>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0" name="Google Shape;661;p17">
                  <a:extLst>
                    <a:ext uri="{FF2B5EF4-FFF2-40B4-BE49-F238E27FC236}">
                      <a16:creationId xmlns:a16="http://schemas.microsoft.com/office/drawing/2014/main" id="{AEB8AA1B-7A7C-B04C-9C3D-20E371F78371}"/>
                    </a:ext>
                  </a:extLst>
                </p:cNvPr>
                <p:cNvSpPr/>
                <p:nvPr/>
              </p:nvSpPr>
              <p:spPr>
                <a:xfrm>
                  <a:off x="4598509" y="5169086"/>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6608"/>
                        <a:pt x="21531" y="5846"/>
                        <a:pt x="20581" y="5465"/>
                      </a:cubicBezTo>
                      <a:lnTo>
                        <a:pt x="11745" y="322"/>
                      </a:lnTo>
                      <a:cubicBezTo>
                        <a:pt x="10844" y="-107"/>
                        <a:pt x="9797" y="-107"/>
                        <a:pt x="8895" y="322"/>
                      </a:cubicBezTo>
                      <a:lnTo>
                        <a:pt x="535" y="5274"/>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1" name="Google Shape;662;p17">
                  <a:extLst>
                    <a:ext uri="{FF2B5EF4-FFF2-40B4-BE49-F238E27FC236}">
                      <a16:creationId xmlns:a16="http://schemas.microsoft.com/office/drawing/2014/main" id="{01A51675-6AF8-7094-7CF3-6B0E4A4B70BB}"/>
                    </a:ext>
                  </a:extLst>
                </p:cNvPr>
                <p:cNvSpPr/>
                <p:nvPr/>
              </p:nvSpPr>
              <p:spPr>
                <a:xfrm>
                  <a:off x="4586039" y="5161907"/>
                  <a:ext cx="21210" cy="12298"/>
                </a:xfrm>
                <a:custGeom>
                  <a:avLst/>
                  <a:gdLst/>
                  <a:ahLst/>
                  <a:cxnLst/>
                  <a:rect l="l" t="t" r="r" b="b"/>
                  <a:pathLst>
                    <a:path w="21210" h="12298" extrusionOk="0">
                      <a:moveTo>
                        <a:pt x="464" y="6834"/>
                      </a:moveTo>
                      <a:lnTo>
                        <a:pt x="9299" y="11978"/>
                      </a:lnTo>
                      <a:cubicBezTo>
                        <a:pt x="10201" y="12406"/>
                        <a:pt x="11248" y="12406"/>
                        <a:pt x="12149" y="11978"/>
                      </a:cubicBezTo>
                      <a:lnTo>
                        <a:pt x="20604" y="7120"/>
                      </a:lnTo>
                      <a:cubicBezTo>
                        <a:pt x="21364" y="6644"/>
                        <a:pt x="21459" y="5881"/>
                        <a:pt x="20604" y="5501"/>
                      </a:cubicBezTo>
                      <a:lnTo>
                        <a:pt x="11769" y="357"/>
                      </a:lnTo>
                      <a:cubicBezTo>
                        <a:pt x="10878" y="-119"/>
                        <a:pt x="9810" y="-119"/>
                        <a:pt x="8919" y="357"/>
                      </a:cubicBezTo>
                      <a:lnTo>
                        <a:pt x="464" y="5215"/>
                      </a:lnTo>
                      <a:cubicBezTo>
                        <a:pt x="-106" y="5691"/>
                        <a:pt x="-201" y="6358"/>
                        <a:pt x="46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2" name="Google Shape;663;p17">
                  <a:extLst>
                    <a:ext uri="{FF2B5EF4-FFF2-40B4-BE49-F238E27FC236}">
                      <a16:creationId xmlns:a16="http://schemas.microsoft.com/office/drawing/2014/main" id="{EFC5A82F-EFBA-C31C-15ED-593D9BDF46C9}"/>
                    </a:ext>
                  </a:extLst>
                </p:cNvPr>
                <p:cNvSpPr/>
                <p:nvPr/>
              </p:nvSpPr>
              <p:spPr>
                <a:xfrm>
                  <a:off x="4713902" y="5236011"/>
                  <a:ext cx="24523" cy="14108"/>
                </a:xfrm>
                <a:custGeom>
                  <a:avLst/>
                  <a:gdLst/>
                  <a:ahLst/>
                  <a:cxnLst/>
                  <a:rect l="l" t="t" r="r" b="b"/>
                  <a:pathLst>
                    <a:path w="24523" h="14108" extrusionOk="0">
                      <a:moveTo>
                        <a:pt x="570" y="6739"/>
                      </a:moveTo>
                      <a:lnTo>
                        <a:pt x="12635" y="13787"/>
                      </a:lnTo>
                      <a:cubicBezTo>
                        <a:pt x="13505" y="14216"/>
                        <a:pt x="14521" y="14216"/>
                        <a:pt x="15390" y="13787"/>
                      </a:cubicBezTo>
                      <a:lnTo>
                        <a:pt x="23846" y="8930"/>
                      </a:lnTo>
                      <a:cubicBezTo>
                        <a:pt x="24701" y="8453"/>
                        <a:pt x="24796" y="7691"/>
                        <a:pt x="23846" y="7310"/>
                      </a:cubicBezTo>
                      <a:lnTo>
                        <a:pt x="11780" y="357"/>
                      </a:lnTo>
                      <a:cubicBezTo>
                        <a:pt x="10923" y="-119"/>
                        <a:pt x="9882" y="-119"/>
                        <a:pt x="9025" y="357"/>
                      </a:cubicBezTo>
                      <a:lnTo>
                        <a:pt x="570" y="5215"/>
                      </a:lnTo>
                      <a:cubicBezTo>
                        <a:pt x="-190" y="5596"/>
                        <a:pt x="-190" y="6358"/>
                        <a:pt x="570" y="6739"/>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3" name="Google Shape;664;p17">
                  <a:extLst>
                    <a:ext uri="{FF2B5EF4-FFF2-40B4-BE49-F238E27FC236}">
                      <a16:creationId xmlns:a16="http://schemas.microsoft.com/office/drawing/2014/main" id="{6FBA1E5B-8B4A-45E9-0138-03469671E9E4}"/>
                    </a:ext>
                  </a:extLst>
                </p:cNvPr>
                <p:cNvSpPr/>
                <p:nvPr/>
              </p:nvSpPr>
              <p:spPr>
                <a:xfrm>
                  <a:off x="4635943" y="5190803"/>
                  <a:ext cx="24413" cy="14108"/>
                </a:xfrm>
                <a:custGeom>
                  <a:avLst/>
                  <a:gdLst/>
                  <a:ahLst/>
                  <a:cxnLst/>
                  <a:rect l="l" t="t" r="r" b="b"/>
                  <a:pathLst>
                    <a:path w="24413" h="14108" extrusionOk="0">
                      <a:moveTo>
                        <a:pt x="436" y="6798"/>
                      </a:moveTo>
                      <a:lnTo>
                        <a:pt x="12502" y="13752"/>
                      </a:lnTo>
                      <a:cubicBezTo>
                        <a:pt x="13393" y="14228"/>
                        <a:pt x="14461" y="14228"/>
                        <a:pt x="15352" y="13752"/>
                      </a:cubicBezTo>
                      <a:lnTo>
                        <a:pt x="23807" y="8894"/>
                      </a:lnTo>
                      <a:cubicBezTo>
                        <a:pt x="24567" y="8418"/>
                        <a:pt x="24662" y="7656"/>
                        <a:pt x="23807" y="7275"/>
                      </a:cubicBezTo>
                      <a:lnTo>
                        <a:pt x="11932" y="322"/>
                      </a:lnTo>
                      <a:cubicBezTo>
                        <a:pt x="11030" y="-107"/>
                        <a:pt x="9983" y="-107"/>
                        <a:pt x="9082" y="322"/>
                      </a:cubicBezTo>
                      <a:lnTo>
                        <a:pt x="721" y="5179"/>
                      </a:lnTo>
                      <a:cubicBezTo>
                        <a:pt x="-134" y="5656"/>
                        <a:pt x="-229" y="6418"/>
                        <a:pt x="436"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4" name="Google Shape;665;p17">
                  <a:extLst>
                    <a:ext uri="{FF2B5EF4-FFF2-40B4-BE49-F238E27FC236}">
                      <a16:creationId xmlns:a16="http://schemas.microsoft.com/office/drawing/2014/main" id="{0E7AEBAE-5612-871A-A28F-489BB6B1AE26}"/>
                    </a:ext>
                  </a:extLst>
                </p:cNvPr>
                <p:cNvSpPr/>
                <p:nvPr/>
              </p:nvSpPr>
              <p:spPr>
                <a:xfrm>
                  <a:off x="4651601" y="5199816"/>
                  <a:ext cx="71148" cy="41195"/>
                </a:xfrm>
                <a:custGeom>
                  <a:avLst/>
                  <a:gdLst/>
                  <a:ahLst/>
                  <a:cxnLst/>
                  <a:rect l="l" t="t" r="r" b="b"/>
                  <a:pathLst>
                    <a:path w="71148" h="41195" extrusionOk="0">
                      <a:moveTo>
                        <a:pt x="454" y="6834"/>
                      </a:moveTo>
                      <a:lnTo>
                        <a:pt x="59260" y="40839"/>
                      </a:lnTo>
                      <a:cubicBezTo>
                        <a:pt x="60117" y="41315"/>
                        <a:pt x="61159" y="41315"/>
                        <a:pt x="62016" y="40839"/>
                      </a:cubicBezTo>
                      <a:lnTo>
                        <a:pt x="70471" y="35981"/>
                      </a:lnTo>
                      <a:cubicBezTo>
                        <a:pt x="71326" y="35505"/>
                        <a:pt x="71421" y="34742"/>
                        <a:pt x="70471" y="34361"/>
                      </a:cubicBezTo>
                      <a:lnTo>
                        <a:pt x="11759" y="357"/>
                      </a:lnTo>
                      <a:cubicBezTo>
                        <a:pt x="10868" y="-119"/>
                        <a:pt x="9800" y="-119"/>
                        <a:pt x="8909" y="357"/>
                      </a:cubicBezTo>
                      <a:lnTo>
                        <a:pt x="549" y="5215"/>
                      </a:lnTo>
                      <a:cubicBezTo>
                        <a:pt x="-116" y="5691"/>
                        <a:pt x="-211" y="6453"/>
                        <a:pt x="45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5" name="Google Shape;666;p17">
                  <a:extLst>
                    <a:ext uri="{FF2B5EF4-FFF2-40B4-BE49-F238E27FC236}">
                      <a16:creationId xmlns:a16="http://schemas.microsoft.com/office/drawing/2014/main" id="{E5D4E740-6251-1F23-ECA3-285ECC956E8C}"/>
                    </a:ext>
                  </a:extLst>
                </p:cNvPr>
                <p:cNvSpPr/>
                <p:nvPr/>
              </p:nvSpPr>
              <p:spPr>
                <a:xfrm>
                  <a:off x="4756949" y="5232713"/>
                  <a:ext cx="21210" cy="12299"/>
                </a:xfrm>
                <a:custGeom>
                  <a:avLst/>
                  <a:gdLst/>
                  <a:ahLst/>
                  <a:cxnLst/>
                  <a:rect l="l" t="t" r="r" b="b"/>
                  <a:pathLst>
                    <a:path w="21210" h="12299" extrusionOk="0">
                      <a:moveTo>
                        <a:pt x="464" y="6894"/>
                      </a:moveTo>
                      <a:lnTo>
                        <a:pt x="9299" y="11942"/>
                      </a:lnTo>
                      <a:cubicBezTo>
                        <a:pt x="10190" y="12418"/>
                        <a:pt x="11258" y="12418"/>
                        <a:pt x="12149" y="11942"/>
                      </a:cubicBezTo>
                      <a:lnTo>
                        <a:pt x="20604" y="7084"/>
                      </a:lnTo>
                      <a:cubicBezTo>
                        <a:pt x="21364" y="6608"/>
                        <a:pt x="21459" y="5846"/>
                        <a:pt x="20604" y="5465"/>
                      </a:cubicBezTo>
                      <a:lnTo>
                        <a:pt x="11769" y="321"/>
                      </a:lnTo>
                      <a:cubicBezTo>
                        <a:pt x="10868" y="-107"/>
                        <a:pt x="9821" y="-107"/>
                        <a:pt x="8919" y="321"/>
                      </a:cubicBezTo>
                      <a:lnTo>
                        <a:pt x="464" y="5275"/>
                      </a:lnTo>
                      <a:cubicBezTo>
                        <a:pt x="-106" y="6036"/>
                        <a:pt x="-201" y="6036"/>
                        <a:pt x="46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6" name="Google Shape;667;p17">
                  <a:extLst>
                    <a:ext uri="{FF2B5EF4-FFF2-40B4-BE49-F238E27FC236}">
                      <a16:creationId xmlns:a16="http://schemas.microsoft.com/office/drawing/2014/main" id="{CDFB980B-ADD0-8686-836F-C4CD165ED691}"/>
                    </a:ext>
                  </a:extLst>
                </p:cNvPr>
                <p:cNvSpPr/>
                <p:nvPr/>
              </p:nvSpPr>
              <p:spPr>
                <a:xfrm>
                  <a:off x="4744433" y="5225534"/>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7120"/>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7" name="Google Shape;668;p17">
                  <a:extLst>
                    <a:ext uri="{FF2B5EF4-FFF2-40B4-BE49-F238E27FC236}">
                      <a16:creationId xmlns:a16="http://schemas.microsoft.com/office/drawing/2014/main" id="{06688699-CFFB-2796-E3FB-74A9902939D2}"/>
                    </a:ext>
                  </a:extLst>
                </p:cNvPr>
                <p:cNvSpPr/>
                <p:nvPr/>
              </p:nvSpPr>
              <p:spPr>
                <a:xfrm>
                  <a:off x="4732035" y="5218330"/>
                  <a:ext cx="21424" cy="12263"/>
                </a:xfrm>
                <a:custGeom>
                  <a:avLst/>
                  <a:gdLst/>
                  <a:ahLst/>
                  <a:cxnLst/>
                  <a:rect l="l" t="t" r="r" b="b"/>
                  <a:pathLst>
                    <a:path w="21424" h="12263" extrusionOk="0">
                      <a:moveTo>
                        <a:pt x="677" y="6798"/>
                      </a:moveTo>
                      <a:lnTo>
                        <a:pt x="9513" y="11942"/>
                      </a:lnTo>
                      <a:cubicBezTo>
                        <a:pt x="10414" y="12371"/>
                        <a:pt x="11461" y="12371"/>
                        <a:pt x="12363" y="11942"/>
                      </a:cubicBezTo>
                      <a:lnTo>
                        <a:pt x="20818" y="7084"/>
                      </a:lnTo>
                      <a:cubicBezTo>
                        <a:pt x="21578" y="6608"/>
                        <a:pt x="21673" y="5846"/>
                        <a:pt x="20818" y="5465"/>
                      </a:cubicBezTo>
                      <a:lnTo>
                        <a:pt x="11983" y="322"/>
                      </a:lnTo>
                      <a:cubicBezTo>
                        <a:pt x="11081" y="-107"/>
                        <a:pt x="10034" y="-107"/>
                        <a:pt x="9133" y="322"/>
                      </a:cubicBezTo>
                      <a:lnTo>
                        <a:pt x="677" y="5179"/>
                      </a:lnTo>
                      <a:cubicBezTo>
                        <a:pt x="-178" y="5656"/>
                        <a:pt x="-273" y="6417"/>
                        <a:pt x="677"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8" name="Google Shape;669;p17">
                  <a:extLst>
                    <a:ext uri="{FF2B5EF4-FFF2-40B4-BE49-F238E27FC236}">
                      <a16:creationId xmlns:a16="http://schemas.microsoft.com/office/drawing/2014/main" id="{AAB1885D-3C7F-EFB6-5D84-F6F956AFC310}"/>
                    </a:ext>
                  </a:extLst>
                </p:cNvPr>
                <p:cNvSpPr/>
                <p:nvPr/>
              </p:nvSpPr>
              <p:spPr>
                <a:xfrm>
                  <a:off x="4719447" y="5211091"/>
                  <a:ext cx="21257" cy="12299"/>
                </a:xfrm>
                <a:custGeom>
                  <a:avLst/>
                  <a:gdLst/>
                  <a:ahLst/>
                  <a:cxnLst/>
                  <a:rect l="l" t="t" r="r" b="b"/>
                  <a:pathLst>
                    <a:path w="21257" h="12299" extrusionOk="0">
                      <a:moveTo>
                        <a:pt x="535" y="6798"/>
                      </a:moveTo>
                      <a:lnTo>
                        <a:pt x="9370" y="11942"/>
                      </a:lnTo>
                      <a:cubicBezTo>
                        <a:pt x="10227" y="12418"/>
                        <a:pt x="11268" y="12418"/>
                        <a:pt x="12125" y="11942"/>
                      </a:cubicBezTo>
                      <a:lnTo>
                        <a:pt x="20581" y="7084"/>
                      </a:lnTo>
                      <a:cubicBezTo>
                        <a:pt x="21436" y="6608"/>
                        <a:pt x="21531" y="5941"/>
                        <a:pt x="20581" y="5465"/>
                      </a:cubicBezTo>
                      <a:lnTo>
                        <a:pt x="11745" y="322"/>
                      </a:lnTo>
                      <a:cubicBezTo>
                        <a:pt x="10876" y="-107"/>
                        <a:pt x="9859" y="-107"/>
                        <a:pt x="8990" y="322"/>
                      </a:cubicBezTo>
                      <a:lnTo>
                        <a:pt x="535" y="5179"/>
                      </a:lnTo>
                      <a:cubicBezTo>
                        <a:pt x="-130" y="5656"/>
                        <a:pt x="-225" y="6417"/>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9" name="Google Shape;670;p17">
                  <a:extLst>
                    <a:ext uri="{FF2B5EF4-FFF2-40B4-BE49-F238E27FC236}">
                      <a16:creationId xmlns:a16="http://schemas.microsoft.com/office/drawing/2014/main" id="{FE2D5CED-3671-5D43-755C-2A51AF5773FE}"/>
                    </a:ext>
                  </a:extLst>
                </p:cNvPr>
                <p:cNvSpPr/>
                <p:nvPr/>
              </p:nvSpPr>
              <p:spPr>
                <a:xfrm>
                  <a:off x="4706978" y="5203817"/>
                  <a:ext cx="21210" cy="12299"/>
                </a:xfrm>
                <a:custGeom>
                  <a:avLst/>
                  <a:gdLst/>
                  <a:ahLst/>
                  <a:cxnLst/>
                  <a:rect l="l" t="t" r="r" b="b"/>
                  <a:pathLst>
                    <a:path w="21210" h="12299" extrusionOk="0">
                      <a:moveTo>
                        <a:pt x="464" y="6834"/>
                      </a:moveTo>
                      <a:lnTo>
                        <a:pt x="9299" y="11978"/>
                      </a:lnTo>
                      <a:cubicBezTo>
                        <a:pt x="10201" y="12406"/>
                        <a:pt x="11248" y="12406"/>
                        <a:pt x="12149" y="11978"/>
                      </a:cubicBezTo>
                      <a:lnTo>
                        <a:pt x="20604" y="7025"/>
                      </a:lnTo>
                      <a:cubicBezTo>
                        <a:pt x="21364" y="6548"/>
                        <a:pt x="21459" y="5882"/>
                        <a:pt x="20604" y="5405"/>
                      </a:cubicBezTo>
                      <a:lnTo>
                        <a:pt x="11769" y="357"/>
                      </a:lnTo>
                      <a:cubicBezTo>
                        <a:pt x="10878" y="-119"/>
                        <a:pt x="9810" y="-119"/>
                        <a:pt x="8919" y="357"/>
                      </a:cubicBezTo>
                      <a:lnTo>
                        <a:pt x="464" y="5215"/>
                      </a:lnTo>
                      <a:cubicBezTo>
                        <a:pt x="-106" y="5691"/>
                        <a:pt x="-201" y="6358"/>
                        <a:pt x="46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0" name="Google Shape;671;p17">
                  <a:extLst>
                    <a:ext uri="{FF2B5EF4-FFF2-40B4-BE49-F238E27FC236}">
                      <a16:creationId xmlns:a16="http://schemas.microsoft.com/office/drawing/2014/main" id="{F5D59C3F-6701-1425-BED1-8C8510F88E06}"/>
                    </a:ext>
                  </a:extLst>
                </p:cNvPr>
                <p:cNvSpPr/>
                <p:nvPr/>
              </p:nvSpPr>
              <p:spPr>
                <a:xfrm>
                  <a:off x="4694711" y="5196578"/>
                  <a:ext cx="20722" cy="12299"/>
                </a:xfrm>
                <a:custGeom>
                  <a:avLst/>
                  <a:gdLst/>
                  <a:ahLst/>
                  <a:cxnLst/>
                  <a:rect l="l" t="t" r="r" b="b"/>
                  <a:pathLst>
                    <a:path w="20722" h="12299" extrusionOk="0">
                      <a:moveTo>
                        <a:pt x="0" y="6834"/>
                      </a:moveTo>
                      <a:lnTo>
                        <a:pt x="8835" y="11978"/>
                      </a:lnTo>
                      <a:cubicBezTo>
                        <a:pt x="9705" y="12406"/>
                        <a:pt x="10721" y="12406"/>
                        <a:pt x="11590" y="11978"/>
                      </a:cubicBezTo>
                      <a:lnTo>
                        <a:pt x="20046" y="7025"/>
                      </a:lnTo>
                      <a:cubicBezTo>
                        <a:pt x="20901" y="6549"/>
                        <a:pt x="20996" y="5882"/>
                        <a:pt x="20046" y="5406"/>
                      </a:cubicBezTo>
                      <a:lnTo>
                        <a:pt x="11210" y="357"/>
                      </a:lnTo>
                      <a:cubicBezTo>
                        <a:pt x="10353" y="-119"/>
                        <a:pt x="9312" y="-119"/>
                        <a:pt x="8455" y="357"/>
                      </a:cubicBezTo>
                      <a:lnTo>
                        <a:pt x="0" y="5215"/>
                      </a:lnTo>
                      <a:cubicBezTo>
                        <a:pt x="0" y="5691"/>
                        <a:pt x="0" y="6453"/>
                        <a:pt x="0"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1" name="Google Shape;672;p17">
                  <a:extLst>
                    <a:ext uri="{FF2B5EF4-FFF2-40B4-BE49-F238E27FC236}">
                      <a16:creationId xmlns:a16="http://schemas.microsoft.com/office/drawing/2014/main" id="{0812DE5B-F129-10E0-6B38-34124591E70A}"/>
                    </a:ext>
                  </a:extLst>
                </p:cNvPr>
                <p:cNvSpPr/>
                <p:nvPr/>
              </p:nvSpPr>
              <p:spPr>
                <a:xfrm>
                  <a:off x="4681992" y="5189338"/>
                  <a:ext cx="21210" cy="12299"/>
                </a:xfrm>
                <a:custGeom>
                  <a:avLst/>
                  <a:gdLst/>
                  <a:ahLst/>
                  <a:cxnLst/>
                  <a:rect l="l" t="t" r="r" b="b"/>
                  <a:pathLst>
                    <a:path w="21210" h="12299" extrusionOk="0">
                      <a:moveTo>
                        <a:pt x="464" y="6834"/>
                      </a:moveTo>
                      <a:lnTo>
                        <a:pt x="9299" y="11978"/>
                      </a:lnTo>
                      <a:cubicBezTo>
                        <a:pt x="10201" y="12406"/>
                        <a:pt x="11248" y="12406"/>
                        <a:pt x="12149" y="11978"/>
                      </a:cubicBezTo>
                      <a:lnTo>
                        <a:pt x="20604" y="7025"/>
                      </a:lnTo>
                      <a:cubicBezTo>
                        <a:pt x="21364" y="6549"/>
                        <a:pt x="21459" y="5882"/>
                        <a:pt x="20604" y="5406"/>
                      </a:cubicBezTo>
                      <a:lnTo>
                        <a:pt x="11769" y="357"/>
                      </a:lnTo>
                      <a:cubicBezTo>
                        <a:pt x="10878" y="-119"/>
                        <a:pt x="9810" y="-119"/>
                        <a:pt x="8919" y="357"/>
                      </a:cubicBezTo>
                      <a:lnTo>
                        <a:pt x="464" y="5215"/>
                      </a:lnTo>
                      <a:cubicBezTo>
                        <a:pt x="-106" y="5691"/>
                        <a:pt x="-201" y="6453"/>
                        <a:pt x="46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2" name="Google Shape;673;p17">
                  <a:extLst>
                    <a:ext uri="{FF2B5EF4-FFF2-40B4-BE49-F238E27FC236}">
                      <a16:creationId xmlns:a16="http://schemas.microsoft.com/office/drawing/2014/main" id="{773AE69E-06BB-616A-CEFC-744917D3E2B2}"/>
                    </a:ext>
                  </a:extLst>
                </p:cNvPr>
                <p:cNvSpPr/>
                <p:nvPr/>
              </p:nvSpPr>
              <p:spPr>
                <a:xfrm>
                  <a:off x="4669476" y="5182100"/>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644"/>
                        <a:pt x="21531" y="5882"/>
                        <a:pt x="20581" y="5405"/>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3" name="Google Shape;674;p17">
                  <a:extLst>
                    <a:ext uri="{FF2B5EF4-FFF2-40B4-BE49-F238E27FC236}">
                      <a16:creationId xmlns:a16="http://schemas.microsoft.com/office/drawing/2014/main" id="{42AB3DE0-5864-2006-D12C-EF9D81D68799}"/>
                    </a:ext>
                  </a:extLst>
                </p:cNvPr>
                <p:cNvSpPr/>
                <p:nvPr/>
              </p:nvSpPr>
              <p:spPr>
                <a:xfrm>
                  <a:off x="4656900" y="5174765"/>
                  <a:ext cx="21316" cy="12299"/>
                </a:xfrm>
                <a:custGeom>
                  <a:avLst/>
                  <a:gdLst/>
                  <a:ahLst/>
                  <a:cxnLst/>
                  <a:rect l="l" t="t" r="r" b="b"/>
                  <a:pathLst>
                    <a:path w="21316" h="12299" extrusionOk="0">
                      <a:moveTo>
                        <a:pt x="570" y="6834"/>
                      </a:moveTo>
                      <a:lnTo>
                        <a:pt x="9405" y="11978"/>
                      </a:lnTo>
                      <a:cubicBezTo>
                        <a:pt x="10307" y="12406"/>
                        <a:pt x="11354" y="12406"/>
                        <a:pt x="12255" y="11978"/>
                      </a:cubicBezTo>
                      <a:lnTo>
                        <a:pt x="20711" y="7120"/>
                      </a:lnTo>
                      <a:cubicBezTo>
                        <a:pt x="21471" y="7120"/>
                        <a:pt x="21566" y="5882"/>
                        <a:pt x="20711" y="5501"/>
                      </a:cubicBezTo>
                      <a:lnTo>
                        <a:pt x="11875" y="357"/>
                      </a:lnTo>
                      <a:cubicBezTo>
                        <a:pt x="10984" y="-119"/>
                        <a:pt x="9916" y="-119"/>
                        <a:pt x="9025" y="357"/>
                      </a:cubicBezTo>
                      <a:lnTo>
                        <a:pt x="570" y="5215"/>
                      </a:lnTo>
                      <a:cubicBezTo>
                        <a:pt x="-190" y="5787"/>
                        <a:pt x="-190" y="6834"/>
                        <a:pt x="570"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4" name="Google Shape;675;p17">
                  <a:extLst>
                    <a:ext uri="{FF2B5EF4-FFF2-40B4-BE49-F238E27FC236}">
                      <a16:creationId xmlns:a16="http://schemas.microsoft.com/office/drawing/2014/main" id="{69AC79FF-A1D7-9AAB-FB1E-74D54D6F09D7}"/>
                    </a:ext>
                  </a:extLst>
                </p:cNvPr>
                <p:cNvSpPr/>
                <p:nvPr/>
              </p:nvSpPr>
              <p:spPr>
                <a:xfrm>
                  <a:off x="4644490" y="5167657"/>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7084"/>
                        <a:pt x="21531" y="5846"/>
                        <a:pt x="20581" y="5465"/>
                      </a:cubicBezTo>
                      <a:lnTo>
                        <a:pt x="11745" y="322"/>
                      </a:lnTo>
                      <a:cubicBezTo>
                        <a:pt x="10876" y="-107"/>
                        <a:pt x="9859" y="-107"/>
                        <a:pt x="8990" y="322"/>
                      </a:cubicBezTo>
                      <a:lnTo>
                        <a:pt x="535" y="5179"/>
                      </a:lnTo>
                      <a:cubicBezTo>
                        <a:pt x="-130" y="5656"/>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5" name="Google Shape;676;p17">
                  <a:extLst>
                    <a:ext uri="{FF2B5EF4-FFF2-40B4-BE49-F238E27FC236}">
                      <a16:creationId xmlns:a16="http://schemas.microsoft.com/office/drawing/2014/main" id="{420EAADF-798A-847C-0B35-03B7B81DF1BB}"/>
                    </a:ext>
                  </a:extLst>
                </p:cNvPr>
                <p:cNvSpPr/>
                <p:nvPr/>
              </p:nvSpPr>
              <p:spPr>
                <a:xfrm>
                  <a:off x="4632021" y="5160418"/>
                  <a:ext cx="21210" cy="12298"/>
                </a:xfrm>
                <a:custGeom>
                  <a:avLst/>
                  <a:gdLst/>
                  <a:ahLst/>
                  <a:cxnLst/>
                  <a:rect l="l" t="t" r="r" b="b"/>
                  <a:pathLst>
                    <a:path w="21210" h="12298" extrusionOk="0">
                      <a:moveTo>
                        <a:pt x="464" y="6894"/>
                      </a:moveTo>
                      <a:lnTo>
                        <a:pt x="9299" y="11942"/>
                      </a:lnTo>
                      <a:cubicBezTo>
                        <a:pt x="10190" y="12418"/>
                        <a:pt x="11258" y="12418"/>
                        <a:pt x="12149" y="11942"/>
                      </a:cubicBezTo>
                      <a:lnTo>
                        <a:pt x="20604" y="7084"/>
                      </a:lnTo>
                      <a:cubicBezTo>
                        <a:pt x="21364" y="6608"/>
                        <a:pt x="21459" y="5846"/>
                        <a:pt x="20604" y="5465"/>
                      </a:cubicBezTo>
                      <a:lnTo>
                        <a:pt x="11769" y="321"/>
                      </a:lnTo>
                      <a:cubicBezTo>
                        <a:pt x="10868" y="-107"/>
                        <a:pt x="9821" y="-107"/>
                        <a:pt x="8919" y="321"/>
                      </a:cubicBezTo>
                      <a:lnTo>
                        <a:pt x="464" y="5179"/>
                      </a:lnTo>
                      <a:cubicBezTo>
                        <a:pt x="-106" y="5751"/>
                        <a:pt x="-201" y="6417"/>
                        <a:pt x="46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6" name="Google Shape;677;p17">
                  <a:extLst>
                    <a:ext uri="{FF2B5EF4-FFF2-40B4-BE49-F238E27FC236}">
                      <a16:creationId xmlns:a16="http://schemas.microsoft.com/office/drawing/2014/main" id="{001B403B-B530-B2C4-3C7D-2A6BC6CBD6FC}"/>
                    </a:ext>
                  </a:extLst>
                </p:cNvPr>
                <p:cNvSpPr/>
                <p:nvPr/>
              </p:nvSpPr>
              <p:spPr>
                <a:xfrm>
                  <a:off x="4619504" y="5153179"/>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76" y="-107"/>
                        <a:pt x="9859" y="-107"/>
                        <a:pt x="8990" y="321"/>
                      </a:cubicBezTo>
                      <a:lnTo>
                        <a:pt x="535" y="5275"/>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7" name="Google Shape;678;p17">
                  <a:extLst>
                    <a:ext uri="{FF2B5EF4-FFF2-40B4-BE49-F238E27FC236}">
                      <a16:creationId xmlns:a16="http://schemas.microsoft.com/office/drawing/2014/main" id="{ACE1B9C8-B2BF-19C3-4252-B06E8987E07C}"/>
                    </a:ext>
                  </a:extLst>
                </p:cNvPr>
                <p:cNvSpPr/>
                <p:nvPr/>
              </p:nvSpPr>
              <p:spPr>
                <a:xfrm>
                  <a:off x="4769418" y="5240428"/>
                  <a:ext cx="30663" cy="17728"/>
                </a:xfrm>
                <a:custGeom>
                  <a:avLst/>
                  <a:gdLst/>
                  <a:ahLst/>
                  <a:cxnLst/>
                  <a:rect l="l" t="t" r="r" b="b"/>
                  <a:pathLst>
                    <a:path w="30663" h="17728" extrusionOk="0">
                      <a:moveTo>
                        <a:pt x="535" y="6417"/>
                      </a:moveTo>
                      <a:lnTo>
                        <a:pt x="18775" y="17371"/>
                      </a:lnTo>
                      <a:cubicBezTo>
                        <a:pt x="19667" y="17847"/>
                        <a:pt x="20734" y="17847"/>
                        <a:pt x="21626" y="17371"/>
                      </a:cubicBezTo>
                      <a:lnTo>
                        <a:pt x="29986" y="12513"/>
                      </a:lnTo>
                      <a:cubicBezTo>
                        <a:pt x="30841" y="12037"/>
                        <a:pt x="30936" y="11370"/>
                        <a:pt x="29986" y="10894"/>
                      </a:cubicBezTo>
                      <a:lnTo>
                        <a:pt x="11745" y="321"/>
                      </a:lnTo>
                      <a:cubicBezTo>
                        <a:pt x="10876" y="-107"/>
                        <a:pt x="9860" y="-107"/>
                        <a:pt x="8990" y="321"/>
                      </a:cubicBezTo>
                      <a:lnTo>
                        <a:pt x="535" y="5275"/>
                      </a:lnTo>
                      <a:cubicBezTo>
                        <a:pt x="-130" y="5275"/>
                        <a:pt x="-225" y="5941"/>
                        <a:pt x="535" y="6417"/>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8" name="Google Shape;679;p17">
                  <a:extLst>
                    <a:ext uri="{FF2B5EF4-FFF2-40B4-BE49-F238E27FC236}">
                      <a16:creationId xmlns:a16="http://schemas.microsoft.com/office/drawing/2014/main" id="{3605FA37-B33B-6110-C6C0-5B3038C7BDA5}"/>
                    </a:ext>
                  </a:extLst>
                </p:cNvPr>
                <p:cNvSpPr/>
                <p:nvPr/>
              </p:nvSpPr>
              <p:spPr>
                <a:xfrm>
                  <a:off x="4751035" y="5243345"/>
                  <a:ext cx="21400" cy="12299"/>
                </a:xfrm>
                <a:custGeom>
                  <a:avLst/>
                  <a:gdLst/>
                  <a:ahLst/>
                  <a:cxnLst/>
                  <a:rect l="l" t="t" r="r" b="b"/>
                  <a:pathLst>
                    <a:path w="21400" h="12299" extrusionOk="0">
                      <a:moveTo>
                        <a:pt x="677" y="6834"/>
                      </a:moveTo>
                      <a:lnTo>
                        <a:pt x="9513" y="11978"/>
                      </a:lnTo>
                      <a:cubicBezTo>
                        <a:pt x="10382" y="12406"/>
                        <a:pt x="11398" y="12406"/>
                        <a:pt x="12268" y="11978"/>
                      </a:cubicBezTo>
                      <a:lnTo>
                        <a:pt x="20723" y="7025"/>
                      </a:lnTo>
                      <a:cubicBezTo>
                        <a:pt x="21578" y="7025"/>
                        <a:pt x="21673" y="5882"/>
                        <a:pt x="20723" y="5405"/>
                      </a:cubicBezTo>
                      <a:lnTo>
                        <a:pt x="11888" y="357"/>
                      </a:lnTo>
                      <a:cubicBezTo>
                        <a:pt x="11031" y="-119"/>
                        <a:pt x="9990" y="-119"/>
                        <a:pt x="9133" y="357"/>
                      </a:cubicBezTo>
                      <a:lnTo>
                        <a:pt x="677" y="4929"/>
                      </a:lnTo>
                      <a:cubicBezTo>
                        <a:pt x="-178" y="5691"/>
                        <a:pt x="-273" y="6453"/>
                        <a:pt x="677"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9" name="Google Shape;680;p17">
                  <a:extLst>
                    <a:ext uri="{FF2B5EF4-FFF2-40B4-BE49-F238E27FC236}">
                      <a16:creationId xmlns:a16="http://schemas.microsoft.com/office/drawing/2014/main" id="{4EE47CA7-181F-8696-3EFC-0306844415FB}"/>
                    </a:ext>
                  </a:extLst>
                </p:cNvPr>
                <p:cNvSpPr/>
                <p:nvPr/>
              </p:nvSpPr>
              <p:spPr>
                <a:xfrm>
                  <a:off x="4738529" y="5236106"/>
                  <a:ext cx="21200" cy="12299"/>
                </a:xfrm>
                <a:custGeom>
                  <a:avLst/>
                  <a:gdLst/>
                  <a:ahLst/>
                  <a:cxnLst/>
                  <a:rect l="l" t="t" r="r" b="b"/>
                  <a:pathLst>
                    <a:path w="21200" h="12299" extrusionOk="0">
                      <a:moveTo>
                        <a:pt x="454" y="6834"/>
                      </a:moveTo>
                      <a:lnTo>
                        <a:pt x="9289" y="11978"/>
                      </a:lnTo>
                      <a:cubicBezTo>
                        <a:pt x="10191" y="12406"/>
                        <a:pt x="11238" y="12406"/>
                        <a:pt x="12139" y="11978"/>
                      </a:cubicBezTo>
                      <a:lnTo>
                        <a:pt x="20594" y="7025"/>
                      </a:lnTo>
                      <a:cubicBezTo>
                        <a:pt x="21354" y="6549"/>
                        <a:pt x="21449" y="5882"/>
                        <a:pt x="20594" y="5406"/>
                      </a:cubicBezTo>
                      <a:lnTo>
                        <a:pt x="11759" y="357"/>
                      </a:lnTo>
                      <a:cubicBezTo>
                        <a:pt x="10868" y="-119"/>
                        <a:pt x="9800" y="-119"/>
                        <a:pt x="8909" y="357"/>
                      </a:cubicBezTo>
                      <a:lnTo>
                        <a:pt x="549" y="5215"/>
                      </a:lnTo>
                      <a:cubicBezTo>
                        <a:pt x="-116" y="5691"/>
                        <a:pt x="-211" y="6453"/>
                        <a:pt x="45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0" name="Google Shape;681;p17">
                  <a:extLst>
                    <a:ext uri="{FF2B5EF4-FFF2-40B4-BE49-F238E27FC236}">
                      <a16:creationId xmlns:a16="http://schemas.microsoft.com/office/drawing/2014/main" id="{B9EB6B39-9833-9065-5F96-D97B05005D80}"/>
                    </a:ext>
                  </a:extLst>
                </p:cNvPr>
                <p:cNvSpPr/>
                <p:nvPr/>
              </p:nvSpPr>
              <p:spPr>
                <a:xfrm>
                  <a:off x="4726002" y="5228867"/>
                  <a:ext cx="21257" cy="12299"/>
                </a:xfrm>
                <a:custGeom>
                  <a:avLst/>
                  <a:gdLst/>
                  <a:ahLst/>
                  <a:cxnLst/>
                  <a:rect l="l" t="t" r="r" b="b"/>
                  <a:pathLst>
                    <a:path w="21257" h="12299" extrusionOk="0">
                      <a:moveTo>
                        <a:pt x="535" y="6834"/>
                      </a:moveTo>
                      <a:lnTo>
                        <a:pt x="9370" y="11978"/>
                      </a:lnTo>
                      <a:cubicBezTo>
                        <a:pt x="10239" y="12406"/>
                        <a:pt x="11256" y="12406"/>
                        <a:pt x="12125" y="11978"/>
                      </a:cubicBezTo>
                      <a:lnTo>
                        <a:pt x="20581" y="7120"/>
                      </a:lnTo>
                      <a:cubicBezTo>
                        <a:pt x="21436" y="6548"/>
                        <a:pt x="21531" y="5881"/>
                        <a:pt x="20581" y="5405"/>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1" name="Google Shape;682;p17">
                  <a:extLst>
                    <a:ext uri="{FF2B5EF4-FFF2-40B4-BE49-F238E27FC236}">
                      <a16:creationId xmlns:a16="http://schemas.microsoft.com/office/drawing/2014/main" id="{6A8920EA-5BF5-69D2-47E5-26B7CB84F55F}"/>
                    </a:ext>
                  </a:extLst>
                </p:cNvPr>
                <p:cNvSpPr/>
                <p:nvPr/>
              </p:nvSpPr>
              <p:spPr>
                <a:xfrm>
                  <a:off x="4713712" y="5221628"/>
                  <a:ext cx="20781" cy="12299"/>
                </a:xfrm>
                <a:custGeom>
                  <a:avLst/>
                  <a:gdLst/>
                  <a:ahLst/>
                  <a:cxnLst/>
                  <a:rect l="l" t="t" r="r" b="b"/>
                  <a:pathLst>
                    <a:path w="20781" h="12299" extrusionOk="0">
                      <a:moveTo>
                        <a:pt x="0" y="6834"/>
                      </a:moveTo>
                      <a:lnTo>
                        <a:pt x="8835" y="11978"/>
                      </a:lnTo>
                      <a:cubicBezTo>
                        <a:pt x="9737" y="12406"/>
                        <a:pt x="10784" y="12406"/>
                        <a:pt x="11685" y="11978"/>
                      </a:cubicBezTo>
                      <a:lnTo>
                        <a:pt x="20141" y="7120"/>
                      </a:lnTo>
                      <a:cubicBezTo>
                        <a:pt x="20996" y="6644"/>
                        <a:pt x="20996" y="5882"/>
                        <a:pt x="20141" y="5501"/>
                      </a:cubicBezTo>
                      <a:lnTo>
                        <a:pt x="11305" y="357"/>
                      </a:lnTo>
                      <a:cubicBezTo>
                        <a:pt x="10414" y="-119"/>
                        <a:pt x="9346" y="-119"/>
                        <a:pt x="8455" y="357"/>
                      </a:cubicBezTo>
                      <a:lnTo>
                        <a:pt x="95" y="5215"/>
                      </a:lnTo>
                      <a:cubicBezTo>
                        <a:pt x="0" y="5691"/>
                        <a:pt x="0" y="6453"/>
                        <a:pt x="0"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2" name="Google Shape;683;p17">
                  <a:extLst>
                    <a:ext uri="{FF2B5EF4-FFF2-40B4-BE49-F238E27FC236}">
                      <a16:creationId xmlns:a16="http://schemas.microsoft.com/office/drawing/2014/main" id="{F8849FEA-6BE9-74B2-23CC-F92A8E7BF7D3}"/>
                    </a:ext>
                  </a:extLst>
                </p:cNvPr>
                <p:cNvSpPr/>
                <p:nvPr/>
              </p:nvSpPr>
              <p:spPr>
                <a:xfrm>
                  <a:off x="4701016" y="5214425"/>
                  <a:ext cx="21257" cy="12299"/>
                </a:xfrm>
                <a:custGeom>
                  <a:avLst/>
                  <a:gdLst/>
                  <a:ahLst/>
                  <a:cxnLst/>
                  <a:rect l="l" t="t" r="r" b="b"/>
                  <a:pathLst>
                    <a:path w="21257" h="12299" extrusionOk="0">
                      <a:moveTo>
                        <a:pt x="535" y="6798"/>
                      </a:moveTo>
                      <a:lnTo>
                        <a:pt x="9370" y="11942"/>
                      </a:lnTo>
                      <a:cubicBezTo>
                        <a:pt x="10261" y="12418"/>
                        <a:pt x="11329" y="12418"/>
                        <a:pt x="12220" y="11942"/>
                      </a:cubicBezTo>
                      <a:lnTo>
                        <a:pt x="20581" y="7084"/>
                      </a:lnTo>
                      <a:cubicBezTo>
                        <a:pt x="21436" y="6608"/>
                        <a:pt x="21531" y="5846"/>
                        <a:pt x="20581" y="5465"/>
                      </a:cubicBezTo>
                      <a:lnTo>
                        <a:pt x="11745" y="322"/>
                      </a:lnTo>
                      <a:cubicBezTo>
                        <a:pt x="10876" y="-107"/>
                        <a:pt x="9859" y="-107"/>
                        <a:pt x="8990" y="322"/>
                      </a:cubicBezTo>
                      <a:lnTo>
                        <a:pt x="535" y="5179"/>
                      </a:lnTo>
                      <a:cubicBezTo>
                        <a:pt x="-130" y="5274"/>
                        <a:pt x="-225" y="6417"/>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3" name="Google Shape;684;p17">
                  <a:extLst>
                    <a:ext uri="{FF2B5EF4-FFF2-40B4-BE49-F238E27FC236}">
                      <a16:creationId xmlns:a16="http://schemas.microsoft.com/office/drawing/2014/main" id="{6405A731-FEDB-CEDF-63C1-8FAA950B203C}"/>
                    </a:ext>
                  </a:extLst>
                </p:cNvPr>
                <p:cNvSpPr/>
                <p:nvPr/>
              </p:nvSpPr>
              <p:spPr>
                <a:xfrm>
                  <a:off x="4688557" y="5207186"/>
                  <a:ext cx="21271" cy="12299"/>
                </a:xfrm>
                <a:custGeom>
                  <a:avLst/>
                  <a:gdLst/>
                  <a:ahLst/>
                  <a:cxnLst/>
                  <a:rect l="l" t="t" r="r" b="b"/>
                  <a:pathLst>
                    <a:path w="21271" h="12299" extrusionOk="0">
                      <a:moveTo>
                        <a:pt x="454" y="6894"/>
                      </a:moveTo>
                      <a:lnTo>
                        <a:pt x="9289" y="11942"/>
                      </a:lnTo>
                      <a:cubicBezTo>
                        <a:pt x="10180" y="12418"/>
                        <a:pt x="11248" y="12418"/>
                        <a:pt x="12139" y="11942"/>
                      </a:cubicBezTo>
                      <a:lnTo>
                        <a:pt x="20594" y="7084"/>
                      </a:lnTo>
                      <a:cubicBezTo>
                        <a:pt x="21449" y="6608"/>
                        <a:pt x="21544" y="5846"/>
                        <a:pt x="20594" y="5465"/>
                      </a:cubicBezTo>
                      <a:lnTo>
                        <a:pt x="11759" y="322"/>
                      </a:lnTo>
                      <a:cubicBezTo>
                        <a:pt x="10858" y="-107"/>
                        <a:pt x="9811" y="-107"/>
                        <a:pt x="8909" y="322"/>
                      </a:cubicBezTo>
                      <a:lnTo>
                        <a:pt x="549" y="5274"/>
                      </a:lnTo>
                      <a:cubicBezTo>
                        <a:pt x="-116" y="5751"/>
                        <a:pt x="-211" y="6417"/>
                        <a:pt x="45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4" name="Google Shape;685;p17">
                  <a:extLst>
                    <a:ext uri="{FF2B5EF4-FFF2-40B4-BE49-F238E27FC236}">
                      <a16:creationId xmlns:a16="http://schemas.microsoft.com/office/drawing/2014/main" id="{54D75C30-AFE2-A815-C9A7-20A3E97BAF9E}"/>
                    </a:ext>
                  </a:extLst>
                </p:cNvPr>
                <p:cNvSpPr/>
                <p:nvPr/>
              </p:nvSpPr>
              <p:spPr>
                <a:xfrm>
                  <a:off x="4675924" y="5199947"/>
                  <a:ext cx="21364" cy="12299"/>
                </a:xfrm>
                <a:custGeom>
                  <a:avLst/>
                  <a:gdLst/>
                  <a:ahLst/>
                  <a:cxnLst/>
                  <a:rect l="l" t="t" r="r" b="b"/>
                  <a:pathLst>
                    <a:path w="21364" h="12299" extrusionOk="0">
                      <a:moveTo>
                        <a:pt x="641" y="6894"/>
                      </a:moveTo>
                      <a:lnTo>
                        <a:pt x="9477" y="11942"/>
                      </a:lnTo>
                      <a:cubicBezTo>
                        <a:pt x="10368" y="12418"/>
                        <a:pt x="11435" y="12418"/>
                        <a:pt x="12327" y="11942"/>
                      </a:cubicBezTo>
                      <a:lnTo>
                        <a:pt x="20687" y="7084"/>
                      </a:lnTo>
                      <a:cubicBezTo>
                        <a:pt x="21542" y="6608"/>
                        <a:pt x="21637" y="5846"/>
                        <a:pt x="20687" y="5465"/>
                      </a:cubicBezTo>
                      <a:lnTo>
                        <a:pt x="11852" y="321"/>
                      </a:lnTo>
                      <a:cubicBezTo>
                        <a:pt x="10982" y="-107"/>
                        <a:pt x="9966" y="-107"/>
                        <a:pt x="9096" y="321"/>
                      </a:cubicBezTo>
                      <a:lnTo>
                        <a:pt x="641" y="5275"/>
                      </a:lnTo>
                      <a:cubicBezTo>
                        <a:pt x="-214" y="5751"/>
                        <a:pt x="-214" y="6417"/>
                        <a:pt x="641"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5" name="Google Shape;686;p17">
                  <a:extLst>
                    <a:ext uri="{FF2B5EF4-FFF2-40B4-BE49-F238E27FC236}">
                      <a16:creationId xmlns:a16="http://schemas.microsoft.com/office/drawing/2014/main" id="{D9E233A2-72A3-94F7-5F7C-09C9564584F5}"/>
                    </a:ext>
                  </a:extLst>
                </p:cNvPr>
                <p:cNvSpPr/>
                <p:nvPr/>
              </p:nvSpPr>
              <p:spPr>
                <a:xfrm>
                  <a:off x="4663585" y="5192708"/>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7084"/>
                        <a:pt x="21531" y="5846"/>
                        <a:pt x="20581" y="5465"/>
                      </a:cubicBezTo>
                      <a:lnTo>
                        <a:pt x="11745" y="322"/>
                      </a:lnTo>
                      <a:cubicBezTo>
                        <a:pt x="10844" y="-107"/>
                        <a:pt x="9797" y="-107"/>
                        <a:pt x="8895" y="322"/>
                      </a:cubicBezTo>
                      <a:lnTo>
                        <a:pt x="535" y="5274"/>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6" name="Google Shape;687;p17">
                  <a:extLst>
                    <a:ext uri="{FF2B5EF4-FFF2-40B4-BE49-F238E27FC236}">
                      <a16:creationId xmlns:a16="http://schemas.microsoft.com/office/drawing/2014/main" id="{9E6A0E3B-D853-F542-BEEF-74B2CACD27BB}"/>
                    </a:ext>
                  </a:extLst>
                </p:cNvPr>
                <p:cNvSpPr/>
                <p:nvPr/>
              </p:nvSpPr>
              <p:spPr>
                <a:xfrm>
                  <a:off x="4651034" y="5185529"/>
                  <a:ext cx="21269" cy="12299"/>
                </a:xfrm>
                <a:custGeom>
                  <a:avLst/>
                  <a:gdLst/>
                  <a:ahLst/>
                  <a:cxnLst/>
                  <a:rect l="l" t="t" r="r" b="b"/>
                  <a:pathLst>
                    <a:path w="21269" h="12299" extrusionOk="0">
                      <a:moveTo>
                        <a:pt x="546" y="6834"/>
                      </a:moveTo>
                      <a:lnTo>
                        <a:pt x="9381" y="11978"/>
                      </a:lnTo>
                      <a:cubicBezTo>
                        <a:pt x="10283" y="12406"/>
                        <a:pt x="11330" y="12406"/>
                        <a:pt x="12232" y="11978"/>
                      </a:cubicBezTo>
                      <a:lnTo>
                        <a:pt x="20592" y="7120"/>
                      </a:lnTo>
                      <a:cubicBezTo>
                        <a:pt x="21447" y="6644"/>
                        <a:pt x="21542" y="5882"/>
                        <a:pt x="20592" y="5501"/>
                      </a:cubicBezTo>
                      <a:lnTo>
                        <a:pt x="11757" y="357"/>
                      </a:lnTo>
                      <a:cubicBezTo>
                        <a:pt x="10865" y="-119"/>
                        <a:pt x="9798" y="-119"/>
                        <a:pt x="8906" y="357"/>
                      </a:cubicBezTo>
                      <a:lnTo>
                        <a:pt x="451" y="5215"/>
                      </a:lnTo>
                      <a:cubicBezTo>
                        <a:pt x="-119" y="5596"/>
                        <a:pt x="-214" y="6358"/>
                        <a:pt x="546"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7" name="Google Shape;688;p17">
                  <a:extLst>
                    <a:ext uri="{FF2B5EF4-FFF2-40B4-BE49-F238E27FC236}">
                      <a16:creationId xmlns:a16="http://schemas.microsoft.com/office/drawing/2014/main" id="{80B8E0F2-8060-83AC-BFD0-E6A7C10BB4B5}"/>
                    </a:ext>
                  </a:extLst>
                </p:cNvPr>
                <p:cNvSpPr/>
                <p:nvPr/>
              </p:nvSpPr>
              <p:spPr>
                <a:xfrm>
                  <a:off x="4638600" y="5178325"/>
                  <a:ext cx="21257" cy="12263"/>
                </a:xfrm>
                <a:custGeom>
                  <a:avLst/>
                  <a:gdLst/>
                  <a:ahLst/>
                  <a:cxnLst/>
                  <a:rect l="l" t="t" r="r" b="b"/>
                  <a:pathLst>
                    <a:path w="21257" h="12263" extrusionOk="0">
                      <a:moveTo>
                        <a:pt x="535" y="6798"/>
                      </a:moveTo>
                      <a:lnTo>
                        <a:pt x="9370" y="11942"/>
                      </a:lnTo>
                      <a:cubicBezTo>
                        <a:pt x="10240" y="12371"/>
                        <a:pt x="11256" y="12371"/>
                        <a:pt x="12125" y="11942"/>
                      </a:cubicBezTo>
                      <a:lnTo>
                        <a:pt x="20581" y="7084"/>
                      </a:lnTo>
                      <a:cubicBezTo>
                        <a:pt x="21436" y="6608"/>
                        <a:pt x="21531" y="5846"/>
                        <a:pt x="20581" y="5465"/>
                      </a:cubicBezTo>
                      <a:lnTo>
                        <a:pt x="11745" y="322"/>
                      </a:lnTo>
                      <a:cubicBezTo>
                        <a:pt x="10844" y="-107"/>
                        <a:pt x="9797" y="-107"/>
                        <a:pt x="8895" y="322"/>
                      </a:cubicBezTo>
                      <a:lnTo>
                        <a:pt x="535" y="5179"/>
                      </a:lnTo>
                      <a:cubicBezTo>
                        <a:pt x="-130" y="5656"/>
                        <a:pt x="-225" y="6417"/>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8" name="Google Shape;689;p17">
                  <a:extLst>
                    <a:ext uri="{FF2B5EF4-FFF2-40B4-BE49-F238E27FC236}">
                      <a16:creationId xmlns:a16="http://schemas.microsoft.com/office/drawing/2014/main" id="{4476CBC8-1184-FC61-B0DE-A21503D1D0AD}"/>
                    </a:ext>
                  </a:extLst>
                </p:cNvPr>
                <p:cNvSpPr/>
                <p:nvPr/>
              </p:nvSpPr>
              <p:spPr>
                <a:xfrm>
                  <a:off x="4626083" y="5171051"/>
                  <a:ext cx="21234" cy="12299"/>
                </a:xfrm>
                <a:custGeom>
                  <a:avLst/>
                  <a:gdLst/>
                  <a:ahLst/>
                  <a:cxnLst/>
                  <a:rect l="l" t="t" r="r" b="b"/>
                  <a:pathLst>
                    <a:path w="21234" h="12299" extrusionOk="0">
                      <a:moveTo>
                        <a:pt x="511" y="6834"/>
                      </a:moveTo>
                      <a:lnTo>
                        <a:pt x="9347" y="11978"/>
                      </a:lnTo>
                      <a:cubicBezTo>
                        <a:pt x="10248" y="12406"/>
                        <a:pt x="11295" y="12406"/>
                        <a:pt x="12197" y="11978"/>
                      </a:cubicBezTo>
                      <a:lnTo>
                        <a:pt x="20557" y="7025"/>
                      </a:lnTo>
                      <a:cubicBezTo>
                        <a:pt x="21412" y="6548"/>
                        <a:pt x="21507" y="5882"/>
                        <a:pt x="20557" y="5405"/>
                      </a:cubicBezTo>
                      <a:lnTo>
                        <a:pt x="11722" y="357"/>
                      </a:lnTo>
                      <a:cubicBezTo>
                        <a:pt x="10831" y="-119"/>
                        <a:pt x="9763" y="-119"/>
                        <a:pt x="8872" y="357"/>
                      </a:cubicBezTo>
                      <a:lnTo>
                        <a:pt x="416" y="5215"/>
                      </a:lnTo>
                      <a:cubicBezTo>
                        <a:pt x="-154" y="5691"/>
                        <a:pt x="-154" y="6453"/>
                        <a:pt x="511"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9" name="Google Shape;690;p17">
                  <a:extLst>
                    <a:ext uri="{FF2B5EF4-FFF2-40B4-BE49-F238E27FC236}">
                      <a16:creationId xmlns:a16="http://schemas.microsoft.com/office/drawing/2014/main" id="{625852F2-DD47-C8FA-8257-5A540AF37603}"/>
                    </a:ext>
                  </a:extLst>
                </p:cNvPr>
                <p:cNvSpPr/>
                <p:nvPr/>
              </p:nvSpPr>
              <p:spPr>
                <a:xfrm>
                  <a:off x="4598129" y="5154858"/>
                  <a:ext cx="36743" cy="21252"/>
                </a:xfrm>
                <a:custGeom>
                  <a:avLst/>
                  <a:gdLst/>
                  <a:ahLst/>
                  <a:cxnLst/>
                  <a:rect l="l" t="t" r="r" b="b"/>
                  <a:pathLst>
                    <a:path w="36743" h="21252" extrusionOk="0">
                      <a:moveTo>
                        <a:pt x="535" y="6834"/>
                      </a:moveTo>
                      <a:lnTo>
                        <a:pt x="24856" y="20931"/>
                      </a:lnTo>
                      <a:cubicBezTo>
                        <a:pt x="25725" y="21360"/>
                        <a:pt x="26741" y="21360"/>
                        <a:pt x="27611" y="20931"/>
                      </a:cubicBezTo>
                      <a:lnTo>
                        <a:pt x="36066" y="15978"/>
                      </a:lnTo>
                      <a:cubicBezTo>
                        <a:pt x="36921" y="15502"/>
                        <a:pt x="37016" y="14835"/>
                        <a:pt x="36066" y="14359"/>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0" name="Google Shape;691;p17">
                  <a:extLst>
                    <a:ext uri="{FF2B5EF4-FFF2-40B4-BE49-F238E27FC236}">
                      <a16:creationId xmlns:a16="http://schemas.microsoft.com/office/drawing/2014/main" id="{9D303D63-43E8-5953-954B-5D553C8F07E7}"/>
                    </a:ext>
                  </a:extLst>
                </p:cNvPr>
                <p:cNvSpPr/>
                <p:nvPr/>
              </p:nvSpPr>
              <p:spPr>
                <a:xfrm>
                  <a:off x="4763493" y="5250906"/>
                  <a:ext cx="24428" cy="14204"/>
                </a:xfrm>
                <a:custGeom>
                  <a:avLst/>
                  <a:gdLst/>
                  <a:ahLst/>
                  <a:cxnLst/>
                  <a:rect l="l" t="t" r="r" b="b"/>
                  <a:pathLst>
                    <a:path w="24428" h="14204" extrusionOk="0">
                      <a:moveTo>
                        <a:pt x="475" y="6894"/>
                      </a:moveTo>
                      <a:lnTo>
                        <a:pt x="12540" y="13847"/>
                      </a:lnTo>
                      <a:cubicBezTo>
                        <a:pt x="13431" y="14323"/>
                        <a:pt x="14499" y="14323"/>
                        <a:pt x="15390" y="13847"/>
                      </a:cubicBezTo>
                      <a:lnTo>
                        <a:pt x="23751" y="8989"/>
                      </a:lnTo>
                      <a:cubicBezTo>
                        <a:pt x="24606" y="8513"/>
                        <a:pt x="24701" y="7751"/>
                        <a:pt x="23751" y="7370"/>
                      </a:cubicBezTo>
                      <a:lnTo>
                        <a:pt x="11685" y="321"/>
                      </a:lnTo>
                      <a:cubicBezTo>
                        <a:pt x="10784" y="-107"/>
                        <a:pt x="9737" y="-107"/>
                        <a:pt x="8835" y="321"/>
                      </a:cubicBezTo>
                      <a:lnTo>
                        <a:pt x="380" y="5179"/>
                      </a:lnTo>
                      <a:cubicBezTo>
                        <a:pt x="-95" y="5370"/>
                        <a:pt x="-190" y="6132"/>
                        <a:pt x="47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85" name="Google Shape;692;p17">
                <a:extLst>
                  <a:ext uri="{FF2B5EF4-FFF2-40B4-BE49-F238E27FC236}">
                    <a16:creationId xmlns:a16="http://schemas.microsoft.com/office/drawing/2014/main" id="{89022E3F-44A0-B9F4-7BEE-375D682A58BE}"/>
                  </a:ext>
                </a:extLst>
              </p:cNvPr>
              <p:cNvGrpSpPr/>
              <p:nvPr/>
            </p:nvGrpSpPr>
            <p:grpSpPr>
              <a:xfrm>
                <a:off x="4655095" y="4952197"/>
                <a:ext cx="207390" cy="280361"/>
                <a:chOff x="4655095" y="4952197"/>
                <a:chExt cx="207390" cy="280361"/>
              </a:xfrm>
            </p:grpSpPr>
            <p:grpSp>
              <p:nvGrpSpPr>
                <p:cNvPr id="386" name="Google Shape;693;p17">
                  <a:extLst>
                    <a:ext uri="{FF2B5EF4-FFF2-40B4-BE49-F238E27FC236}">
                      <a16:creationId xmlns:a16="http://schemas.microsoft.com/office/drawing/2014/main" id="{E58F28B6-C684-9BAD-2B50-6081CFD549A0}"/>
                    </a:ext>
                  </a:extLst>
                </p:cNvPr>
                <p:cNvGrpSpPr/>
                <p:nvPr/>
              </p:nvGrpSpPr>
              <p:grpSpPr>
                <a:xfrm>
                  <a:off x="4655095" y="4952197"/>
                  <a:ext cx="207390" cy="280361"/>
                  <a:chOff x="4655095" y="4952197"/>
                  <a:chExt cx="207390" cy="280361"/>
                </a:xfrm>
              </p:grpSpPr>
              <p:sp>
                <p:nvSpPr>
                  <p:cNvPr id="390" name="Google Shape;694;p17">
                    <a:extLst>
                      <a:ext uri="{FF2B5EF4-FFF2-40B4-BE49-F238E27FC236}">
                        <a16:creationId xmlns:a16="http://schemas.microsoft.com/office/drawing/2014/main" id="{76CBDB5C-F640-2016-63EB-57DC25E932A5}"/>
                      </a:ext>
                    </a:extLst>
                  </p:cNvPr>
                  <p:cNvSpPr/>
                  <p:nvPr/>
                </p:nvSpPr>
                <p:spPr>
                  <a:xfrm>
                    <a:off x="4655095" y="4952197"/>
                    <a:ext cx="207390" cy="280361"/>
                  </a:xfrm>
                  <a:custGeom>
                    <a:avLst/>
                    <a:gdLst/>
                    <a:ahLst/>
                    <a:cxnLst/>
                    <a:rect l="l" t="t" r="r" b="b"/>
                    <a:pathLst>
                      <a:path w="207390" h="280361" extrusionOk="0">
                        <a:moveTo>
                          <a:pt x="200455" y="280361"/>
                        </a:moveTo>
                        <a:lnTo>
                          <a:pt x="200455" y="280361"/>
                        </a:lnTo>
                        <a:lnTo>
                          <a:pt x="0" y="164251"/>
                        </a:lnTo>
                        <a:lnTo>
                          <a:pt x="0" y="6232"/>
                        </a:lnTo>
                        <a:lnTo>
                          <a:pt x="1520" y="2612"/>
                        </a:lnTo>
                        <a:lnTo>
                          <a:pt x="3230" y="1850"/>
                        </a:lnTo>
                        <a:lnTo>
                          <a:pt x="3230" y="1850"/>
                        </a:lnTo>
                        <a:cubicBezTo>
                          <a:pt x="7492" y="-617"/>
                          <a:pt x="12744" y="-617"/>
                          <a:pt x="17005" y="1850"/>
                        </a:cubicBezTo>
                        <a:lnTo>
                          <a:pt x="200455" y="108054"/>
                        </a:lnTo>
                        <a:cubicBezTo>
                          <a:pt x="204734" y="110530"/>
                          <a:pt x="207375" y="115102"/>
                          <a:pt x="207391" y="120055"/>
                        </a:cubicBezTo>
                        <a:lnTo>
                          <a:pt x="207391" y="268360"/>
                        </a:lnTo>
                        <a:cubicBezTo>
                          <a:pt x="206156" y="275980"/>
                          <a:pt x="204731" y="277885"/>
                          <a:pt x="200455" y="280361"/>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1" name="Google Shape;695;p17">
                    <a:extLst>
                      <a:ext uri="{FF2B5EF4-FFF2-40B4-BE49-F238E27FC236}">
                        <a16:creationId xmlns:a16="http://schemas.microsoft.com/office/drawing/2014/main" id="{3B2686C3-F44B-DCD2-F6EC-C7930484C868}"/>
                      </a:ext>
                    </a:extLst>
                  </p:cNvPr>
                  <p:cNvSpPr/>
                  <p:nvPr/>
                </p:nvSpPr>
                <p:spPr>
                  <a:xfrm>
                    <a:off x="4655095" y="4952197"/>
                    <a:ext cx="205775" cy="127104"/>
                  </a:xfrm>
                  <a:custGeom>
                    <a:avLst/>
                    <a:gdLst/>
                    <a:ahLst/>
                    <a:cxnLst/>
                    <a:rect l="l" t="t" r="r" b="b"/>
                    <a:pathLst>
                      <a:path w="205775" h="127104" extrusionOk="0">
                        <a:moveTo>
                          <a:pt x="182120" y="127104"/>
                        </a:moveTo>
                        <a:lnTo>
                          <a:pt x="0" y="11470"/>
                        </a:lnTo>
                        <a:lnTo>
                          <a:pt x="0" y="6232"/>
                        </a:lnTo>
                        <a:lnTo>
                          <a:pt x="1520" y="2612"/>
                        </a:lnTo>
                        <a:lnTo>
                          <a:pt x="3230" y="1850"/>
                        </a:lnTo>
                        <a:cubicBezTo>
                          <a:pt x="7492" y="-617"/>
                          <a:pt x="12744" y="-617"/>
                          <a:pt x="17005" y="1850"/>
                        </a:cubicBezTo>
                        <a:lnTo>
                          <a:pt x="200455" y="108054"/>
                        </a:lnTo>
                        <a:cubicBezTo>
                          <a:pt x="202698" y="109330"/>
                          <a:pt x="204541" y="111216"/>
                          <a:pt x="205776" y="11348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2" name="Google Shape;696;p17">
                    <a:extLst>
                      <a:ext uri="{FF2B5EF4-FFF2-40B4-BE49-F238E27FC236}">
                        <a16:creationId xmlns:a16="http://schemas.microsoft.com/office/drawing/2014/main" id="{449360B4-CFC6-2298-8C48-B858FD0BA79E}"/>
                      </a:ext>
                    </a:extLst>
                  </p:cNvPr>
                  <p:cNvSpPr/>
                  <p:nvPr/>
                </p:nvSpPr>
                <p:spPr>
                  <a:xfrm>
                    <a:off x="4655095" y="4954417"/>
                    <a:ext cx="200455" cy="278140"/>
                  </a:xfrm>
                  <a:custGeom>
                    <a:avLst/>
                    <a:gdLst/>
                    <a:ahLst/>
                    <a:cxnLst/>
                    <a:rect l="l" t="t" r="r" b="b"/>
                    <a:pathLst>
                      <a:path w="200455" h="278140" extrusionOk="0">
                        <a:moveTo>
                          <a:pt x="4655" y="392"/>
                        </a:moveTo>
                        <a:lnTo>
                          <a:pt x="197130" y="111834"/>
                        </a:lnTo>
                        <a:cubicBezTo>
                          <a:pt x="199185" y="113044"/>
                          <a:pt x="200449" y="115254"/>
                          <a:pt x="200455" y="117645"/>
                        </a:cubicBezTo>
                        <a:lnTo>
                          <a:pt x="200455" y="278141"/>
                        </a:lnTo>
                        <a:lnTo>
                          <a:pt x="0" y="162031"/>
                        </a:lnTo>
                        <a:lnTo>
                          <a:pt x="0" y="3059"/>
                        </a:lnTo>
                        <a:cubicBezTo>
                          <a:pt x="45" y="1325"/>
                          <a:pt x="1485" y="-46"/>
                          <a:pt x="3215" y="1"/>
                        </a:cubicBezTo>
                        <a:cubicBezTo>
                          <a:pt x="3720" y="11"/>
                          <a:pt x="4213" y="144"/>
                          <a:pt x="4655" y="392"/>
                        </a:cubicBezTo>
                        <a:close/>
                      </a:path>
                    </a:pathLst>
                  </a:custGeom>
                  <a:solidFill>
                    <a:srgbClr val="DCEE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3" name="Google Shape;697;p17">
                    <a:extLst>
                      <a:ext uri="{FF2B5EF4-FFF2-40B4-BE49-F238E27FC236}">
                        <a16:creationId xmlns:a16="http://schemas.microsoft.com/office/drawing/2014/main" id="{0040CAF6-2C55-B573-883A-FD47B766E101}"/>
                      </a:ext>
                    </a:extLst>
                  </p:cNvPr>
                  <p:cNvSpPr/>
                  <p:nvPr/>
                </p:nvSpPr>
                <p:spPr>
                  <a:xfrm>
                    <a:off x="4655095" y="4954417"/>
                    <a:ext cx="200455" cy="278140"/>
                  </a:xfrm>
                  <a:custGeom>
                    <a:avLst/>
                    <a:gdLst/>
                    <a:ahLst/>
                    <a:cxnLst/>
                    <a:rect l="l" t="t" r="r" b="b"/>
                    <a:pathLst>
                      <a:path w="200455" h="278140" extrusionOk="0">
                        <a:moveTo>
                          <a:pt x="4655" y="392"/>
                        </a:moveTo>
                        <a:lnTo>
                          <a:pt x="197130" y="111834"/>
                        </a:lnTo>
                        <a:cubicBezTo>
                          <a:pt x="199185" y="113044"/>
                          <a:pt x="200449" y="115254"/>
                          <a:pt x="200455" y="117645"/>
                        </a:cubicBezTo>
                        <a:lnTo>
                          <a:pt x="200455" y="278141"/>
                        </a:lnTo>
                        <a:lnTo>
                          <a:pt x="0" y="162031"/>
                        </a:lnTo>
                        <a:lnTo>
                          <a:pt x="0" y="3059"/>
                        </a:lnTo>
                        <a:cubicBezTo>
                          <a:pt x="45" y="1325"/>
                          <a:pt x="1485" y="-46"/>
                          <a:pt x="3215" y="1"/>
                        </a:cubicBezTo>
                        <a:cubicBezTo>
                          <a:pt x="3720" y="11"/>
                          <a:pt x="4213" y="144"/>
                          <a:pt x="4655" y="39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4" name="Google Shape;698;p17">
                    <a:extLst>
                      <a:ext uri="{FF2B5EF4-FFF2-40B4-BE49-F238E27FC236}">
                        <a16:creationId xmlns:a16="http://schemas.microsoft.com/office/drawing/2014/main" id="{2297F814-7A56-D85D-063A-6BE29AC18B37}"/>
                      </a:ext>
                    </a:extLst>
                  </p:cNvPr>
                  <p:cNvSpPr/>
                  <p:nvPr/>
                </p:nvSpPr>
                <p:spPr>
                  <a:xfrm>
                    <a:off x="4655095" y="5110733"/>
                    <a:ext cx="200455" cy="121824"/>
                  </a:xfrm>
                  <a:custGeom>
                    <a:avLst/>
                    <a:gdLst/>
                    <a:ahLst/>
                    <a:cxnLst/>
                    <a:rect l="l" t="t" r="r" b="b"/>
                    <a:pathLst>
                      <a:path w="200455" h="121824" extrusionOk="0">
                        <a:moveTo>
                          <a:pt x="200455" y="121825"/>
                        </a:moveTo>
                        <a:lnTo>
                          <a:pt x="200455" y="116014"/>
                        </a:lnTo>
                        <a:lnTo>
                          <a:pt x="0" y="0"/>
                        </a:lnTo>
                        <a:lnTo>
                          <a:pt x="0" y="5715"/>
                        </a:lnTo>
                        <a:lnTo>
                          <a:pt x="200455" y="121825"/>
                        </a:lnTo>
                        <a:close/>
                      </a:path>
                    </a:pathLst>
                  </a:custGeom>
                  <a:solidFill>
                    <a:srgbClr val="DBDBD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87" name="Google Shape;699;p17">
                  <a:extLst>
                    <a:ext uri="{FF2B5EF4-FFF2-40B4-BE49-F238E27FC236}">
                      <a16:creationId xmlns:a16="http://schemas.microsoft.com/office/drawing/2014/main" id="{52A573D3-9E63-7808-D23A-D7830F550180}"/>
                    </a:ext>
                  </a:extLst>
                </p:cNvPr>
                <p:cNvSpPr/>
                <p:nvPr/>
              </p:nvSpPr>
              <p:spPr>
                <a:xfrm>
                  <a:off x="4660320" y="4963096"/>
                  <a:ext cx="2375" cy="144970"/>
                </a:xfrm>
                <a:custGeom>
                  <a:avLst/>
                  <a:gdLst/>
                  <a:ahLst/>
                  <a:cxnLst/>
                  <a:rect l="l" t="t" r="r" b="b"/>
                  <a:pathLst>
                    <a:path w="2375" h="144970" extrusionOk="0">
                      <a:moveTo>
                        <a:pt x="0" y="144971"/>
                      </a:moveTo>
                      <a:lnTo>
                        <a:pt x="0" y="0"/>
                      </a:lnTo>
                      <a:lnTo>
                        <a:pt x="2375" y="1429"/>
                      </a:lnTo>
                      <a:lnTo>
                        <a:pt x="2375" y="143732"/>
                      </a:lnTo>
                      <a:lnTo>
                        <a:pt x="0" y="144971"/>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8" name="Google Shape;700;p17">
                  <a:extLst>
                    <a:ext uri="{FF2B5EF4-FFF2-40B4-BE49-F238E27FC236}">
                      <a16:creationId xmlns:a16="http://schemas.microsoft.com/office/drawing/2014/main" id="{4BE368EC-4158-AB73-79D1-EE2A2253AEEF}"/>
                    </a:ext>
                  </a:extLst>
                </p:cNvPr>
                <p:cNvSpPr/>
                <p:nvPr/>
              </p:nvSpPr>
              <p:spPr>
                <a:xfrm>
                  <a:off x="4662695" y="4964525"/>
                  <a:ext cx="186490" cy="249936"/>
                </a:xfrm>
                <a:custGeom>
                  <a:avLst/>
                  <a:gdLst/>
                  <a:ahLst/>
                  <a:cxnLst/>
                  <a:rect l="l" t="t" r="r" b="b"/>
                  <a:pathLst>
                    <a:path w="186490" h="249936" extrusionOk="0">
                      <a:moveTo>
                        <a:pt x="0" y="0"/>
                      </a:moveTo>
                      <a:lnTo>
                        <a:pt x="0" y="142304"/>
                      </a:lnTo>
                      <a:lnTo>
                        <a:pt x="186490" y="249936"/>
                      </a:lnTo>
                      <a:lnTo>
                        <a:pt x="186490" y="107918"/>
                      </a:lnTo>
                      <a:lnTo>
                        <a:pt x="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9" name="Google Shape;701;p17">
                  <a:extLst>
                    <a:ext uri="{FF2B5EF4-FFF2-40B4-BE49-F238E27FC236}">
                      <a16:creationId xmlns:a16="http://schemas.microsoft.com/office/drawing/2014/main" id="{3BCF215D-6B46-C803-7745-33BD01A0950E}"/>
                    </a:ext>
                  </a:extLst>
                </p:cNvPr>
                <p:cNvSpPr/>
                <p:nvPr/>
              </p:nvSpPr>
              <p:spPr>
                <a:xfrm>
                  <a:off x="4660320" y="5106828"/>
                  <a:ext cx="188865" cy="110490"/>
                </a:xfrm>
                <a:custGeom>
                  <a:avLst/>
                  <a:gdLst/>
                  <a:ahLst/>
                  <a:cxnLst/>
                  <a:rect l="l" t="t" r="r" b="b"/>
                  <a:pathLst>
                    <a:path w="188865" h="110490" extrusionOk="0">
                      <a:moveTo>
                        <a:pt x="0" y="1238"/>
                      </a:moveTo>
                      <a:lnTo>
                        <a:pt x="188865" y="110490"/>
                      </a:lnTo>
                      <a:lnTo>
                        <a:pt x="188865" y="107633"/>
                      </a:lnTo>
                      <a:lnTo>
                        <a:pt x="2375" y="0"/>
                      </a:lnTo>
                      <a:lnTo>
                        <a:pt x="0" y="123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27" name="Google Shape;702;p17">
              <a:extLst>
                <a:ext uri="{FF2B5EF4-FFF2-40B4-BE49-F238E27FC236}">
                  <a16:creationId xmlns:a16="http://schemas.microsoft.com/office/drawing/2014/main" id="{46DAE678-9EA6-4E83-A74D-A678C8C40B0F}"/>
                </a:ext>
              </a:extLst>
            </p:cNvPr>
            <p:cNvSpPr/>
            <p:nvPr/>
          </p:nvSpPr>
          <p:spPr>
            <a:xfrm>
              <a:off x="2270876" y="3943763"/>
              <a:ext cx="260754" cy="432930"/>
            </a:xfrm>
            <a:custGeom>
              <a:avLst/>
              <a:gdLst/>
              <a:ahLst/>
              <a:cxnLst/>
              <a:rect l="l" t="t" r="r" b="b"/>
              <a:pathLst>
                <a:path w="260754" h="432930" extrusionOk="0">
                  <a:moveTo>
                    <a:pt x="89949" y="4025"/>
                  </a:moveTo>
                  <a:cubicBezTo>
                    <a:pt x="85198" y="15931"/>
                    <a:pt x="97264" y="30504"/>
                    <a:pt x="129565" y="40696"/>
                  </a:cubicBezTo>
                  <a:cubicBezTo>
                    <a:pt x="161866" y="50888"/>
                    <a:pt x="164811" y="37839"/>
                    <a:pt x="164811" y="37839"/>
                  </a:cubicBezTo>
                  <a:cubicBezTo>
                    <a:pt x="186348" y="47478"/>
                    <a:pt x="207342" y="58289"/>
                    <a:pt x="227702" y="70224"/>
                  </a:cubicBezTo>
                  <a:cubicBezTo>
                    <a:pt x="246703" y="83844"/>
                    <a:pt x="255633" y="123183"/>
                    <a:pt x="258293" y="189667"/>
                  </a:cubicBezTo>
                  <a:cubicBezTo>
                    <a:pt x="261333" y="266534"/>
                    <a:pt x="261523" y="380167"/>
                    <a:pt x="259053" y="400265"/>
                  </a:cubicBezTo>
                  <a:cubicBezTo>
                    <a:pt x="259053" y="400265"/>
                    <a:pt x="222762" y="436460"/>
                    <a:pt x="176401" y="432650"/>
                  </a:cubicBezTo>
                  <a:cubicBezTo>
                    <a:pt x="130040" y="428840"/>
                    <a:pt x="51948" y="387692"/>
                    <a:pt x="32947" y="355878"/>
                  </a:cubicBezTo>
                  <a:cubicBezTo>
                    <a:pt x="33517" y="288441"/>
                    <a:pt x="41307" y="277488"/>
                    <a:pt x="30477" y="238626"/>
                  </a:cubicBezTo>
                  <a:cubicBezTo>
                    <a:pt x="5586" y="149757"/>
                    <a:pt x="-7524" y="113372"/>
                    <a:pt x="4541" y="54317"/>
                  </a:cubicBezTo>
                  <a:cubicBezTo>
                    <a:pt x="14517" y="5644"/>
                    <a:pt x="28482" y="-452"/>
                    <a:pt x="47672" y="24"/>
                  </a:cubicBezTo>
                  <a:cubicBezTo>
                    <a:pt x="61825" y="605"/>
                    <a:pt x="75937" y="1939"/>
                    <a:pt x="89949" y="4025"/>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 name="Google Shape;703;p17">
              <a:extLst>
                <a:ext uri="{FF2B5EF4-FFF2-40B4-BE49-F238E27FC236}">
                  <a16:creationId xmlns:a16="http://schemas.microsoft.com/office/drawing/2014/main" id="{7AF171EC-4EF8-3073-D1BE-717C7203887C}"/>
                </a:ext>
              </a:extLst>
            </p:cNvPr>
            <p:cNvSpPr/>
            <p:nvPr/>
          </p:nvSpPr>
          <p:spPr>
            <a:xfrm>
              <a:off x="2458935" y="4016678"/>
              <a:ext cx="330765" cy="258321"/>
            </a:xfrm>
            <a:custGeom>
              <a:avLst/>
              <a:gdLst/>
              <a:ahLst/>
              <a:cxnLst/>
              <a:rect l="l" t="t" r="r" b="b"/>
              <a:pathLst>
                <a:path w="330765" h="258321" extrusionOk="0">
                  <a:moveTo>
                    <a:pt x="146521" y="199144"/>
                  </a:moveTo>
                  <a:cubicBezTo>
                    <a:pt x="108520" y="208669"/>
                    <a:pt x="99495" y="184666"/>
                    <a:pt x="94460" y="164759"/>
                  </a:cubicBezTo>
                  <a:cubicBezTo>
                    <a:pt x="82394" y="116467"/>
                    <a:pt x="75459" y="72938"/>
                    <a:pt x="66814" y="45506"/>
                  </a:cubicBezTo>
                  <a:cubicBezTo>
                    <a:pt x="56174" y="13216"/>
                    <a:pt x="45058" y="8073"/>
                    <a:pt x="29383" y="1786"/>
                  </a:cubicBezTo>
                  <a:cubicBezTo>
                    <a:pt x="11047" y="-5643"/>
                    <a:pt x="-4818" y="9977"/>
                    <a:pt x="1357" y="51031"/>
                  </a:cubicBezTo>
                  <a:cubicBezTo>
                    <a:pt x="8834" y="98770"/>
                    <a:pt x="20501" y="145747"/>
                    <a:pt x="36223" y="191429"/>
                  </a:cubicBezTo>
                  <a:cubicBezTo>
                    <a:pt x="40973" y="206478"/>
                    <a:pt x="51614" y="233148"/>
                    <a:pt x="67479" y="246102"/>
                  </a:cubicBezTo>
                  <a:cubicBezTo>
                    <a:pt x="87144" y="262009"/>
                    <a:pt x="116690" y="261342"/>
                    <a:pt x="161437" y="250103"/>
                  </a:cubicBezTo>
                  <a:cubicBezTo>
                    <a:pt x="180437" y="245340"/>
                    <a:pt x="201528" y="233910"/>
                    <a:pt x="237439" y="217051"/>
                  </a:cubicBezTo>
                  <a:cubicBezTo>
                    <a:pt x="246939" y="212479"/>
                    <a:pt x="254634" y="209526"/>
                    <a:pt x="273255" y="200763"/>
                  </a:cubicBezTo>
                  <a:cubicBezTo>
                    <a:pt x="291856" y="192334"/>
                    <a:pt x="308153" y="179523"/>
                    <a:pt x="320756" y="163425"/>
                  </a:cubicBezTo>
                  <a:cubicBezTo>
                    <a:pt x="330256" y="149328"/>
                    <a:pt x="331776" y="142661"/>
                    <a:pt x="330256" y="139423"/>
                  </a:cubicBezTo>
                  <a:cubicBezTo>
                    <a:pt x="328736" y="136184"/>
                    <a:pt x="323321" y="136279"/>
                    <a:pt x="318096" y="142185"/>
                  </a:cubicBezTo>
                  <a:cubicBezTo>
                    <a:pt x="310637" y="152300"/>
                    <a:pt x="301357" y="160920"/>
                    <a:pt x="290735" y="167616"/>
                  </a:cubicBezTo>
                  <a:cubicBezTo>
                    <a:pt x="290735" y="167616"/>
                    <a:pt x="302800" y="155139"/>
                    <a:pt x="309261" y="147042"/>
                  </a:cubicBezTo>
                  <a:cubicBezTo>
                    <a:pt x="315140" y="139908"/>
                    <a:pt x="320001" y="131993"/>
                    <a:pt x="323701" y="123516"/>
                  </a:cubicBezTo>
                  <a:cubicBezTo>
                    <a:pt x="327121" y="115229"/>
                    <a:pt x="319996" y="103989"/>
                    <a:pt x="314201" y="109895"/>
                  </a:cubicBezTo>
                  <a:cubicBezTo>
                    <a:pt x="308406" y="115800"/>
                    <a:pt x="306221" y="121801"/>
                    <a:pt x="296340" y="133612"/>
                  </a:cubicBezTo>
                  <a:cubicBezTo>
                    <a:pt x="291172" y="139918"/>
                    <a:pt x="285271" y="145576"/>
                    <a:pt x="278765" y="150471"/>
                  </a:cubicBezTo>
                  <a:cubicBezTo>
                    <a:pt x="284870" y="142194"/>
                    <a:pt x="290302" y="133431"/>
                    <a:pt x="295010" y="124277"/>
                  </a:cubicBezTo>
                  <a:cubicBezTo>
                    <a:pt x="299192" y="117096"/>
                    <a:pt x="301237" y="108866"/>
                    <a:pt x="300900" y="100560"/>
                  </a:cubicBezTo>
                  <a:cubicBezTo>
                    <a:pt x="300900" y="96274"/>
                    <a:pt x="294535" y="91035"/>
                    <a:pt x="288835" y="99322"/>
                  </a:cubicBezTo>
                  <a:cubicBezTo>
                    <a:pt x="283306" y="110552"/>
                    <a:pt x="276448" y="121077"/>
                    <a:pt x="268409" y="130659"/>
                  </a:cubicBezTo>
                  <a:cubicBezTo>
                    <a:pt x="259669" y="139708"/>
                    <a:pt x="252354" y="144852"/>
                    <a:pt x="252069" y="142375"/>
                  </a:cubicBezTo>
                  <a:cubicBezTo>
                    <a:pt x="251784" y="139899"/>
                    <a:pt x="257389" y="134946"/>
                    <a:pt x="260429" y="124373"/>
                  </a:cubicBezTo>
                  <a:cubicBezTo>
                    <a:pt x="263469" y="113800"/>
                    <a:pt x="260429" y="102656"/>
                    <a:pt x="254634" y="101513"/>
                  </a:cubicBezTo>
                  <a:cubicBezTo>
                    <a:pt x="248839" y="100370"/>
                    <a:pt x="249979" y="100560"/>
                    <a:pt x="245134" y="110466"/>
                  </a:cubicBezTo>
                  <a:cubicBezTo>
                    <a:pt x="238797" y="120601"/>
                    <a:pt x="233117" y="131126"/>
                    <a:pt x="228128" y="141994"/>
                  </a:cubicBezTo>
                  <a:cubicBezTo>
                    <a:pt x="225144" y="152138"/>
                    <a:pt x="219767" y="161416"/>
                    <a:pt x="212453" y="169045"/>
                  </a:cubicBezTo>
                  <a:cubicBezTo>
                    <a:pt x="203428" y="178951"/>
                    <a:pt x="182717" y="190000"/>
                    <a:pt x="146521" y="19914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 name="Google Shape;704;p17">
              <a:extLst>
                <a:ext uri="{FF2B5EF4-FFF2-40B4-BE49-F238E27FC236}">
                  <a16:creationId xmlns:a16="http://schemas.microsoft.com/office/drawing/2014/main" id="{85207A0E-5A6A-3887-6EC9-0C97B557857F}"/>
                </a:ext>
              </a:extLst>
            </p:cNvPr>
            <p:cNvSpPr/>
            <p:nvPr/>
          </p:nvSpPr>
          <p:spPr>
            <a:xfrm>
              <a:off x="2447141" y="4011203"/>
              <a:ext cx="100743" cy="148055"/>
            </a:xfrm>
            <a:custGeom>
              <a:avLst/>
              <a:gdLst/>
              <a:ahLst/>
              <a:cxnLst/>
              <a:rect l="l" t="t" r="r" b="b"/>
              <a:pathLst>
                <a:path w="100743" h="148055" extrusionOk="0">
                  <a:moveTo>
                    <a:pt x="27117" y="689"/>
                  </a:moveTo>
                  <a:cubicBezTo>
                    <a:pt x="52482" y="-3121"/>
                    <a:pt x="70438" y="8404"/>
                    <a:pt x="81743" y="46981"/>
                  </a:cubicBezTo>
                  <a:cubicBezTo>
                    <a:pt x="93049" y="85557"/>
                    <a:pt x="100744" y="117370"/>
                    <a:pt x="100744" y="117370"/>
                  </a:cubicBezTo>
                  <a:cubicBezTo>
                    <a:pt x="90684" y="132001"/>
                    <a:pt x="75423" y="142231"/>
                    <a:pt x="58088" y="145945"/>
                  </a:cubicBezTo>
                  <a:cubicBezTo>
                    <a:pt x="27687" y="153375"/>
                    <a:pt x="16761" y="138801"/>
                    <a:pt x="16761" y="138801"/>
                  </a:cubicBezTo>
                  <a:cubicBezTo>
                    <a:pt x="16761" y="138801"/>
                    <a:pt x="8306" y="98320"/>
                    <a:pt x="3081" y="70793"/>
                  </a:cubicBezTo>
                  <a:cubicBezTo>
                    <a:pt x="-2144" y="43266"/>
                    <a:pt x="-4329" y="5356"/>
                    <a:pt x="27117" y="689"/>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 name="Google Shape;705;p17">
              <a:extLst>
                <a:ext uri="{FF2B5EF4-FFF2-40B4-BE49-F238E27FC236}">
                  <a16:creationId xmlns:a16="http://schemas.microsoft.com/office/drawing/2014/main" id="{6CA444F3-3AD4-16B3-30DC-938C16E1057E}"/>
                </a:ext>
              </a:extLst>
            </p:cNvPr>
            <p:cNvSpPr/>
            <p:nvPr/>
          </p:nvSpPr>
          <p:spPr>
            <a:xfrm>
              <a:off x="2331622" y="3739152"/>
              <a:ext cx="164429" cy="181621"/>
            </a:xfrm>
            <a:custGeom>
              <a:avLst/>
              <a:gdLst/>
              <a:ahLst/>
              <a:cxnLst/>
              <a:rect l="l" t="t" r="r" b="b"/>
              <a:pathLst>
                <a:path w="164429" h="181621" extrusionOk="0">
                  <a:moveTo>
                    <a:pt x="155175" y="75001"/>
                  </a:moveTo>
                  <a:cubicBezTo>
                    <a:pt x="155175" y="75001"/>
                    <a:pt x="195362" y="13755"/>
                    <a:pt x="108244" y="1277"/>
                  </a:cubicBezTo>
                  <a:cubicBezTo>
                    <a:pt x="45447" y="-7771"/>
                    <a:pt x="5166" y="32710"/>
                    <a:pt x="511" y="76620"/>
                  </a:cubicBezTo>
                  <a:cubicBezTo>
                    <a:pt x="-3954" y="118530"/>
                    <a:pt x="21792" y="162345"/>
                    <a:pt x="40412" y="179300"/>
                  </a:cubicBezTo>
                  <a:cubicBezTo>
                    <a:pt x="58682" y="183929"/>
                    <a:pt x="78014" y="181586"/>
                    <a:pt x="94659" y="172727"/>
                  </a:cubicBezTo>
                  <a:cubicBezTo>
                    <a:pt x="95657" y="161326"/>
                    <a:pt x="96038" y="149877"/>
                    <a:pt x="95799" y="138437"/>
                  </a:cubicBezTo>
                  <a:cubicBezTo>
                    <a:pt x="95799" y="138437"/>
                    <a:pt x="65208" y="73858"/>
                    <a:pt x="155175" y="750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 name="Google Shape;706;p17">
              <a:extLst>
                <a:ext uri="{FF2B5EF4-FFF2-40B4-BE49-F238E27FC236}">
                  <a16:creationId xmlns:a16="http://schemas.microsoft.com/office/drawing/2014/main" id="{3B3063ED-598A-3009-3F31-BFB62F2641F5}"/>
                </a:ext>
              </a:extLst>
            </p:cNvPr>
            <p:cNvSpPr/>
            <p:nvPr/>
          </p:nvSpPr>
          <p:spPr>
            <a:xfrm>
              <a:off x="2515394" y="4404988"/>
              <a:ext cx="145638" cy="201549"/>
            </a:xfrm>
            <a:custGeom>
              <a:avLst/>
              <a:gdLst/>
              <a:ahLst/>
              <a:cxnLst/>
              <a:rect l="l" t="t" r="r" b="b"/>
              <a:pathLst>
                <a:path w="145638" h="201549" extrusionOk="0">
                  <a:moveTo>
                    <a:pt x="145639" y="183928"/>
                  </a:moveTo>
                  <a:lnTo>
                    <a:pt x="145639" y="0"/>
                  </a:lnTo>
                  <a:lnTo>
                    <a:pt x="0" y="85249"/>
                  </a:lnTo>
                  <a:lnTo>
                    <a:pt x="56052" y="201549"/>
                  </a:lnTo>
                  <a:lnTo>
                    <a:pt x="145639" y="183928"/>
                  </a:lnTo>
                  <a:close/>
                </a:path>
              </a:pathLst>
            </a:custGeom>
            <a:solidFill>
              <a:srgbClr val="D5D6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4" name="Google Shape;707;p17">
              <a:extLst>
                <a:ext uri="{FF2B5EF4-FFF2-40B4-BE49-F238E27FC236}">
                  <a16:creationId xmlns:a16="http://schemas.microsoft.com/office/drawing/2014/main" id="{EEABFE0B-5BA8-60EB-2DAA-C36035416570}"/>
                </a:ext>
              </a:extLst>
            </p:cNvPr>
            <p:cNvSpPr/>
            <p:nvPr/>
          </p:nvSpPr>
          <p:spPr>
            <a:xfrm>
              <a:off x="2565555" y="4383081"/>
              <a:ext cx="95477" cy="55816"/>
            </a:xfrm>
            <a:custGeom>
              <a:avLst/>
              <a:gdLst/>
              <a:ahLst/>
              <a:cxnLst/>
              <a:rect l="l" t="t" r="r" b="b"/>
              <a:pathLst>
                <a:path w="95477" h="55816" extrusionOk="0">
                  <a:moveTo>
                    <a:pt x="0" y="32480"/>
                  </a:moveTo>
                  <a:lnTo>
                    <a:pt x="55862" y="0"/>
                  </a:lnTo>
                  <a:lnTo>
                    <a:pt x="95478" y="22860"/>
                  </a:lnTo>
                  <a:lnTo>
                    <a:pt x="37526" y="55816"/>
                  </a:lnTo>
                  <a:lnTo>
                    <a:pt x="0" y="32480"/>
                  </a:lnTo>
                  <a:close/>
                </a:path>
              </a:pathLst>
            </a:custGeom>
            <a:solidFill>
              <a:srgbClr val="E9EA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5" name="Google Shape;708;p17">
              <a:extLst>
                <a:ext uri="{FF2B5EF4-FFF2-40B4-BE49-F238E27FC236}">
                  <a16:creationId xmlns:a16="http://schemas.microsoft.com/office/drawing/2014/main" id="{FAC0BA53-379F-A0B2-A7EF-372DFEBED9D6}"/>
                </a:ext>
              </a:extLst>
            </p:cNvPr>
            <p:cNvSpPr/>
            <p:nvPr/>
          </p:nvSpPr>
          <p:spPr>
            <a:xfrm>
              <a:off x="4383145" y="3435820"/>
              <a:ext cx="77712" cy="44958"/>
            </a:xfrm>
            <a:custGeom>
              <a:avLst/>
              <a:gdLst/>
              <a:ahLst/>
              <a:cxnLst/>
              <a:rect l="l" t="t" r="r" b="b"/>
              <a:pathLst>
                <a:path w="77712" h="44958" extrusionOk="0">
                  <a:moveTo>
                    <a:pt x="77712" y="22479"/>
                  </a:moveTo>
                  <a:cubicBezTo>
                    <a:pt x="77712" y="34894"/>
                    <a:pt x="60316" y="44958"/>
                    <a:pt x="38856" y="44958"/>
                  </a:cubicBezTo>
                  <a:cubicBezTo>
                    <a:pt x="17396" y="44958"/>
                    <a:pt x="0" y="34894"/>
                    <a:pt x="0" y="22479"/>
                  </a:cubicBezTo>
                  <a:cubicBezTo>
                    <a:pt x="0" y="10064"/>
                    <a:pt x="17397" y="0"/>
                    <a:pt x="38856" y="0"/>
                  </a:cubicBezTo>
                  <a:cubicBezTo>
                    <a:pt x="60316" y="0"/>
                    <a:pt x="77712" y="10064"/>
                    <a:pt x="77712" y="22479"/>
                  </a:cubicBezTo>
                  <a:close/>
                </a:path>
              </a:pathLst>
            </a:custGeom>
            <a:solidFill>
              <a:srgbClr val="D5D6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6" name="Google Shape;709;p17">
              <a:extLst>
                <a:ext uri="{FF2B5EF4-FFF2-40B4-BE49-F238E27FC236}">
                  <a16:creationId xmlns:a16="http://schemas.microsoft.com/office/drawing/2014/main" id="{379F47D4-9D95-934C-2259-3454A489CA9D}"/>
                </a:ext>
              </a:extLst>
            </p:cNvPr>
            <p:cNvSpPr/>
            <p:nvPr/>
          </p:nvSpPr>
          <p:spPr>
            <a:xfrm flipH="1">
              <a:off x="4682927" y="3694995"/>
              <a:ext cx="1795739" cy="1039558"/>
            </a:xfrm>
            <a:custGeom>
              <a:avLst/>
              <a:gdLst/>
              <a:ahLst/>
              <a:cxnLst/>
              <a:rect l="l" t="t" r="r" b="b"/>
              <a:pathLst>
                <a:path w="1795739" h="1039558" extrusionOk="0">
                  <a:moveTo>
                    <a:pt x="1781394" y="0"/>
                  </a:moveTo>
                  <a:lnTo>
                    <a:pt x="1781394" y="95"/>
                  </a:lnTo>
                  <a:lnTo>
                    <a:pt x="651623" y="653987"/>
                  </a:lnTo>
                  <a:lnTo>
                    <a:pt x="0" y="1031176"/>
                  </a:lnTo>
                  <a:lnTo>
                    <a:pt x="14440" y="1039558"/>
                  </a:lnTo>
                  <a:lnTo>
                    <a:pt x="666063" y="662273"/>
                  </a:lnTo>
                  <a:lnTo>
                    <a:pt x="1795739" y="8382"/>
                  </a:lnTo>
                  <a:lnTo>
                    <a:pt x="1795739" y="8382"/>
                  </a:lnTo>
                  <a:lnTo>
                    <a:pt x="1781394" y="0"/>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7" name="Google Shape;710;p17">
              <a:extLst>
                <a:ext uri="{FF2B5EF4-FFF2-40B4-BE49-F238E27FC236}">
                  <a16:creationId xmlns:a16="http://schemas.microsoft.com/office/drawing/2014/main" id="{9F1EE3A9-0FE9-D2A0-1098-284A489399AA}"/>
                </a:ext>
              </a:extLst>
            </p:cNvPr>
            <p:cNvSpPr/>
            <p:nvPr/>
          </p:nvSpPr>
          <p:spPr>
            <a:xfrm rot="10800000">
              <a:off x="6022844" y="4502970"/>
              <a:ext cx="644687" cy="369950"/>
            </a:xfrm>
            <a:custGeom>
              <a:avLst/>
              <a:gdLst/>
              <a:ahLst/>
              <a:cxnLst/>
              <a:rect l="l" t="t" r="r" b="b"/>
              <a:pathLst>
                <a:path w="644687" h="369950" extrusionOk="0">
                  <a:moveTo>
                    <a:pt x="258217" y="369951"/>
                  </a:moveTo>
                  <a:lnTo>
                    <a:pt x="0" y="221837"/>
                  </a:lnTo>
                  <a:lnTo>
                    <a:pt x="386471" y="0"/>
                  </a:lnTo>
                  <a:lnTo>
                    <a:pt x="644688" y="148114"/>
                  </a:lnTo>
                  <a:lnTo>
                    <a:pt x="258217" y="369951"/>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8" name="Google Shape;711;p17">
              <a:extLst>
                <a:ext uri="{FF2B5EF4-FFF2-40B4-BE49-F238E27FC236}">
                  <a16:creationId xmlns:a16="http://schemas.microsoft.com/office/drawing/2014/main" id="{C31DA496-AD29-1C90-5DB3-DFF788396F43}"/>
                </a:ext>
              </a:extLst>
            </p:cNvPr>
            <p:cNvSpPr/>
            <p:nvPr/>
          </p:nvSpPr>
          <p:spPr>
            <a:xfrm flipH="1">
              <a:off x="6190049" y="4282211"/>
              <a:ext cx="427701" cy="247554"/>
            </a:xfrm>
            <a:custGeom>
              <a:avLst/>
              <a:gdLst/>
              <a:ahLst/>
              <a:cxnLst/>
              <a:rect l="l" t="t" r="r" b="b"/>
              <a:pathLst>
                <a:path w="427701" h="247554" extrusionOk="0">
                  <a:moveTo>
                    <a:pt x="213851" y="247555"/>
                  </a:moveTo>
                  <a:lnTo>
                    <a:pt x="0" y="123730"/>
                  </a:lnTo>
                  <a:lnTo>
                    <a:pt x="213851" y="0"/>
                  </a:lnTo>
                  <a:lnTo>
                    <a:pt x="427702" y="123730"/>
                  </a:lnTo>
                  <a:lnTo>
                    <a:pt x="213851" y="247555"/>
                  </a:lnTo>
                  <a:close/>
                </a:path>
              </a:pathLst>
            </a:custGeom>
            <a:solidFill>
              <a:srgbClr val="E9EA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9" name="Google Shape;712;p17">
              <a:extLst>
                <a:ext uri="{FF2B5EF4-FFF2-40B4-BE49-F238E27FC236}">
                  <a16:creationId xmlns:a16="http://schemas.microsoft.com/office/drawing/2014/main" id="{2F51FB16-CFA3-8576-D328-F6F9410D8595}"/>
                </a:ext>
              </a:extLst>
            </p:cNvPr>
            <p:cNvSpPr/>
            <p:nvPr/>
          </p:nvSpPr>
          <p:spPr>
            <a:xfrm flipH="1">
              <a:off x="6403900" y="4405941"/>
              <a:ext cx="213850" cy="371379"/>
            </a:xfrm>
            <a:custGeom>
              <a:avLst/>
              <a:gdLst/>
              <a:ahLst/>
              <a:cxnLst/>
              <a:rect l="l" t="t" r="r" b="b"/>
              <a:pathLst>
                <a:path w="213850" h="371379" extrusionOk="0">
                  <a:moveTo>
                    <a:pt x="213851" y="371380"/>
                  </a:moveTo>
                  <a:lnTo>
                    <a:pt x="0" y="247555"/>
                  </a:lnTo>
                  <a:lnTo>
                    <a:pt x="0" y="0"/>
                  </a:lnTo>
                  <a:lnTo>
                    <a:pt x="213851" y="123825"/>
                  </a:lnTo>
                  <a:lnTo>
                    <a:pt x="213851" y="371380"/>
                  </a:lnTo>
                  <a:close/>
                </a:path>
              </a:pathLst>
            </a:custGeom>
            <a:solidFill>
              <a:srgbClr val="C5C7D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0" name="Google Shape;713;p17">
              <a:extLst>
                <a:ext uri="{FF2B5EF4-FFF2-40B4-BE49-F238E27FC236}">
                  <a16:creationId xmlns:a16="http://schemas.microsoft.com/office/drawing/2014/main" id="{BBE40C19-5DBC-A080-05AA-16D0B6797809}"/>
                </a:ext>
              </a:extLst>
            </p:cNvPr>
            <p:cNvSpPr/>
            <p:nvPr/>
          </p:nvSpPr>
          <p:spPr>
            <a:xfrm flipH="1">
              <a:off x="6190049" y="4405941"/>
              <a:ext cx="213850" cy="371379"/>
            </a:xfrm>
            <a:custGeom>
              <a:avLst/>
              <a:gdLst/>
              <a:ahLst/>
              <a:cxnLst/>
              <a:rect l="l" t="t" r="r" b="b"/>
              <a:pathLst>
                <a:path w="213850" h="371379" extrusionOk="0">
                  <a:moveTo>
                    <a:pt x="213851" y="247555"/>
                  </a:moveTo>
                  <a:lnTo>
                    <a:pt x="0" y="371380"/>
                  </a:lnTo>
                  <a:lnTo>
                    <a:pt x="0" y="123825"/>
                  </a:lnTo>
                  <a:lnTo>
                    <a:pt x="213851" y="0"/>
                  </a:lnTo>
                  <a:lnTo>
                    <a:pt x="213851" y="247555"/>
                  </a:lnTo>
                  <a:close/>
                </a:path>
              </a:pathLst>
            </a:custGeom>
            <a:solidFill>
              <a:srgbClr val="D5D6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1" name="Google Shape;714;p17">
              <a:extLst>
                <a:ext uri="{FF2B5EF4-FFF2-40B4-BE49-F238E27FC236}">
                  <a16:creationId xmlns:a16="http://schemas.microsoft.com/office/drawing/2014/main" id="{DB15F18B-3E33-49A4-8D06-3A339F568558}"/>
                </a:ext>
              </a:extLst>
            </p:cNvPr>
            <p:cNvSpPr/>
            <p:nvPr/>
          </p:nvSpPr>
          <p:spPr>
            <a:xfrm>
              <a:off x="6351541" y="3874743"/>
              <a:ext cx="217302" cy="317702"/>
            </a:xfrm>
            <a:custGeom>
              <a:avLst/>
              <a:gdLst/>
              <a:ahLst/>
              <a:cxnLst/>
              <a:rect l="l" t="t" r="r" b="b"/>
              <a:pathLst>
                <a:path w="205002" h="299719" extrusionOk="0">
                  <a:moveTo>
                    <a:pt x="72307" y="9903"/>
                  </a:moveTo>
                  <a:cubicBezTo>
                    <a:pt x="80498" y="-3146"/>
                    <a:pt x="142792" y="-11814"/>
                    <a:pt x="163271" y="41050"/>
                  </a:cubicBezTo>
                  <a:cubicBezTo>
                    <a:pt x="171081" y="61052"/>
                    <a:pt x="169843" y="112201"/>
                    <a:pt x="176320" y="144396"/>
                  </a:cubicBezTo>
                  <a:cubicBezTo>
                    <a:pt x="182797" y="176590"/>
                    <a:pt x="198227" y="194783"/>
                    <a:pt x="203657" y="220596"/>
                  </a:cubicBezTo>
                  <a:cubicBezTo>
                    <a:pt x="209086" y="246409"/>
                    <a:pt x="200228" y="290414"/>
                    <a:pt x="136982" y="298129"/>
                  </a:cubicBezTo>
                  <a:cubicBezTo>
                    <a:pt x="73736" y="305845"/>
                    <a:pt x="26111" y="284032"/>
                    <a:pt x="11252" y="263935"/>
                  </a:cubicBezTo>
                  <a:cubicBezTo>
                    <a:pt x="-3607" y="243837"/>
                    <a:pt x="-3893" y="201260"/>
                    <a:pt x="11252" y="178210"/>
                  </a:cubicBezTo>
                  <a:cubicBezTo>
                    <a:pt x="26396" y="155159"/>
                    <a:pt x="38398" y="136776"/>
                    <a:pt x="38017" y="106963"/>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2" name="Google Shape;715;p17">
              <a:extLst>
                <a:ext uri="{FF2B5EF4-FFF2-40B4-BE49-F238E27FC236}">
                  <a16:creationId xmlns:a16="http://schemas.microsoft.com/office/drawing/2014/main" id="{8110740D-F6F0-5965-96C0-658C84D23788}"/>
                </a:ext>
              </a:extLst>
            </p:cNvPr>
            <p:cNvSpPr/>
            <p:nvPr/>
          </p:nvSpPr>
          <p:spPr>
            <a:xfrm>
              <a:off x="6368017" y="3871983"/>
              <a:ext cx="104086" cy="128266"/>
            </a:xfrm>
            <a:custGeom>
              <a:avLst/>
              <a:gdLst/>
              <a:ahLst/>
              <a:cxnLst/>
              <a:rect l="l" t="t" r="r" b="b"/>
              <a:pathLst>
                <a:path w="98194" h="121006" extrusionOk="0">
                  <a:moveTo>
                    <a:pt x="98195" y="3459"/>
                  </a:moveTo>
                  <a:cubicBezTo>
                    <a:pt x="98195" y="3459"/>
                    <a:pt x="50570" y="-9685"/>
                    <a:pt x="22471" y="15270"/>
                  </a:cubicBezTo>
                  <a:cubicBezTo>
                    <a:pt x="3316" y="32880"/>
                    <a:pt x="-4399" y="59709"/>
                    <a:pt x="2468" y="84803"/>
                  </a:cubicBezTo>
                  <a:cubicBezTo>
                    <a:pt x="6278" y="99662"/>
                    <a:pt x="13803" y="119855"/>
                    <a:pt x="25614" y="120998"/>
                  </a:cubicBezTo>
                  <a:cubicBezTo>
                    <a:pt x="37425" y="122141"/>
                    <a:pt x="98195" y="3459"/>
                    <a:pt x="98195" y="3459"/>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3" name="Google Shape;716;p17">
              <a:extLst>
                <a:ext uri="{FF2B5EF4-FFF2-40B4-BE49-F238E27FC236}">
                  <a16:creationId xmlns:a16="http://schemas.microsoft.com/office/drawing/2014/main" id="{B39862DC-DE0E-D226-ACA7-4F65FC33D7CA}"/>
                </a:ext>
              </a:extLst>
            </p:cNvPr>
            <p:cNvSpPr/>
            <p:nvPr/>
          </p:nvSpPr>
          <p:spPr>
            <a:xfrm>
              <a:off x="6388363" y="4011215"/>
              <a:ext cx="128390" cy="143694"/>
            </a:xfrm>
            <a:custGeom>
              <a:avLst/>
              <a:gdLst/>
              <a:ahLst/>
              <a:cxnLst/>
              <a:rect l="l" t="t" r="r" b="b"/>
              <a:pathLst>
                <a:path w="121123" h="135560" extrusionOk="0">
                  <a:moveTo>
                    <a:pt x="96617" y="0"/>
                  </a:moveTo>
                  <a:cubicBezTo>
                    <a:pt x="96617" y="0"/>
                    <a:pt x="93569" y="52387"/>
                    <a:pt x="94522" y="56197"/>
                  </a:cubicBezTo>
                  <a:cubicBezTo>
                    <a:pt x="95474" y="60008"/>
                    <a:pt x="115000" y="63722"/>
                    <a:pt x="120525" y="68294"/>
                  </a:cubicBezTo>
                  <a:cubicBezTo>
                    <a:pt x="126049" y="72866"/>
                    <a:pt x="91950" y="125921"/>
                    <a:pt x="74805" y="133826"/>
                  </a:cubicBezTo>
                  <a:cubicBezTo>
                    <a:pt x="57660" y="141732"/>
                    <a:pt x="4129" y="121539"/>
                    <a:pt x="414" y="94964"/>
                  </a:cubicBezTo>
                  <a:cubicBezTo>
                    <a:pt x="-3015" y="70580"/>
                    <a:pt x="15750" y="51530"/>
                    <a:pt x="22989" y="44863"/>
                  </a:cubicBezTo>
                  <a:cubicBezTo>
                    <a:pt x="27875" y="44509"/>
                    <a:pt x="32771" y="44509"/>
                    <a:pt x="37657" y="44863"/>
                  </a:cubicBezTo>
                  <a:lnTo>
                    <a:pt x="39276" y="19526"/>
                  </a:lnTo>
                  <a:cubicBezTo>
                    <a:pt x="62613" y="11335"/>
                    <a:pt x="96617" y="0"/>
                    <a:pt x="96617"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4" name="Google Shape;717;p17">
              <a:extLst>
                <a:ext uri="{FF2B5EF4-FFF2-40B4-BE49-F238E27FC236}">
                  <a16:creationId xmlns:a16="http://schemas.microsoft.com/office/drawing/2014/main" id="{83A81B06-5BE1-CB56-0417-84214DEED37E}"/>
                </a:ext>
              </a:extLst>
            </p:cNvPr>
            <p:cNvSpPr/>
            <p:nvPr/>
          </p:nvSpPr>
          <p:spPr>
            <a:xfrm>
              <a:off x="6169126" y="4068541"/>
              <a:ext cx="242294" cy="344916"/>
            </a:xfrm>
            <a:custGeom>
              <a:avLst/>
              <a:gdLst/>
              <a:ahLst/>
              <a:cxnLst/>
              <a:rect l="l" t="t" r="r" b="b"/>
              <a:pathLst>
                <a:path w="228579" h="325392" extrusionOk="0">
                  <a:moveTo>
                    <a:pt x="149659" y="225085"/>
                  </a:moveTo>
                  <a:cubicBezTo>
                    <a:pt x="134829" y="245426"/>
                    <a:pt x="117303" y="263658"/>
                    <a:pt x="97557" y="279282"/>
                  </a:cubicBezTo>
                  <a:cubicBezTo>
                    <a:pt x="91252" y="285914"/>
                    <a:pt x="85308" y="292878"/>
                    <a:pt x="79746" y="300142"/>
                  </a:cubicBezTo>
                  <a:cubicBezTo>
                    <a:pt x="70392" y="310933"/>
                    <a:pt x="58276" y="318969"/>
                    <a:pt x="44694" y="323383"/>
                  </a:cubicBezTo>
                  <a:cubicBezTo>
                    <a:pt x="32883" y="326431"/>
                    <a:pt x="27930" y="325669"/>
                    <a:pt x="25644" y="323383"/>
                  </a:cubicBezTo>
                  <a:cubicBezTo>
                    <a:pt x="23358" y="321097"/>
                    <a:pt x="24596" y="317858"/>
                    <a:pt x="29739" y="315763"/>
                  </a:cubicBezTo>
                  <a:cubicBezTo>
                    <a:pt x="38150" y="313277"/>
                    <a:pt x="45961" y="309096"/>
                    <a:pt x="52695" y="303475"/>
                  </a:cubicBezTo>
                  <a:cubicBezTo>
                    <a:pt x="52695" y="303475"/>
                    <a:pt x="41741" y="308524"/>
                    <a:pt x="34788" y="310905"/>
                  </a:cubicBezTo>
                  <a:cubicBezTo>
                    <a:pt x="28644" y="313041"/>
                    <a:pt x="22234" y="314323"/>
                    <a:pt x="15738" y="314715"/>
                  </a:cubicBezTo>
                  <a:cubicBezTo>
                    <a:pt x="9165" y="314715"/>
                    <a:pt x="2403" y="307190"/>
                    <a:pt x="7546" y="305190"/>
                  </a:cubicBezTo>
                  <a:cubicBezTo>
                    <a:pt x="12690" y="303190"/>
                    <a:pt x="17071" y="302713"/>
                    <a:pt x="27549" y="298999"/>
                  </a:cubicBezTo>
                  <a:cubicBezTo>
                    <a:pt x="32921" y="297080"/>
                    <a:pt x="38017" y="294454"/>
                    <a:pt x="42693" y="291188"/>
                  </a:cubicBezTo>
                  <a:cubicBezTo>
                    <a:pt x="35655" y="293262"/>
                    <a:pt x="28454" y="294759"/>
                    <a:pt x="21167" y="295665"/>
                  </a:cubicBezTo>
                  <a:cubicBezTo>
                    <a:pt x="15090" y="296657"/>
                    <a:pt x="8851" y="295932"/>
                    <a:pt x="3165" y="293569"/>
                  </a:cubicBezTo>
                  <a:cubicBezTo>
                    <a:pt x="117" y="292236"/>
                    <a:pt x="-2550" y="286711"/>
                    <a:pt x="4308" y="284902"/>
                  </a:cubicBezTo>
                  <a:cubicBezTo>
                    <a:pt x="13166" y="284041"/>
                    <a:pt x="21881" y="282023"/>
                    <a:pt x="30216" y="278901"/>
                  </a:cubicBezTo>
                  <a:cubicBezTo>
                    <a:pt x="38217" y="275281"/>
                    <a:pt x="43265" y="271471"/>
                    <a:pt x="41455" y="270709"/>
                  </a:cubicBezTo>
                  <a:cubicBezTo>
                    <a:pt x="39645" y="269947"/>
                    <a:pt x="35169" y="272424"/>
                    <a:pt x="27168" y="271852"/>
                  </a:cubicBezTo>
                  <a:cubicBezTo>
                    <a:pt x="19167" y="271281"/>
                    <a:pt x="11642" y="266137"/>
                    <a:pt x="11737" y="262327"/>
                  </a:cubicBezTo>
                  <a:cubicBezTo>
                    <a:pt x="11832" y="258517"/>
                    <a:pt x="13452" y="260422"/>
                    <a:pt x="21262" y="259756"/>
                  </a:cubicBezTo>
                  <a:cubicBezTo>
                    <a:pt x="29559" y="257716"/>
                    <a:pt x="37998" y="256284"/>
                    <a:pt x="46503" y="255469"/>
                  </a:cubicBezTo>
                  <a:cubicBezTo>
                    <a:pt x="54924" y="255791"/>
                    <a:pt x="63344" y="254795"/>
                    <a:pt x="71459" y="252517"/>
                  </a:cubicBezTo>
                  <a:cubicBezTo>
                    <a:pt x="79936" y="249945"/>
                    <a:pt x="99081" y="226990"/>
                    <a:pt x="113750" y="205939"/>
                  </a:cubicBezTo>
                  <a:cubicBezTo>
                    <a:pt x="129714" y="182391"/>
                    <a:pt x="142344" y="156747"/>
                    <a:pt x="151278" y="129739"/>
                  </a:cubicBezTo>
                  <a:cubicBezTo>
                    <a:pt x="160041" y="101164"/>
                    <a:pt x="170328" y="46586"/>
                    <a:pt x="178044" y="27727"/>
                  </a:cubicBezTo>
                  <a:cubicBezTo>
                    <a:pt x="185759" y="8867"/>
                    <a:pt x="198427" y="390"/>
                    <a:pt x="210714" y="9"/>
                  </a:cubicBezTo>
                  <a:cubicBezTo>
                    <a:pt x="225097" y="-467"/>
                    <a:pt x="231289" y="18487"/>
                    <a:pt x="227478" y="34870"/>
                  </a:cubicBezTo>
                  <a:cubicBezTo>
                    <a:pt x="220811" y="62969"/>
                    <a:pt x="188807" y="173650"/>
                    <a:pt x="149659" y="22508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5" name="Google Shape;718;p17">
              <a:extLst>
                <a:ext uri="{FF2B5EF4-FFF2-40B4-BE49-F238E27FC236}">
                  <a16:creationId xmlns:a16="http://schemas.microsoft.com/office/drawing/2014/main" id="{AF6638EF-0848-1CC6-C478-9A6E89660B62}"/>
                </a:ext>
              </a:extLst>
            </p:cNvPr>
            <p:cNvSpPr/>
            <p:nvPr/>
          </p:nvSpPr>
          <p:spPr>
            <a:xfrm>
              <a:off x="6350989" y="4058254"/>
              <a:ext cx="187162" cy="246878"/>
            </a:xfrm>
            <a:custGeom>
              <a:avLst/>
              <a:gdLst/>
              <a:ahLst/>
              <a:cxnLst/>
              <a:rect l="l" t="t" r="r" b="b"/>
              <a:pathLst>
                <a:path w="176568" h="232904" extrusionOk="0">
                  <a:moveTo>
                    <a:pt x="139122" y="16859"/>
                  </a:moveTo>
                  <a:cubicBezTo>
                    <a:pt x="153790" y="19145"/>
                    <a:pt x="170554" y="26955"/>
                    <a:pt x="172840" y="35051"/>
                  </a:cubicBezTo>
                  <a:cubicBezTo>
                    <a:pt x="178965" y="64011"/>
                    <a:pt x="177526" y="94062"/>
                    <a:pt x="168649" y="122300"/>
                  </a:cubicBezTo>
                  <a:cubicBezTo>
                    <a:pt x="155981" y="156019"/>
                    <a:pt x="141503" y="216693"/>
                    <a:pt x="134264" y="231266"/>
                  </a:cubicBezTo>
                  <a:cubicBezTo>
                    <a:pt x="96383" y="236540"/>
                    <a:pt x="57826" y="228996"/>
                    <a:pt x="24726" y="209835"/>
                  </a:cubicBezTo>
                  <a:cubicBezTo>
                    <a:pt x="24726" y="209835"/>
                    <a:pt x="21678" y="151352"/>
                    <a:pt x="21488" y="132016"/>
                  </a:cubicBezTo>
                  <a:cubicBezTo>
                    <a:pt x="-26137" y="90773"/>
                    <a:pt x="14630" y="39814"/>
                    <a:pt x="54635" y="285"/>
                  </a:cubicBezTo>
                  <a:cubicBezTo>
                    <a:pt x="59455" y="-95"/>
                    <a:pt x="64293" y="-95"/>
                    <a:pt x="69113" y="285"/>
                  </a:cubicBezTo>
                  <a:cubicBezTo>
                    <a:pt x="69113" y="285"/>
                    <a:pt x="33394" y="42576"/>
                    <a:pt x="58159" y="66960"/>
                  </a:cubicBezTo>
                  <a:cubicBezTo>
                    <a:pt x="111499" y="50291"/>
                    <a:pt x="122072" y="26384"/>
                    <a:pt x="139122" y="1685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6" name="Google Shape;719;p17">
              <a:extLst>
                <a:ext uri="{FF2B5EF4-FFF2-40B4-BE49-F238E27FC236}">
                  <a16:creationId xmlns:a16="http://schemas.microsoft.com/office/drawing/2014/main" id="{340DEE84-BBB5-326D-BC17-96EF0ED59C41}"/>
                </a:ext>
              </a:extLst>
            </p:cNvPr>
            <p:cNvSpPr/>
            <p:nvPr/>
          </p:nvSpPr>
          <p:spPr>
            <a:xfrm>
              <a:off x="6384325" y="3881810"/>
              <a:ext cx="137686" cy="169616"/>
            </a:xfrm>
            <a:custGeom>
              <a:avLst/>
              <a:gdLst/>
              <a:ahLst/>
              <a:cxnLst/>
              <a:rect l="l" t="t" r="r" b="b"/>
              <a:pathLst>
                <a:path w="129892" h="160015" extrusionOk="0">
                  <a:moveTo>
                    <a:pt x="2701" y="57241"/>
                  </a:moveTo>
                  <a:lnTo>
                    <a:pt x="2701" y="57241"/>
                  </a:lnTo>
                  <a:cubicBezTo>
                    <a:pt x="8035" y="23618"/>
                    <a:pt x="32324" y="-1719"/>
                    <a:pt x="66995" y="91"/>
                  </a:cubicBezTo>
                  <a:cubicBezTo>
                    <a:pt x="103761" y="2178"/>
                    <a:pt x="131870" y="33673"/>
                    <a:pt x="129784" y="70438"/>
                  </a:cubicBezTo>
                  <a:cubicBezTo>
                    <a:pt x="129774" y="70547"/>
                    <a:pt x="129774" y="70657"/>
                    <a:pt x="129765" y="70767"/>
                  </a:cubicBezTo>
                  <a:cubicBezTo>
                    <a:pt x="128441" y="91415"/>
                    <a:pt x="117601" y="110276"/>
                    <a:pt x="100428" y="121821"/>
                  </a:cubicBezTo>
                  <a:cubicBezTo>
                    <a:pt x="99228" y="126932"/>
                    <a:pt x="97437" y="131886"/>
                    <a:pt x="95094" y="136584"/>
                  </a:cubicBezTo>
                  <a:cubicBezTo>
                    <a:pt x="82806" y="150872"/>
                    <a:pt x="50231" y="159921"/>
                    <a:pt x="39468" y="160016"/>
                  </a:cubicBezTo>
                  <a:cubicBezTo>
                    <a:pt x="29943" y="160016"/>
                    <a:pt x="22132" y="151443"/>
                    <a:pt x="13369" y="137061"/>
                  </a:cubicBezTo>
                  <a:cubicBezTo>
                    <a:pt x="-4728" y="107247"/>
                    <a:pt x="-156" y="73910"/>
                    <a:pt x="2701" y="57241"/>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7" name="Google Shape;720;p17">
              <a:extLst>
                <a:ext uri="{FF2B5EF4-FFF2-40B4-BE49-F238E27FC236}">
                  <a16:creationId xmlns:a16="http://schemas.microsoft.com/office/drawing/2014/main" id="{A48BF9E0-DA50-EB6D-2014-363F6E3D63CF}"/>
                </a:ext>
              </a:extLst>
            </p:cNvPr>
            <p:cNvSpPr/>
            <p:nvPr/>
          </p:nvSpPr>
          <p:spPr>
            <a:xfrm>
              <a:off x="6389913" y="3881145"/>
              <a:ext cx="138230" cy="130098"/>
            </a:xfrm>
            <a:custGeom>
              <a:avLst/>
              <a:gdLst/>
              <a:ahLst/>
              <a:cxnLst/>
              <a:rect l="l" t="t" r="r" b="b"/>
              <a:pathLst>
                <a:path w="130406" h="122734" extrusionOk="0">
                  <a:moveTo>
                    <a:pt x="72390" y="1671"/>
                  </a:moveTo>
                  <a:cubicBezTo>
                    <a:pt x="96679" y="6339"/>
                    <a:pt x="116681" y="13197"/>
                    <a:pt x="123254" y="37104"/>
                  </a:cubicBezTo>
                  <a:cubicBezTo>
                    <a:pt x="127825" y="53487"/>
                    <a:pt x="133731" y="84729"/>
                    <a:pt x="128111" y="98064"/>
                  </a:cubicBezTo>
                  <a:lnTo>
                    <a:pt x="124587" y="107589"/>
                  </a:lnTo>
                  <a:lnTo>
                    <a:pt x="95155" y="122734"/>
                  </a:lnTo>
                  <a:cubicBezTo>
                    <a:pt x="95155" y="122734"/>
                    <a:pt x="81439" y="111304"/>
                    <a:pt x="85630" y="77776"/>
                  </a:cubicBezTo>
                  <a:cubicBezTo>
                    <a:pt x="85506" y="73249"/>
                    <a:pt x="84077" y="68853"/>
                    <a:pt x="81534" y="65108"/>
                  </a:cubicBezTo>
                  <a:cubicBezTo>
                    <a:pt x="79667" y="61944"/>
                    <a:pt x="78315" y="58504"/>
                    <a:pt x="77533" y="54916"/>
                  </a:cubicBezTo>
                  <a:cubicBezTo>
                    <a:pt x="74028" y="45886"/>
                    <a:pt x="67218" y="38529"/>
                    <a:pt x="58483" y="34342"/>
                  </a:cubicBezTo>
                  <a:cubicBezTo>
                    <a:pt x="39653" y="26020"/>
                    <a:pt x="18002" y="27007"/>
                    <a:pt x="0" y="37009"/>
                  </a:cubicBezTo>
                  <a:cubicBezTo>
                    <a:pt x="12706" y="9565"/>
                    <a:pt x="42939" y="-5191"/>
                    <a:pt x="72390" y="1671"/>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8" name="Google Shape;721;p17">
              <a:extLst>
                <a:ext uri="{FF2B5EF4-FFF2-40B4-BE49-F238E27FC236}">
                  <a16:creationId xmlns:a16="http://schemas.microsoft.com/office/drawing/2014/main" id="{09F03D0E-9F4A-03A3-3D56-15F8935B8B16}"/>
                </a:ext>
              </a:extLst>
            </p:cNvPr>
            <p:cNvSpPr/>
            <p:nvPr/>
          </p:nvSpPr>
          <p:spPr>
            <a:xfrm>
              <a:off x="6223986" y="4735273"/>
              <a:ext cx="108702" cy="82916"/>
            </a:xfrm>
            <a:custGeom>
              <a:avLst/>
              <a:gdLst/>
              <a:ahLst/>
              <a:cxnLst/>
              <a:rect l="l" t="t" r="r" b="b"/>
              <a:pathLst>
                <a:path w="102549" h="78223" extrusionOk="0">
                  <a:moveTo>
                    <a:pt x="95132" y="3"/>
                  </a:moveTo>
                  <a:cubicBezTo>
                    <a:pt x="82845" y="9528"/>
                    <a:pt x="63699" y="3051"/>
                    <a:pt x="62747" y="4003"/>
                  </a:cubicBezTo>
                  <a:cubicBezTo>
                    <a:pt x="48374" y="16282"/>
                    <a:pt x="33334" y="27761"/>
                    <a:pt x="17694" y="38388"/>
                  </a:cubicBezTo>
                  <a:cubicBezTo>
                    <a:pt x="10074" y="44389"/>
                    <a:pt x="-1928" y="52485"/>
                    <a:pt x="263" y="64106"/>
                  </a:cubicBezTo>
                  <a:cubicBezTo>
                    <a:pt x="4168" y="84775"/>
                    <a:pt x="37315" y="78393"/>
                    <a:pt x="49888" y="72107"/>
                  </a:cubicBezTo>
                  <a:cubicBezTo>
                    <a:pt x="62461" y="65820"/>
                    <a:pt x="72558" y="55248"/>
                    <a:pt x="84464" y="47913"/>
                  </a:cubicBezTo>
                  <a:cubicBezTo>
                    <a:pt x="92846" y="42675"/>
                    <a:pt x="101228" y="39912"/>
                    <a:pt x="102466" y="28863"/>
                  </a:cubicBezTo>
                  <a:cubicBezTo>
                    <a:pt x="103323" y="22767"/>
                    <a:pt x="97323" y="-283"/>
                    <a:pt x="95132" y="3"/>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9" name="Google Shape;722;p17">
              <a:extLst>
                <a:ext uri="{FF2B5EF4-FFF2-40B4-BE49-F238E27FC236}">
                  <a16:creationId xmlns:a16="http://schemas.microsoft.com/office/drawing/2014/main" id="{683F451E-AF2D-4CDB-768B-DAB410B1BD68}"/>
                </a:ext>
              </a:extLst>
            </p:cNvPr>
            <p:cNvSpPr/>
            <p:nvPr/>
          </p:nvSpPr>
          <p:spPr>
            <a:xfrm>
              <a:off x="6224466" y="4761723"/>
              <a:ext cx="108209" cy="56495"/>
            </a:xfrm>
            <a:custGeom>
              <a:avLst/>
              <a:gdLst/>
              <a:ahLst/>
              <a:cxnLst/>
              <a:rect l="l" t="t" r="r" b="b"/>
              <a:pathLst>
                <a:path w="102084" h="53297" extrusionOk="0">
                  <a:moveTo>
                    <a:pt x="101917" y="0"/>
                  </a:moveTo>
                  <a:cubicBezTo>
                    <a:pt x="100298" y="10192"/>
                    <a:pt x="92392" y="13049"/>
                    <a:pt x="83725" y="18193"/>
                  </a:cubicBezTo>
                  <a:cubicBezTo>
                    <a:pt x="71628" y="25717"/>
                    <a:pt x="61055" y="36481"/>
                    <a:pt x="48482" y="42863"/>
                  </a:cubicBezTo>
                  <a:cubicBezTo>
                    <a:pt x="35909" y="49244"/>
                    <a:pt x="8096" y="54483"/>
                    <a:pt x="0" y="39719"/>
                  </a:cubicBezTo>
                  <a:cubicBezTo>
                    <a:pt x="4381" y="59722"/>
                    <a:pt x="36957" y="53435"/>
                    <a:pt x="49435" y="47149"/>
                  </a:cubicBezTo>
                  <a:cubicBezTo>
                    <a:pt x="61913" y="40862"/>
                    <a:pt x="72104" y="30289"/>
                    <a:pt x="84010" y="22955"/>
                  </a:cubicBezTo>
                  <a:cubicBezTo>
                    <a:pt x="92392" y="17716"/>
                    <a:pt x="100775" y="14954"/>
                    <a:pt x="102013" y="3905"/>
                  </a:cubicBezTo>
                  <a:cubicBezTo>
                    <a:pt x="102137" y="2604"/>
                    <a:pt x="102098" y="1293"/>
                    <a:pt x="10191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0" name="Google Shape;723;p17">
              <a:extLst>
                <a:ext uri="{FF2B5EF4-FFF2-40B4-BE49-F238E27FC236}">
                  <a16:creationId xmlns:a16="http://schemas.microsoft.com/office/drawing/2014/main" id="{89820A73-351C-2C4F-D850-706C21AE3D33}"/>
                </a:ext>
              </a:extLst>
            </p:cNvPr>
            <p:cNvSpPr/>
            <p:nvPr/>
          </p:nvSpPr>
          <p:spPr>
            <a:xfrm>
              <a:off x="6169601" y="4699543"/>
              <a:ext cx="99502" cy="77082"/>
            </a:xfrm>
            <a:custGeom>
              <a:avLst/>
              <a:gdLst/>
              <a:ahLst/>
              <a:cxnLst/>
              <a:rect l="l" t="t" r="r" b="b"/>
              <a:pathLst>
                <a:path w="93870" h="72719" extrusionOk="0">
                  <a:moveTo>
                    <a:pt x="86537" y="0"/>
                  </a:moveTo>
                  <a:cubicBezTo>
                    <a:pt x="75297" y="9525"/>
                    <a:pt x="57962" y="4000"/>
                    <a:pt x="57390" y="4858"/>
                  </a:cubicBezTo>
                  <a:cubicBezTo>
                    <a:pt x="44255" y="16047"/>
                    <a:pt x="30520" y="26508"/>
                    <a:pt x="16242" y="36195"/>
                  </a:cubicBezTo>
                  <a:cubicBezTo>
                    <a:pt x="9194" y="41719"/>
                    <a:pt x="-1760" y="49149"/>
                    <a:pt x="240" y="59722"/>
                  </a:cubicBezTo>
                  <a:cubicBezTo>
                    <a:pt x="3764" y="78772"/>
                    <a:pt x="34149" y="72866"/>
                    <a:pt x="45674" y="67056"/>
                  </a:cubicBezTo>
                  <a:cubicBezTo>
                    <a:pt x="57200" y="61246"/>
                    <a:pt x="66439" y="51625"/>
                    <a:pt x="77297" y="44958"/>
                  </a:cubicBezTo>
                  <a:cubicBezTo>
                    <a:pt x="85013" y="40100"/>
                    <a:pt x="92633" y="37624"/>
                    <a:pt x="93871" y="27813"/>
                  </a:cubicBezTo>
                  <a:cubicBezTo>
                    <a:pt x="93547" y="18108"/>
                    <a:pt x="91042" y="8600"/>
                    <a:pt x="86537" y="0"/>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1" name="Google Shape;724;p17">
              <a:extLst>
                <a:ext uri="{FF2B5EF4-FFF2-40B4-BE49-F238E27FC236}">
                  <a16:creationId xmlns:a16="http://schemas.microsoft.com/office/drawing/2014/main" id="{47EAF1FA-0B5B-D28B-3CC0-D9644BFA493C}"/>
                </a:ext>
              </a:extLst>
            </p:cNvPr>
            <p:cNvSpPr/>
            <p:nvPr/>
          </p:nvSpPr>
          <p:spPr>
            <a:xfrm>
              <a:off x="6170058" y="4724979"/>
              <a:ext cx="99108" cy="51736"/>
            </a:xfrm>
            <a:custGeom>
              <a:avLst/>
              <a:gdLst/>
              <a:ahLst/>
              <a:cxnLst/>
              <a:rect l="l" t="t" r="r" b="b"/>
              <a:pathLst>
                <a:path w="93498" h="48808" extrusionOk="0">
                  <a:moveTo>
                    <a:pt x="93345" y="0"/>
                  </a:moveTo>
                  <a:cubicBezTo>
                    <a:pt x="91821" y="9525"/>
                    <a:pt x="84296" y="11906"/>
                    <a:pt x="76581" y="16669"/>
                  </a:cubicBezTo>
                  <a:cubicBezTo>
                    <a:pt x="65913" y="23622"/>
                    <a:pt x="56388" y="33147"/>
                    <a:pt x="44387" y="39243"/>
                  </a:cubicBezTo>
                  <a:cubicBezTo>
                    <a:pt x="32385" y="45339"/>
                    <a:pt x="7429" y="49911"/>
                    <a:pt x="0" y="36385"/>
                  </a:cubicBezTo>
                  <a:cubicBezTo>
                    <a:pt x="4000" y="54674"/>
                    <a:pt x="33814" y="48959"/>
                    <a:pt x="45244" y="43148"/>
                  </a:cubicBezTo>
                  <a:cubicBezTo>
                    <a:pt x="56674" y="37338"/>
                    <a:pt x="66008" y="27718"/>
                    <a:pt x="76867" y="21050"/>
                  </a:cubicBezTo>
                  <a:cubicBezTo>
                    <a:pt x="84582" y="16193"/>
                    <a:pt x="92202" y="13716"/>
                    <a:pt x="93440" y="3905"/>
                  </a:cubicBezTo>
                  <a:cubicBezTo>
                    <a:pt x="93545" y="2604"/>
                    <a:pt x="93507" y="1295"/>
                    <a:pt x="93345"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2" name="Google Shape;725;p17">
              <a:extLst>
                <a:ext uri="{FF2B5EF4-FFF2-40B4-BE49-F238E27FC236}">
                  <a16:creationId xmlns:a16="http://schemas.microsoft.com/office/drawing/2014/main" id="{A5729BF9-0F95-A48F-413E-A85A59D12DAC}"/>
                </a:ext>
              </a:extLst>
            </p:cNvPr>
            <p:cNvSpPr/>
            <p:nvPr/>
          </p:nvSpPr>
          <p:spPr>
            <a:xfrm>
              <a:off x="6206498" y="4301929"/>
              <a:ext cx="236938" cy="408660"/>
            </a:xfrm>
            <a:custGeom>
              <a:avLst/>
              <a:gdLst/>
              <a:ahLst/>
              <a:cxnLst/>
              <a:rect l="l" t="t" r="r" b="b"/>
              <a:pathLst>
                <a:path w="223526" h="385528" extrusionOk="0">
                  <a:moveTo>
                    <a:pt x="222028" y="14192"/>
                  </a:moveTo>
                  <a:cubicBezTo>
                    <a:pt x="188671" y="18631"/>
                    <a:pt x="154743" y="13718"/>
                    <a:pt x="124016" y="0"/>
                  </a:cubicBezTo>
                  <a:cubicBezTo>
                    <a:pt x="124587" y="10477"/>
                    <a:pt x="125158" y="19717"/>
                    <a:pt x="125158" y="19717"/>
                  </a:cubicBezTo>
                  <a:cubicBezTo>
                    <a:pt x="85249" y="48292"/>
                    <a:pt x="5239" y="95345"/>
                    <a:pt x="0" y="128111"/>
                  </a:cubicBezTo>
                  <a:cubicBezTo>
                    <a:pt x="5239" y="231553"/>
                    <a:pt x="20955" y="379381"/>
                    <a:pt x="25432" y="381476"/>
                  </a:cubicBezTo>
                  <a:cubicBezTo>
                    <a:pt x="37909" y="387477"/>
                    <a:pt x="46672" y="386525"/>
                    <a:pt x="52578" y="380524"/>
                  </a:cubicBezTo>
                  <a:cubicBezTo>
                    <a:pt x="52578" y="380524"/>
                    <a:pt x="77724" y="292894"/>
                    <a:pt x="70390" y="164306"/>
                  </a:cubicBezTo>
                  <a:cubicBezTo>
                    <a:pt x="70390" y="164306"/>
                    <a:pt x="209931" y="102489"/>
                    <a:pt x="219075" y="69056"/>
                  </a:cubicBezTo>
                  <a:cubicBezTo>
                    <a:pt x="223152" y="55420"/>
                    <a:pt x="224447" y="41103"/>
                    <a:pt x="222885" y="26956"/>
                  </a:cubicBezTo>
                  <a:cubicBezTo>
                    <a:pt x="222790" y="22765"/>
                    <a:pt x="222504" y="18288"/>
                    <a:pt x="222028" y="14192"/>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3" name="Google Shape;726;p17">
              <a:extLst>
                <a:ext uri="{FF2B5EF4-FFF2-40B4-BE49-F238E27FC236}">
                  <a16:creationId xmlns:a16="http://schemas.microsoft.com/office/drawing/2014/main" id="{4F46373A-65E6-286B-D74D-2E60C4CF9C63}"/>
                </a:ext>
              </a:extLst>
            </p:cNvPr>
            <p:cNvSpPr/>
            <p:nvPr/>
          </p:nvSpPr>
          <p:spPr>
            <a:xfrm>
              <a:off x="6271102" y="4302737"/>
              <a:ext cx="235887" cy="442489"/>
            </a:xfrm>
            <a:custGeom>
              <a:avLst/>
              <a:gdLst/>
              <a:ahLst/>
              <a:cxnLst/>
              <a:rect l="l" t="t" r="r" b="b"/>
              <a:pathLst>
                <a:path w="222535" h="417442" extrusionOk="0">
                  <a:moveTo>
                    <a:pt x="207359" y="0"/>
                  </a:moveTo>
                  <a:cubicBezTo>
                    <a:pt x="180927" y="11882"/>
                    <a:pt x="151600" y="15820"/>
                    <a:pt x="122968" y="11335"/>
                  </a:cubicBezTo>
                  <a:cubicBezTo>
                    <a:pt x="122968" y="25146"/>
                    <a:pt x="124968" y="51149"/>
                    <a:pt x="124968" y="51149"/>
                  </a:cubicBezTo>
                  <a:cubicBezTo>
                    <a:pt x="84868" y="79153"/>
                    <a:pt x="5144" y="126778"/>
                    <a:pt x="0" y="159544"/>
                  </a:cubicBezTo>
                  <a:cubicBezTo>
                    <a:pt x="5144" y="263081"/>
                    <a:pt x="14859" y="412909"/>
                    <a:pt x="19050" y="414814"/>
                  </a:cubicBezTo>
                  <a:cubicBezTo>
                    <a:pt x="29994" y="419399"/>
                    <a:pt x="42529" y="417917"/>
                    <a:pt x="52102" y="410909"/>
                  </a:cubicBezTo>
                  <a:cubicBezTo>
                    <a:pt x="52102" y="410909"/>
                    <a:pt x="77343" y="324326"/>
                    <a:pt x="70009" y="195739"/>
                  </a:cubicBezTo>
                  <a:cubicBezTo>
                    <a:pt x="70009" y="193358"/>
                    <a:pt x="189643" y="134398"/>
                    <a:pt x="204788" y="118872"/>
                  </a:cubicBezTo>
                  <a:cubicBezTo>
                    <a:pt x="219932" y="103346"/>
                    <a:pt x="222885" y="80105"/>
                    <a:pt x="222504" y="58103"/>
                  </a:cubicBezTo>
                  <a:cubicBezTo>
                    <a:pt x="221466" y="37907"/>
                    <a:pt x="216313" y="18135"/>
                    <a:pt x="207359"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4" name="Google Shape;727;p17">
              <a:extLst>
                <a:ext uri="{FF2B5EF4-FFF2-40B4-BE49-F238E27FC236}">
                  <a16:creationId xmlns:a16="http://schemas.microsoft.com/office/drawing/2014/main" id="{7DDC59D7-64CA-4E3D-7497-C4927336DB16}"/>
                </a:ext>
              </a:extLst>
            </p:cNvPr>
            <p:cNvSpPr/>
            <p:nvPr/>
          </p:nvSpPr>
          <p:spPr>
            <a:xfrm>
              <a:off x="6183254" y="4274877"/>
              <a:ext cx="352749" cy="324700"/>
            </a:xfrm>
            <a:custGeom>
              <a:avLst/>
              <a:gdLst/>
              <a:ahLst/>
              <a:cxnLst/>
              <a:rect l="l" t="t" r="r" b="b"/>
              <a:pathLst>
                <a:path w="332782" h="306321" extrusionOk="0">
                  <a:moveTo>
                    <a:pt x="319589" y="48292"/>
                  </a:moveTo>
                  <a:cubicBezTo>
                    <a:pt x="319589" y="48292"/>
                    <a:pt x="363881" y="126682"/>
                    <a:pt x="290157" y="166973"/>
                  </a:cubicBezTo>
                  <a:cubicBezTo>
                    <a:pt x="212338" y="209455"/>
                    <a:pt x="164999" y="219361"/>
                    <a:pt x="164999" y="219361"/>
                  </a:cubicBezTo>
                  <a:lnTo>
                    <a:pt x="153283" y="222123"/>
                  </a:lnTo>
                  <a:cubicBezTo>
                    <a:pt x="156950" y="249145"/>
                    <a:pt x="156950" y="276539"/>
                    <a:pt x="153283" y="303562"/>
                  </a:cubicBezTo>
                  <a:cubicBezTo>
                    <a:pt x="153283" y="303562"/>
                    <a:pt x="97752" y="322612"/>
                    <a:pt x="26981" y="260604"/>
                  </a:cubicBezTo>
                  <a:lnTo>
                    <a:pt x="3550" y="185071"/>
                  </a:lnTo>
                  <a:lnTo>
                    <a:pt x="788" y="165068"/>
                  </a:lnTo>
                  <a:cubicBezTo>
                    <a:pt x="-1936" y="151189"/>
                    <a:pt x="2502" y="136869"/>
                    <a:pt x="12599" y="126968"/>
                  </a:cubicBezTo>
                  <a:cubicBezTo>
                    <a:pt x="29553" y="111538"/>
                    <a:pt x="83369" y="72104"/>
                    <a:pt x="116802" y="49625"/>
                  </a:cubicBezTo>
                  <a:cubicBezTo>
                    <a:pt x="150235" y="27146"/>
                    <a:pt x="177286" y="5429"/>
                    <a:pt x="177286" y="5429"/>
                  </a:cubicBezTo>
                  <a:lnTo>
                    <a:pt x="183096" y="0"/>
                  </a:lnTo>
                  <a:cubicBezTo>
                    <a:pt x="183096" y="0"/>
                    <a:pt x="222815" y="31623"/>
                    <a:pt x="295301" y="21050"/>
                  </a:cubicBezTo>
                  <a:cubicBezTo>
                    <a:pt x="304826" y="28750"/>
                    <a:pt x="313027" y="37951"/>
                    <a:pt x="319589" y="48292"/>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5" name="Google Shape;728;p17">
              <a:extLst>
                <a:ext uri="{FF2B5EF4-FFF2-40B4-BE49-F238E27FC236}">
                  <a16:creationId xmlns:a16="http://schemas.microsoft.com/office/drawing/2014/main" id="{FD7B98BE-1C68-DAC7-B8FB-DB5C58D243EA}"/>
                </a:ext>
              </a:extLst>
            </p:cNvPr>
            <p:cNvSpPr/>
            <p:nvPr/>
          </p:nvSpPr>
          <p:spPr>
            <a:xfrm>
              <a:off x="6466820" y="4083042"/>
              <a:ext cx="122590" cy="429780"/>
            </a:xfrm>
            <a:custGeom>
              <a:avLst/>
              <a:gdLst/>
              <a:ahLst/>
              <a:cxnLst/>
              <a:rect l="l" t="t" r="r" b="b"/>
              <a:pathLst>
                <a:path w="115651" h="405453" extrusionOk="0">
                  <a:moveTo>
                    <a:pt x="8203" y="345513"/>
                  </a:moveTo>
                  <a:cubicBezTo>
                    <a:pt x="14946" y="339437"/>
                    <a:pt x="22071" y="333806"/>
                    <a:pt x="29539" y="328654"/>
                  </a:cubicBezTo>
                  <a:cubicBezTo>
                    <a:pt x="37482" y="324626"/>
                    <a:pt x="44769" y="319424"/>
                    <a:pt x="51160" y="313223"/>
                  </a:cubicBezTo>
                  <a:cubicBezTo>
                    <a:pt x="57923" y="306460"/>
                    <a:pt x="67924" y="277981"/>
                    <a:pt x="73163" y="250263"/>
                  </a:cubicBezTo>
                  <a:cubicBezTo>
                    <a:pt x="77992" y="219257"/>
                    <a:pt x="77478" y="187654"/>
                    <a:pt x="71639" y="156823"/>
                  </a:cubicBezTo>
                  <a:cubicBezTo>
                    <a:pt x="62447" y="119935"/>
                    <a:pt x="50046" y="83921"/>
                    <a:pt x="34587" y="49190"/>
                  </a:cubicBezTo>
                  <a:cubicBezTo>
                    <a:pt x="25062" y="28426"/>
                    <a:pt x="30301" y="15757"/>
                    <a:pt x="39254" y="6518"/>
                  </a:cubicBezTo>
                  <a:cubicBezTo>
                    <a:pt x="49827" y="-4245"/>
                    <a:pt x="60781" y="-3959"/>
                    <a:pt x="73354" y="24997"/>
                  </a:cubicBezTo>
                  <a:cubicBezTo>
                    <a:pt x="90984" y="65646"/>
                    <a:pt x="104015" y="108137"/>
                    <a:pt x="112216" y="151679"/>
                  </a:cubicBezTo>
                  <a:cubicBezTo>
                    <a:pt x="117207" y="183273"/>
                    <a:pt x="116759" y="215488"/>
                    <a:pt x="110882" y="246929"/>
                  </a:cubicBezTo>
                  <a:cubicBezTo>
                    <a:pt x="105701" y="274524"/>
                    <a:pt x="97195" y="301390"/>
                    <a:pt x="85546" y="326939"/>
                  </a:cubicBezTo>
                  <a:cubicBezTo>
                    <a:pt x="82307" y="334464"/>
                    <a:pt x="81736" y="340750"/>
                    <a:pt x="77259" y="355514"/>
                  </a:cubicBezTo>
                  <a:cubicBezTo>
                    <a:pt x="72992" y="370530"/>
                    <a:pt x="65143" y="384289"/>
                    <a:pt x="54399" y="395614"/>
                  </a:cubicBezTo>
                  <a:cubicBezTo>
                    <a:pt x="44874" y="404568"/>
                    <a:pt x="39921" y="406282"/>
                    <a:pt x="37349" y="405139"/>
                  </a:cubicBezTo>
                  <a:cubicBezTo>
                    <a:pt x="34777" y="403996"/>
                    <a:pt x="34206" y="400186"/>
                    <a:pt x="38111" y="395614"/>
                  </a:cubicBezTo>
                  <a:cubicBezTo>
                    <a:pt x="44836" y="388828"/>
                    <a:pt x="50284" y="380892"/>
                    <a:pt x="54208" y="372183"/>
                  </a:cubicBezTo>
                  <a:cubicBezTo>
                    <a:pt x="54208" y="372183"/>
                    <a:pt x="46112" y="382565"/>
                    <a:pt x="40778" y="388375"/>
                  </a:cubicBezTo>
                  <a:cubicBezTo>
                    <a:pt x="36044" y="393624"/>
                    <a:pt x="30596" y="398178"/>
                    <a:pt x="24586" y="401901"/>
                  </a:cubicBezTo>
                  <a:cubicBezTo>
                    <a:pt x="18775" y="405425"/>
                    <a:pt x="9536" y="401234"/>
                    <a:pt x="13346" y="396567"/>
                  </a:cubicBezTo>
                  <a:cubicBezTo>
                    <a:pt x="17156" y="391900"/>
                    <a:pt x="21442" y="389233"/>
                    <a:pt x="29253" y="380470"/>
                  </a:cubicBezTo>
                  <a:cubicBezTo>
                    <a:pt x="33444" y="375880"/>
                    <a:pt x="37063" y="370793"/>
                    <a:pt x="40016" y="365325"/>
                  </a:cubicBezTo>
                  <a:cubicBezTo>
                    <a:pt x="34473" y="370853"/>
                    <a:pt x="28481" y="375918"/>
                    <a:pt x="22109" y="380470"/>
                  </a:cubicBezTo>
                  <a:cubicBezTo>
                    <a:pt x="17156" y="384430"/>
                    <a:pt x="11174" y="386907"/>
                    <a:pt x="4869" y="387613"/>
                  </a:cubicBezTo>
                  <a:cubicBezTo>
                    <a:pt x="1630" y="387613"/>
                    <a:pt x="-2942" y="383803"/>
                    <a:pt x="2583" y="378565"/>
                  </a:cubicBezTo>
                  <a:cubicBezTo>
                    <a:pt x="10451" y="373116"/>
                    <a:pt x="17613" y="366718"/>
                    <a:pt x="23919" y="359515"/>
                  </a:cubicBezTo>
                  <a:cubicBezTo>
                    <a:pt x="29824" y="351990"/>
                    <a:pt x="32872" y="345799"/>
                    <a:pt x="30967" y="345989"/>
                  </a:cubicBezTo>
                  <a:cubicBezTo>
                    <a:pt x="29062" y="346180"/>
                    <a:pt x="25919" y="350752"/>
                    <a:pt x="18394" y="354276"/>
                  </a:cubicBezTo>
                  <a:cubicBezTo>
                    <a:pt x="10870" y="357800"/>
                    <a:pt x="2011" y="356562"/>
                    <a:pt x="487" y="352371"/>
                  </a:cubicBezTo>
                  <a:cubicBezTo>
                    <a:pt x="-1037" y="348180"/>
                    <a:pt x="1249" y="350085"/>
                    <a:pt x="8203" y="345513"/>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6" name="Google Shape;729;p17">
              <a:extLst>
                <a:ext uri="{FF2B5EF4-FFF2-40B4-BE49-F238E27FC236}">
                  <a16:creationId xmlns:a16="http://schemas.microsoft.com/office/drawing/2014/main" id="{61FF9CC9-CDBA-929F-AA1E-D98DF1863D6E}"/>
                </a:ext>
              </a:extLst>
            </p:cNvPr>
            <p:cNvSpPr/>
            <p:nvPr/>
          </p:nvSpPr>
          <p:spPr>
            <a:xfrm>
              <a:off x="6490841" y="4077626"/>
              <a:ext cx="74124" cy="94270"/>
            </a:xfrm>
            <a:custGeom>
              <a:avLst/>
              <a:gdLst/>
              <a:ahLst/>
              <a:cxnLst/>
              <a:rect l="l" t="t" r="r" b="b"/>
              <a:pathLst>
                <a:path w="69928" h="88934" extrusionOk="0">
                  <a:moveTo>
                    <a:pt x="69928" y="69255"/>
                  </a:moveTo>
                  <a:cubicBezTo>
                    <a:pt x="69928" y="69255"/>
                    <a:pt x="43163" y="93068"/>
                    <a:pt x="13350" y="88305"/>
                  </a:cubicBezTo>
                  <a:lnTo>
                    <a:pt x="1348" y="38299"/>
                  </a:lnTo>
                  <a:cubicBezTo>
                    <a:pt x="1348" y="38299"/>
                    <a:pt x="-6558" y="12105"/>
                    <a:pt x="15921" y="2104"/>
                  </a:cubicBezTo>
                  <a:cubicBezTo>
                    <a:pt x="38400" y="-7897"/>
                    <a:pt x="60212" y="18296"/>
                    <a:pt x="69928" y="69255"/>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7" name="Google Shape;730;p17">
              <a:extLst>
                <a:ext uri="{FF2B5EF4-FFF2-40B4-BE49-F238E27FC236}">
                  <a16:creationId xmlns:a16="http://schemas.microsoft.com/office/drawing/2014/main" id="{208EF003-FD7E-F498-5BA3-92EC875BEB49}"/>
                </a:ext>
              </a:extLst>
            </p:cNvPr>
            <p:cNvSpPr/>
            <p:nvPr/>
          </p:nvSpPr>
          <p:spPr>
            <a:xfrm>
              <a:off x="6345497" y="4058119"/>
              <a:ext cx="63405" cy="66570"/>
            </a:xfrm>
            <a:custGeom>
              <a:avLst/>
              <a:gdLst/>
              <a:ahLst/>
              <a:cxnLst/>
              <a:rect l="l" t="t" r="r" b="b"/>
              <a:pathLst>
                <a:path w="59816" h="62802" extrusionOk="0">
                  <a:moveTo>
                    <a:pt x="59817" y="413"/>
                  </a:moveTo>
                  <a:cubicBezTo>
                    <a:pt x="59817" y="413"/>
                    <a:pt x="30766" y="-8445"/>
                    <a:pt x="0" y="55849"/>
                  </a:cubicBezTo>
                  <a:lnTo>
                    <a:pt x="11525" y="62802"/>
                  </a:lnTo>
                  <a:cubicBezTo>
                    <a:pt x="25917" y="40743"/>
                    <a:pt x="42072" y="19879"/>
                    <a:pt x="59817" y="413"/>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538" name="Google Shape;731;p17">
              <a:extLst>
                <a:ext uri="{FF2B5EF4-FFF2-40B4-BE49-F238E27FC236}">
                  <a16:creationId xmlns:a16="http://schemas.microsoft.com/office/drawing/2014/main" id="{02C6554A-FB64-01D3-7B9F-D6F999A2BF6E}"/>
                </a:ext>
              </a:extLst>
            </p:cNvPr>
            <p:cNvGrpSpPr/>
            <p:nvPr/>
          </p:nvGrpSpPr>
          <p:grpSpPr>
            <a:xfrm>
              <a:off x="6161836" y="4215479"/>
              <a:ext cx="350682" cy="265782"/>
              <a:chOff x="6621095" y="1452181"/>
              <a:chExt cx="330894" cy="250785"/>
            </a:xfrm>
          </p:grpSpPr>
          <p:sp>
            <p:nvSpPr>
              <p:cNvPr id="539" name="Google Shape;732;p17">
                <a:extLst>
                  <a:ext uri="{FF2B5EF4-FFF2-40B4-BE49-F238E27FC236}">
                    <a16:creationId xmlns:a16="http://schemas.microsoft.com/office/drawing/2014/main" id="{8C1D3135-6DED-6831-504E-5D55E2581B89}"/>
                  </a:ext>
                </a:extLst>
              </p:cNvPr>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0" name="Google Shape;733;p17">
                <a:extLst>
                  <a:ext uri="{FF2B5EF4-FFF2-40B4-BE49-F238E27FC236}">
                    <a16:creationId xmlns:a16="http://schemas.microsoft.com/office/drawing/2014/main" id="{513E08D6-35C6-4CD7-22EF-A91F4A31B126}"/>
                  </a:ext>
                </a:extLst>
              </p:cNvPr>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1" name="Google Shape;734;p17">
                <a:extLst>
                  <a:ext uri="{FF2B5EF4-FFF2-40B4-BE49-F238E27FC236}">
                    <a16:creationId xmlns:a16="http://schemas.microsoft.com/office/drawing/2014/main" id="{C9153540-0565-5C83-FA64-4B97ABFE4941}"/>
                  </a:ext>
                </a:extLst>
              </p:cNvPr>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2" name="Google Shape;735;p17">
                <a:extLst>
                  <a:ext uri="{FF2B5EF4-FFF2-40B4-BE49-F238E27FC236}">
                    <a16:creationId xmlns:a16="http://schemas.microsoft.com/office/drawing/2014/main" id="{6B446036-3AFF-4427-8F47-2EBC778963AE}"/>
                  </a:ext>
                </a:extLst>
              </p:cNvPr>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3" name="Google Shape;736;p17">
                <a:extLst>
                  <a:ext uri="{FF2B5EF4-FFF2-40B4-BE49-F238E27FC236}">
                    <a16:creationId xmlns:a16="http://schemas.microsoft.com/office/drawing/2014/main" id="{DC0EF8AF-D672-14CB-5E02-D9047C1CE50C}"/>
                  </a:ext>
                </a:extLst>
              </p:cNvPr>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Tree>
    <p:extLst>
      <p:ext uri="{BB962C8B-B14F-4D97-AF65-F5344CB8AC3E}">
        <p14:creationId xmlns:p14="http://schemas.microsoft.com/office/powerpoint/2010/main" val="6472910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E0128273-6B08-0B22-EE9E-08DCBF569673}"/>
              </a:ext>
            </a:extLst>
          </p:cNvPr>
          <p:cNvSpPr>
            <a:spLocks noGrp="1"/>
          </p:cNvSpPr>
          <p:nvPr>
            <p:ph type="body" idx="1"/>
          </p:nvPr>
        </p:nvSpPr>
        <p:spPr>
          <a:xfrm>
            <a:off x="291790" y="1125954"/>
            <a:ext cx="8560420" cy="3245323"/>
          </a:xfrm>
        </p:spPr>
        <p:txBody>
          <a:bodyPr/>
          <a:lstStyle/>
          <a:p>
            <a:r>
              <a:rPr lang="en-US" sz="2000" dirty="0"/>
              <a:t>JavaScript is a versatile and powerful programming language that runs on web browsers, enabling dynamic and interactive website experiences. </a:t>
            </a:r>
          </a:p>
          <a:p>
            <a:r>
              <a:rPr lang="en-US" sz="2000" dirty="0"/>
              <a:t>Developed in the mid-1990s, JavaScript has become one of web development's cornerstones. </a:t>
            </a:r>
          </a:p>
          <a:p>
            <a:pPr marL="114300" indent="0">
              <a:buNone/>
            </a:pPr>
            <a:endParaRPr lang="en-US" sz="2000" dirty="0"/>
          </a:p>
          <a:p>
            <a:pPr marL="114300" indent="0">
              <a:buNone/>
            </a:pPr>
            <a:r>
              <a:rPr lang="en-US" sz="2000" b="1" dirty="0"/>
              <a:t>JavaScript empowers developers to</a:t>
            </a:r>
            <a:r>
              <a:rPr lang="en-US" sz="2000" dirty="0"/>
              <a:t>:</a:t>
            </a:r>
          </a:p>
          <a:p>
            <a:pPr>
              <a:buFont typeface="Wingdings" panose="05000000000000000000" pitchFamily="2" charset="2"/>
              <a:buChar char="Ø"/>
            </a:pPr>
            <a:r>
              <a:rPr lang="en-US" sz="2000" dirty="0"/>
              <a:t>Add interactivity</a:t>
            </a:r>
          </a:p>
          <a:p>
            <a:pPr>
              <a:buFont typeface="Wingdings" panose="05000000000000000000" pitchFamily="2" charset="2"/>
              <a:buChar char="Ø"/>
            </a:pPr>
            <a:r>
              <a:rPr lang="en-US" sz="2000" dirty="0"/>
              <a:t>Manipulate content</a:t>
            </a:r>
          </a:p>
          <a:p>
            <a:pPr>
              <a:buFont typeface="Wingdings" panose="05000000000000000000" pitchFamily="2" charset="2"/>
              <a:buChar char="Ø"/>
            </a:pPr>
            <a:r>
              <a:rPr lang="en-US" sz="2000" dirty="0"/>
              <a:t>Respond to user actions in real-time</a:t>
            </a:r>
          </a:p>
          <a:p>
            <a:pPr>
              <a:buFont typeface="Wingdings" panose="05000000000000000000" pitchFamily="2" charset="2"/>
              <a:buChar char="Ø"/>
            </a:pPr>
            <a:endParaRPr lang="en-US" sz="2000" dirty="0"/>
          </a:p>
          <a:p>
            <a:pPr marL="114300" indent="0">
              <a:buNone/>
            </a:pPr>
            <a:r>
              <a:rPr lang="en-US" sz="2000" dirty="0"/>
              <a:t> </a:t>
            </a:r>
          </a:p>
        </p:txBody>
      </p:sp>
      <p:sp>
        <p:nvSpPr>
          <p:cNvPr id="9" name="TextBox 8">
            <a:extLst>
              <a:ext uri="{FF2B5EF4-FFF2-40B4-BE49-F238E27FC236}">
                <a16:creationId xmlns:a16="http://schemas.microsoft.com/office/drawing/2014/main" id="{6A4BDF0D-9F87-2277-519D-47F88895B40A}"/>
              </a:ext>
            </a:extLst>
          </p:cNvPr>
          <p:cNvSpPr txBox="1"/>
          <p:nvPr/>
        </p:nvSpPr>
        <p:spPr>
          <a:xfrm>
            <a:off x="535259" y="222700"/>
            <a:ext cx="5902712" cy="830997"/>
          </a:xfrm>
          <a:prstGeom prst="rect">
            <a:avLst/>
          </a:prstGeom>
          <a:noFill/>
        </p:spPr>
        <p:txBody>
          <a:bodyPr wrap="square" rtlCol="0">
            <a:spAutoFit/>
          </a:bodyPr>
          <a:lstStyle/>
          <a:p>
            <a:r>
              <a:rPr lang="en-GB" sz="4800">
                <a:solidFill>
                  <a:schemeClr val="accent1"/>
                </a:solidFill>
                <a:latin typeface="Railway thin"/>
              </a:rPr>
              <a:t>Introduction</a:t>
            </a:r>
            <a:endParaRPr lang="en-US" sz="4800">
              <a:solidFill>
                <a:schemeClr val="accent1"/>
              </a:solidFill>
              <a:latin typeface="Railway thin"/>
            </a:endParaRPr>
          </a:p>
        </p:txBody>
      </p:sp>
      <p:grpSp>
        <p:nvGrpSpPr>
          <p:cNvPr id="16" name="Google Shape;2623;p47">
            <a:extLst>
              <a:ext uri="{FF2B5EF4-FFF2-40B4-BE49-F238E27FC236}">
                <a16:creationId xmlns:a16="http://schemas.microsoft.com/office/drawing/2014/main" id="{F4B967CB-5719-0E80-5BD6-08AAEC932943}"/>
              </a:ext>
            </a:extLst>
          </p:cNvPr>
          <p:cNvGrpSpPr/>
          <p:nvPr/>
        </p:nvGrpSpPr>
        <p:grpSpPr>
          <a:xfrm>
            <a:off x="6019453" y="2689042"/>
            <a:ext cx="1641691" cy="1754492"/>
            <a:chOff x="1926580" y="602477"/>
            <a:chExt cx="4456273" cy="4762466"/>
          </a:xfrm>
        </p:grpSpPr>
        <p:sp>
          <p:nvSpPr>
            <p:cNvPr id="17" name="Google Shape;2624;p47">
              <a:extLst>
                <a:ext uri="{FF2B5EF4-FFF2-40B4-BE49-F238E27FC236}">
                  <a16:creationId xmlns:a16="http://schemas.microsoft.com/office/drawing/2014/main" id="{71AA2CAC-7DD5-3B6F-7A18-CF8F79AFA202}"/>
                </a:ext>
              </a:extLst>
            </p:cNvPr>
            <p:cNvSpPr/>
            <p:nvPr/>
          </p:nvSpPr>
          <p:spPr>
            <a:xfrm>
              <a:off x="4352367" y="1409287"/>
              <a:ext cx="1407834" cy="1779317"/>
            </a:xfrm>
            <a:custGeom>
              <a:avLst/>
              <a:gdLst/>
              <a:ahLst/>
              <a:cxnLst/>
              <a:rect l="l" t="t" r="r" b="b"/>
              <a:pathLst>
                <a:path w="1407834" h="1779317" extrusionOk="0">
                  <a:moveTo>
                    <a:pt x="1367440" y="1774437"/>
                  </a:moveTo>
                  <a:lnTo>
                    <a:pt x="40490" y="1006627"/>
                  </a:lnTo>
                  <a:cubicBezTo>
                    <a:pt x="18059" y="993768"/>
                    <a:pt x="0" y="959002"/>
                    <a:pt x="0" y="929188"/>
                  </a:cubicBezTo>
                  <a:lnTo>
                    <a:pt x="0" y="35458"/>
                  </a:lnTo>
                  <a:cubicBezTo>
                    <a:pt x="0" y="5645"/>
                    <a:pt x="18059" y="-8071"/>
                    <a:pt x="40490" y="4883"/>
                  </a:cubicBezTo>
                  <a:lnTo>
                    <a:pt x="1367440" y="772598"/>
                  </a:lnTo>
                  <a:cubicBezTo>
                    <a:pt x="1389776" y="785551"/>
                    <a:pt x="1407835" y="820223"/>
                    <a:pt x="1407835" y="850131"/>
                  </a:cubicBezTo>
                  <a:lnTo>
                    <a:pt x="1407835" y="1743767"/>
                  </a:lnTo>
                  <a:cubicBezTo>
                    <a:pt x="1407835" y="1773675"/>
                    <a:pt x="1389776" y="1787391"/>
                    <a:pt x="1367440" y="1774437"/>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 name="Google Shape;2625;p47">
              <a:extLst>
                <a:ext uri="{FF2B5EF4-FFF2-40B4-BE49-F238E27FC236}">
                  <a16:creationId xmlns:a16="http://schemas.microsoft.com/office/drawing/2014/main" id="{B2EEDE73-597D-AA3C-9C66-1A078985108B}"/>
                </a:ext>
              </a:extLst>
            </p:cNvPr>
            <p:cNvSpPr/>
            <p:nvPr/>
          </p:nvSpPr>
          <p:spPr>
            <a:xfrm>
              <a:off x="4492846" y="1745654"/>
              <a:ext cx="1118701" cy="793785"/>
            </a:xfrm>
            <a:custGeom>
              <a:avLst/>
              <a:gdLst/>
              <a:ahLst/>
              <a:cxnLst/>
              <a:rect l="l" t="t" r="r" b="b"/>
              <a:pathLst>
                <a:path w="1118701" h="793785" extrusionOk="0">
                  <a:moveTo>
                    <a:pt x="1073650" y="788370"/>
                  </a:moveTo>
                  <a:lnTo>
                    <a:pt x="45147" y="193344"/>
                  </a:lnTo>
                  <a:cubicBezTo>
                    <a:pt x="20245" y="178866"/>
                    <a:pt x="0" y="140194"/>
                    <a:pt x="0" y="106952"/>
                  </a:cubicBezTo>
                  <a:lnTo>
                    <a:pt x="0" y="39610"/>
                  </a:lnTo>
                  <a:cubicBezTo>
                    <a:pt x="0" y="6273"/>
                    <a:pt x="20245" y="-8967"/>
                    <a:pt x="45147" y="5415"/>
                  </a:cubicBezTo>
                  <a:lnTo>
                    <a:pt x="1073650" y="600442"/>
                  </a:lnTo>
                  <a:cubicBezTo>
                    <a:pt x="1098552" y="614825"/>
                    <a:pt x="1118702" y="653496"/>
                    <a:pt x="1118702" y="686834"/>
                  </a:cubicBezTo>
                  <a:lnTo>
                    <a:pt x="1118702" y="754176"/>
                  </a:lnTo>
                  <a:cubicBezTo>
                    <a:pt x="1118702" y="787513"/>
                    <a:pt x="1098552" y="802753"/>
                    <a:pt x="1073650" y="78837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 name="Google Shape;2626;p47">
              <a:extLst>
                <a:ext uri="{FF2B5EF4-FFF2-40B4-BE49-F238E27FC236}">
                  <a16:creationId xmlns:a16="http://schemas.microsoft.com/office/drawing/2014/main" id="{96CBA52C-9191-7915-74CB-9C7503A2D647}"/>
                </a:ext>
              </a:extLst>
            </p:cNvPr>
            <p:cNvSpPr/>
            <p:nvPr/>
          </p:nvSpPr>
          <p:spPr>
            <a:xfrm>
              <a:off x="3766118" y="879295"/>
              <a:ext cx="2497551" cy="3394041"/>
            </a:xfrm>
            <a:custGeom>
              <a:avLst/>
              <a:gdLst/>
              <a:ahLst/>
              <a:cxnLst/>
              <a:rect l="l" t="t" r="r" b="b"/>
              <a:pathLst>
                <a:path w="2497551" h="3394041" extrusionOk="0">
                  <a:moveTo>
                    <a:pt x="2437193" y="3386756"/>
                  </a:moveTo>
                  <a:lnTo>
                    <a:pt x="60355" y="2011346"/>
                  </a:lnTo>
                  <a:cubicBezTo>
                    <a:pt x="26993" y="1992296"/>
                    <a:pt x="0" y="1940289"/>
                    <a:pt x="0" y="1895808"/>
                  </a:cubicBezTo>
                  <a:lnTo>
                    <a:pt x="0" y="53006"/>
                  </a:lnTo>
                  <a:cubicBezTo>
                    <a:pt x="0" y="8429"/>
                    <a:pt x="26993" y="-12050"/>
                    <a:pt x="60355" y="7286"/>
                  </a:cubicBezTo>
                  <a:lnTo>
                    <a:pt x="2437193" y="1382696"/>
                  </a:lnTo>
                  <a:cubicBezTo>
                    <a:pt x="2470554" y="1401746"/>
                    <a:pt x="2497548" y="1453752"/>
                    <a:pt x="2497548" y="1498234"/>
                  </a:cubicBezTo>
                  <a:lnTo>
                    <a:pt x="2497548" y="3341036"/>
                  </a:lnTo>
                  <a:cubicBezTo>
                    <a:pt x="2497928" y="3385613"/>
                    <a:pt x="2470934" y="3406092"/>
                    <a:pt x="2437193" y="3386756"/>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 name="Google Shape;2627;p47">
              <a:extLst>
                <a:ext uri="{FF2B5EF4-FFF2-40B4-BE49-F238E27FC236}">
                  <a16:creationId xmlns:a16="http://schemas.microsoft.com/office/drawing/2014/main" id="{34D1676F-EE33-A9FC-1684-D4EDF21539F3}"/>
                </a:ext>
              </a:extLst>
            </p:cNvPr>
            <p:cNvSpPr/>
            <p:nvPr/>
          </p:nvSpPr>
          <p:spPr>
            <a:xfrm>
              <a:off x="3744257" y="892344"/>
              <a:ext cx="2498022" cy="3393845"/>
            </a:xfrm>
            <a:custGeom>
              <a:avLst/>
              <a:gdLst/>
              <a:ahLst/>
              <a:cxnLst/>
              <a:rect l="l" t="t" r="r" b="b"/>
              <a:pathLst>
                <a:path w="2498022" h="3393845" extrusionOk="0">
                  <a:moveTo>
                    <a:pt x="2437668" y="3386756"/>
                  </a:moveTo>
                  <a:lnTo>
                    <a:pt x="60450" y="2010965"/>
                  </a:lnTo>
                  <a:cubicBezTo>
                    <a:pt x="27088" y="1991915"/>
                    <a:pt x="0" y="1939908"/>
                    <a:pt x="0" y="1895331"/>
                  </a:cubicBezTo>
                  <a:lnTo>
                    <a:pt x="0" y="53006"/>
                  </a:lnTo>
                  <a:cubicBezTo>
                    <a:pt x="0" y="8429"/>
                    <a:pt x="27088" y="-12050"/>
                    <a:pt x="60450" y="7286"/>
                  </a:cubicBezTo>
                  <a:lnTo>
                    <a:pt x="2437668" y="1382696"/>
                  </a:lnTo>
                  <a:cubicBezTo>
                    <a:pt x="2471030" y="1401746"/>
                    <a:pt x="2498023" y="1453752"/>
                    <a:pt x="2498023" y="1498329"/>
                  </a:cubicBezTo>
                  <a:lnTo>
                    <a:pt x="2498023" y="3340655"/>
                  </a:lnTo>
                  <a:cubicBezTo>
                    <a:pt x="2498023" y="3385136"/>
                    <a:pt x="2471030" y="3405806"/>
                    <a:pt x="2437668" y="3386756"/>
                  </a:cubicBezTo>
                  <a:close/>
                </a:path>
              </a:pathLst>
            </a:custGeom>
            <a:solidFill>
              <a:srgbClr val="E4E7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 name="Google Shape;2628;p47">
              <a:extLst>
                <a:ext uri="{FF2B5EF4-FFF2-40B4-BE49-F238E27FC236}">
                  <a16:creationId xmlns:a16="http://schemas.microsoft.com/office/drawing/2014/main" id="{360BC16E-EF30-7AC2-D002-9CB1BA64516B}"/>
                </a:ext>
              </a:extLst>
            </p:cNvPr>
            <p:cNvSpPr/>
            <p:nvPr/>
          </p:nvSpPr>
          <p:spPr>
            <a:xfrm>
              <a:off x="3740075" y="894303"/>
              <a:ext cx="2498022" cy="3394082"/>
            </a:xfrm>
            <a:custGeom>
              <a:avLst/>
              <a:gdLst/>
              <a:ahLst/>
              <a:cxnLst/>
              <a:rect l="l" t="t" r="r" b="b"/>
              <a:pathLst>
                <a:path w="2498022" h="3394082" extrusionOk="0">
                  <a:moveTo>
                    <a:pt x="2437668" y="3386797"/>
                  </a:moveTo>
                  <a:lnTo>
                    <a:pt x="60450" y="2011387"/>
                  </a:lnTo>
                  <a:cubicBezTo>
                    <a:pt x="27088" y="1992337"/>
                    <a:pt x="0" y="1940330"/>
                    <a:pt x="0" y="1895753"/>
                  </a:cubicBezTo>
                  <a:lnTo>
                    <a:pt x="0" y="52951"/>
                  </a:lnTo>
                  <a:cubicBezTo>
                    <a:pt x="0" y="8470"/>
                    <a:pt x="27088" y="-12009"/>
                    <a:pt x="60450" y="7231"/>
                  </a:cubicBezTo>
                  <a:lnTo>
                    <a:pt x="2437668" y="1382641"/>
                  </a:lnTo>
                  <a:cubicBezTo>
                    <a:pt x="2470935" y="1401691"/>
                    <a:pt x="2498023" y="1453698"/>
                    <a:pt x="2498023" y="1498275"/>
                  </a:cubicBezTo>
                  <a:lnTo>
                    <a:pt x="2498023" y="3341077"/>
                  </a:lnTo>
                  <a:cubicBezTo>
                    <a:pt x="2498023" y="3385654"/>
                    <a:pt x="2470935" y="3406132"/>
                    <a:pt x="2437668" y="3386797"/>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 name="Google Shape;2629;p47">
              <a:extLst>
                <a:ext uri="{FF2B5EF4-FFF2-40B4-BE49-F238E27FC236}">
                  <a16:creationId xmlns:a16="http://schemas.microsoft.com/office/drawing/2014/main" id="{F07B8AC8-6685-56E0-28B0-BED37F11C13A}"/>
                </a:ext>
              </a:extLst>
            </p:cNvPr>
            <p:cNvSpPr/>
            <p:nvPr/>
          </p:nvSpPr>
          <p:spPr>
            <a:xfrm>
              <a:off x="3770110" y="934160"/>
              <a:ext cx="2435672" cy="3234830"/>
            </a:xfrm>
            <a:custGeom>
              <a:avLst/>
              <a:gdLst/>
              <a:ahLst/>
              <a:cxnLst/>
              <a:rect l="l" t="t" r="r" b="b"/>
              <a:pathLst>
                <a:path w="2435672" h="3234830" extrusionOk="0">
                  <a:moveTo>
                    <a:pt x="2435292" y="3234830"/>
                  </a:moveTo>
                  <a:lnTo>
                    <a:pt x="0" y="1825988"/>
                  </a:lnTo>
                  <a:lnTo>
                    <a:pt x="1426" y="20714"/>
                  </a:lnTo>
                  <a:cubicBezTo>
                    <a:pt x="1426" y="2236"/>
                    <a:pt x="14352" y="-5289"/>
                    <a:pt x="29940" y="3950"/>
                  </a:cubicBezTo>
                  <a:lnTo>
                    <a:pt x="2407158" y="1379360"/>
                  </a:lnTo>
                  <a:cubicBezTo>
                    <a:pt x="2424086" y="1390600"/>
                    <a:pt x="2434674" y="1409231"/>
                    <a:pt x="2435672" y="1429557"/>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 name="Google Shape;2630;p47">
              <a:extLst>
                <a:ext uri="{FF2B5EF4-FFF2-40B4-BE49-F238E27FC236}">
                  <a16:creationId xmlns:a16="http://schemas.microsoft.com/office/drawing/2014/main" id="{E42ADC2D-9D73-307E-D016-CE43185D06A0}"/>
                </a:ext>
              </a:extLst>
            </p:cNvPr>
            <p:cNvSpPr/>
            <p:nvPr/>
          </p:nvSpPr>
          <p:spPr>
            <a:xfrm>
              <a:off x="3770110" y="934160"/>
              <a:ext cx="2435006" cy="3234925"/>
            </a:xfrm>
            <a:custGeom>
              <a:avLst/>
              <a:gdLst/>
              <a:ahLst/>
              <a:cxnLst/>
              <a:rect l="l" t="t" r="r" b="b"/>
              <a:pathLst>
                <a:path w="2435006" h="3234925" extrusionOk="0">
                  <a:moveTo>
                    <a:pt x="2434532" y="3234926"/>
                  </a:moveTo>
                  <a:lnTo>
                    <a:pt x="0" y="1826083"/>
                  </a:lnTo>
                  <a:lnTo>
                    <a:pt x="760" y="20714"/>
                  </a:lnTo>
                  <a:cubicBezTo>
                    <a:pt x="760" y="2236"/>
                    <a:pt x="13687" y="-5289"/>
                    <a:pt x="29274" y="3950"/>
                  </a:cubicBezTo>
                  <a:lnTo>
                    <a:pt x="2406493" y="1379360"/>
                  </a:lnTo>
                  <a:cubicBezTo>
                    <a:pt x="2423411" y="1390609"/>
                    <a:pt x="2433990" y="1409240"/>
                    <a:pt x="2435007" y="1429557"/>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 name="Google Shape;2631;p47">
              <a:extLst>
                <a:ext uri="{FF2B5EF4-FFF2-40B4-BE49-F238E27FC236}">
                  <a16:creationId xmlns:a16="http://schemas.microsoft.com/office/drawing/2014/main" id="{3B22F254-02B2-1D97-0506-BB475FA1DA2F}"/>
                </a:ext>
              </a:extLst>
            </p:cNvPr>
            <p:cNvSpPr/>
            <p:nvPr/>
          </p:nvSpPr>
          <p:spPr>
            <a:xfrm>
              <a:off x="6215951" y="4191660"/>
              <a:ext cx="26328" cy="93440"/>
            </a:xfrm>
            <a:custGeom>
              <a:avLst/>
              <a:gdLst/>
              <a:ahLst/>
              <a:cxnLst/>
              <a:rect l="l" t="t" r="r" b="b"/>
              <a:pathLst>
                <a:path w="26328" h="93440" extrusionOk="0">
                  <a:moveTo>
                    <a:pt x="0" y="93440"/>
                  </a:moveTo>
                  <a:lnTo>
                    <a:pt x="26328" y="78200"/>
                  </a:lnTo>
                  <a:lnTo>
                    <a:pt x="14922" y="0"/>
                  </a:lnTo>
                  <a:lnTo>
                    <a:pt x="0" y="93440"/>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 name="Google Shape;2632;p47">
              <a:extLst>
                <a:ext uri="{FF2B5EF4-FFF2-40B4-BE49-F238E27FC236}">
                  <a16:creationId xmlns:a16="http://schemas.microsoft.com/office/drawing/2014/main" id="{30D36244-0D35-1666-29F5-F639692D6035}"/>
                </a:ext>
              </a:extLst>
            </p:cNvPr>
            <p:cNvSpPr/>
            <p:nvPr/>
          </p:nvSpPr>
          <p:spPr>
            <a:xfrm>
              <a:off x="3761840" y="882675"/>
              <a:ext cx="63206" cy="27150"/>
            </a:xfrm>
            <a:custGeom>
              <a:avLst/>
              <a:gdLst/>
              <a:ahLst/>
              <a:cxnLst/>
              <a:rect l="l" t="t" r="r" b="b"/>
              <a:pathLst>
                <a:path w="63206" h="27150" extrusionOk="0">
                  <a:moveTo>
                    <a:pt x="0" y="15049"/>
                  </a:moveTo>
                  <a:lnTo>
                    <a:pt x="25948" y="0"/>
                  </a:lnTo>
                  <a:lnTo>
                    <a:pt x="63206" y="21336"/>
                  </a:lnTo>
                  <a:cubicBezTo>
                    <a:pt x="63206" y="21336"/>
                    <a:pt x="23477" y="27337"/>
                    <a:pt x="22526" y="27146"/>
                  </a:cubicBezTo>
                  <a:cubicBezTo>
                    <a:pt x="21576" y="26956"/>
                    <a:pt x="0" y="15049"/>
                    <a:pt x="0" y="15049"/>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 name="Google Shape;2633;p47">
              <a:extLst>
                <a:ext uri="{FF2B5EF4-FFF2-40B4-BE49-F238E27FC236}">
                  <a16:creationId xmlns:a16="http://schemas.microsoft.com/office/drawing/2014/main" id="{E1038402-51F2-3267-8687-ADA1271478B1}"/>
                </a:ext>
              </a:extLst>
            </p:cNvPr>
            <p:cNvSpPr/>
            <p:nvPr/>
          </p:nvSpPr>
          <p:spPr>
            <a:xfrm>
              <a:off x="1985051" y="2961416"/>
              <a:ext cx="4154298" cy="2403527"/>
            </a:xfrm>
            <a:custGeom>
              <a:avLst/>
              <a:gdLst/>
              <a:ahLst/>
              <a:cxnLst/>
              <a:rect l="l" t="t" r="r" b="b"/>
              <a:pathLst>
                <a:path w="4154298" h="2403527" extrusionOk="0">
                  <a:moveTo>
                    <a:pt x="2399727" y="2390484"/>
                  </a:moveTo>
                  <a:lnTo>
                    <a:pt x="22508" y="1015074"/>
                  </a:lnTo>
                  <a:cubicBezTo>
                    <a:pt x="-10853" y="996024"/>
                    <a:pt x="-6671" y="962115"/>
                    <a:pt x="32013" y="939826"/>
                  </a:cubicBezTo>
                  <a:lnTo>
                    <a:pt x="1624524" y="18378"/>
                  </a:lnTo>
                  <a:cubicBezTo>
                    <a:pt x="1662543" y="-3815"/>
                    <a:pt x="1721282" y="-6292"/>
                    <a:pt x="1754548" y="13044"/>
                  </a:cubicBezTo>
                  <a:lnTo>
                    <a:pt x="4131861" y="1388454"/>
                  </a:lnTo>
                  <a:cubicBezTo>
                    <a:pt x="4165128" y="1407504"/>
                    <a:pt x="4160946" y="1441413"/>
                    <a:pt x="4122357" y="1463701"/>
                  </a:cubicBezTo>
                  <a:lnTo>
                    <a:pt x="2529751" y="2385150"/>
                  </a:lnTo>
                  <a:cubicBezTo>
                    <a:pt x="2491257" y="2407343"/>
                    <a:pt x="2432993" y="2409820"/>
                    <a:pt x="2399727" y="2390484"/>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 name="Google Shape;2634;p47">
              <a:extLst>
                <a:ext uri="{FF2B5EF4-FFF2-40B4-BE49-F238E27FC236}">
                  <a16:creationId xmlns:a16="http://schemas.microsoft.com/office/drawing/2014/main" id="{5C305D44-A64D-BDE5-EF72-E616D8EAC3CB}"/>
                </a:ext>
              </a:extLst>
            </p:cNvPr>
            <p:cNvSpPr/>
            <p:nvPr/>
          </p:nvSpPr>
          <p:spPr>
            <a:xfrm>
              <a:off x="2036757" y="2930659"/>
              <a:ext cx="4154369" cy="2403042"/>
            </a:xfrm>
            <a:custGeom>
              <a:avLst/>
              <a:gdLst/>
              <a:ahLst/>
              <a:cxnLst/>
              <a:rect l="l" t="t" r="r" b="b"/>
              <a:pathLst>
                <a:path w="4154369" h="2403042" extrusionOk="0">
                  <a:moveTo>
                    <a:pt x="2399917" y="2389999"/>
                  </a:moveTo>
                  <a:lnTo>
                    <a:pt x="22508" y="1015065"/>
                  </a:lnTo>
                  <a:cubicBezTo>
                    <a:pt x="-10853" y="996015"/>
                    <a:pt x="-6671" y="962106"/>
                    <a:pt x="32013" y="939818"/>
                  </a:cubicBezTo>
                  <a:lnTo>
                    <a:pt x="1624524" y="18464"/>
                  </a:lnTo>
                  <a:cubicBezTo>
                    <a:pt x="1662543" y="-3824"/>
                    <a:pt x="1721282" y="-6301"/>
                    <a:pt x="1754643" y="13035"/>
                  </a:cubicBezTo>
                  <a:lnTo>
                    <a:pt x="4131861" y="1388445"/>
                  </a:lnTo>
                  <a:cubicBezTo>
                    <a:pt x="4165223" y="1407495"/>
                    <a:pt x="4161041" y="1441404"/>
                    <a:pt x="4122357" y="1463693"/>
                  </a:cubicBezTo>
                  <a:lnTo>
                    <a:pt x="2530036" y="2384665"/>
                  </a:lnTo>
                  <a:cubicBezTo>
                    <a:pt x="2491542" y="2406858"/>
                    <a:pt x="2433278" y="2409335"/>
                    <a:pt x="2399917" y="2389999"/>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 name="Google Shape;2635;p47">
              <a:extLst>
                <a:ext uri="{FF2B5EF4-FFF2-40B4-BE49-F238E27FC236}">
                  <a16:creationId xmlns:a16="http://schemas.microsoft.com/office/drawing/2014/main" id="{5E3A810C-007E-E2C6-55EF-2F12813F4BA9}"/>
                </a:ext>
              </a:extLst>
            </p:cNvPr>
            <p:cNvSpPr/>
            <p:nvPr/>
          </p:nvSpPr>
          <p:spPr>
            <a:xfrm>
              <a:off x="2036929" y="3869239"/>
              <a:ext cx="50374" cy="44958"/>
            </a:xfrm>
            <a:custGeom>
              <a:avLst/>
              <a:gdLst/>
              <a:ahLst/>
              <a:cxnLst/>
              <a:rect l="l" t="t" r="r" b="b"/>
              <a:pathLst>
                <a:path w="50374" h="44958" extrusionOk="0">
                  <a:moveTo>
                    <a:pt x="0" y="44958"/>
                  </a:moveTo>
                  <a:lnTo>
                    <a:pt x="0" y="0"/>
                  </a:lnTo>
                  <a:lnTo>
                    <a:pt x="50375" y="21146"/>
                  </a:lnTo>
                  <a:lnTo>
                    <a:pt x="0" y="44958"/>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 name="Google Shape;2636;p47">
              <a:extLst>
                <a:ext uri="{FF2B5EF4-FFF2-40B4-BE49-F238E27FC236}">
                  <a16:creationId xmlns:a16="http://schemas.microsoft.com/office/drawing/2014/main" id="{EE9D3B38-630A-E75B-F86D-F511221F9E71}"/>
                </a:ext>
              </a:extLst>
            </p:cNvPr>
            <p:cNvSpPr/>
            <p:nvPr/>
          </p:nvSpPr>
          <p:spPr>
            <a:xfrm>
              <a:off x="6153886" y="4308341"/>
              <a:ext cx="37258" cy="49244"/>
            </a:xfrm>
            <a:custGeom>
              <a:avLst/>
              <a:gdLst/>
              <a:ahLst/>
              <a:cxnLst/>
              <a:rect l="l" t="t" r="r" b="b"/>
              <a:pathLst>
                <a:path w="37258" h="49244" extrusionOk="0">
                  <a:moveTo>
                    <a:pt x="37259" y="43910"/>
                  </a:moveTo>
                  <a:lnTo>
                    <a:pt x="37259" y="0"/>
                  </a:lnTo>
                  <a:lnTo>
                    <a:pt x="0" y="12859"/>
                  </a:lnTo>
                  <a:lnTo>
                    <a:pt x="24712" y="49244"/>
                  </a:lnTo>
                  <a:lnTo>
                    <a:pt x="37259" y="43910"/>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 name="Google Shape;2637;p47">
              <a:extLst>
                <a:ext uri="{FF2B5EF4-FFF2-40B4-BE49-F238E27FC236}">
                  <a16:creationId xmlns:a16="http://schemas.microsoft.com/office/drawing/2014/main" id="{AD3D4B2C-C7D6-7B89-FADD-208D6877CDF0}"/>
                </a:ext>
              </a:extLst>
            </p:cNvPr>
            <p:cNvSpPr/>
            <p:nvPr/>
          </p:nvSpPr>
          <p:spPr>
            <a:xfrm>
              <a:off x="2036757" y="2892519"/>
              <a:ext cx="4154369" cy="2403360"/>
            </a:xfrm>
            <a:custGeom>
              <a:avLst/>
              <a:gdLst/>
              <a:ahLst/>
              <a:cxnLst/>
              <a:rect l="l" t="t" r="r" b="b"/>
              <a:pathLst>
                <a:path w="4154369" h="2403360" extrusionOk="0">
                  <a:moveTo>
                    <a:pt x="2399917" y="2390326"/>
                  </a:moveTo>
                  <a:lnTo>
                    <a:pt x="22508" y="1015106"/>
                  </a:lnTo>
                  <a:cubicBezTo>
                    <a:pt x="-10853" y="996056"/>
                    <a:pt x="-6671" y="962147"/>
                    <a:pt x="32013" y="939859"/>
                  </a:cubicBezTo>
                  <a:lnTo>
                    <a:pt x="1624524" y="18410"/>
                  </a:lnTo>
                  <a:cubicBezTo>
                    <a:pt x="1662543" y="-3879"/>
                    <a:pt x="1721282" y="-6260"/>
                    <a:pt x="1754643" y="13076"/>
                  </a:cubicBezTo>
                  <a:lnTo>
                    <a:pt x="4131861" y="1388486"/>
                  </a:lnTo>
                  <a:cubicBezTo>
                    <a:pt x="4165223" y="1407536"/>
                    <a:pt x="4161041" y="1441445"/>
                    <a:pt x="4122357" y="1463734"/>
                  </a:cubicBezTo>
                  <a:lnTo>
                    <a:pt x="2530036" y="2384896"/>
                  </a:lnTo>
                  <a:cubicBezTo>
                    <a:pt x="2491542" y="2407185"/>
                    <a:pt x="2433278" y="2409661"/>
                    <a:pt x="2399917" y="2390326"/>
                  </a:cubicBezTo>
                  <a:close/>
                </a:path>
              </a:pathLst>
            </a:custGeom>
            <a:solidFill>
              <a:srgbClr val="E4E7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 name="Google Shape;2638;p47">
              <a:extLst>
                <a:ext uri="{FF2B5EF4-FFF2-40B4-BE49-F238E27FC236}">
                  <a16:creationId xmlns:a16="http://schemas.microsoft.com/office/drawing/2014/main" id="{EE970EAE-0399-CAE1-15AC-84219FDBBD8C}"/>
                </a:ext>
              </a:extLst>
            </p:cNvPr>
            <p:cNvSpPr/>
            <p:nvPr/>
          </p:nvSpPr>
          <p:spPr>
            <a:xfrm>
              <a:off x="2036757" y="2886502"/>
              <a:ext cx="4154369" cy="2403527"/>
            </a:xfrm>
            <a:custGeom>
              <a:avLst/>
              <a:gdLst/>
              <a:ahLst/>
              <a:cxnLst/>
              <a:rect l="l" t="t" r="r" b="b"/>
              <a:pathLst>
                <a:path w="4154369" h="2403527" extrusionOk="0">
                  <a:moveTo>
                    <a:pt x="2399917" y="2390532"/>
                  </a:moveTo>
                  <a:lnTo>
                    <a:pt x="22508" y="1015122"/>
                  </a:lnTo>
                  <a:cubicBezTo>
                    <a:pt x="-10853" y="996072"/>
                    <a:pt x="-6671" y="962067"/>
                    <a:pt x="32013" y="939874"/>
                  </a:cubicBezTo>
                  <a:lnTo>
                    <a:pt x="1624524" y="18425"/>
                  </a:lnTo>
                  <a:cubicBezTo>
                    <a:pt x="1662543" y="-3863"/>
                    <a:pt x="1721282" y="-6244"/>
                    <a:pt x="1754643" y="12996"/>
                  </a:cubicBezTo>
                  <a:lnTo>
                    <a:pt x="4131861" y="1388502"/>
                  </a:lnTo>
                  <a:cubicBezTo>
                    <a:pt x="4165223" y="1407552"/>
                    <a:pt x="4161041" y="1441461"/>
                    <a:pt x="4122357" y="1463749"/>
                  </a:cubicBezTo>
                  <a:lnTo>
                    <a:pt x="2530036" y="2385103"/>
                  </a:lnTo>
                  <a:cubicBezTo>
                    <a:pt x="2491542" y="2407391"/>
                    <a:pt x="2433278" y="2409772"/>
                    <a:pt x="2399917" y="2390532"/>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 name="Google Shape;2639;p47">
              <a:extLst>
                <a:ext uri="{FF2B5EF4-FFF2-40B4-BE49-F238E27FC236}">
                  <a16:creationId xmlns:a16="http://schemas.microsoft.com/office/drawing/2014/main" id="{9DBB1B75-BAB6-0A79-70B6-2473C9AB9235}"/>
                </a:ext>
              </a:extLst>
            </p:cNvPr>
            <p:cNvSpPr/>
            <p:nvPr/>
          </p:nvSpPr>
          <p:spPr>
            <a:xfrm>
              <a:off x="3500252" y="3065247"/>
              <a:ext cx="266442" cy="153993"/>
            </a:xfrm>
            <a:custGeom>
              <a:avLst/>
              <a:gdLst/>
              <a:ahLst/>
              <a:cxnLst/>
              <a:rect l="l" t="t" r="r" b="b"/>
              <a:pathLst>
                <a:path w="266442" h="153993" extrusionOk="0">
                  <a:moveTo>
                    <a:pt x="116927" y="150482"/>
                  </a:moveTo>
                  <a:lnTo>
                    <a:pt x="6292" y="86474"/>
                  </a:lnTo>
                  <a:cubicBezTo>
                    <a:pt x="-3212" y="81235"/>
                    <a:pt x="-1597" y="72091"/>
                    <a:pt x="8763" y="66090"/>
                  </a:cubicBezTo>
                  <a:lnTo>
                    <a:pt x="114456" y="4940"/>
                  </a:lnTo>
                  <a:cubicBezTo>
                    <a:pt x="125291" y="-1099"/>
                    <a:pt x="138341" y="-1632"/>
                    <a:pt x="149623" y="3511"/>
                  </a:cubicBezTo>
                  <a:lnTo>
                    <a:pt x="260353" y="67519"/>
                  </a:lnTo>
                  <a:cubicBezTo>
                    <a:pt x="269382" y="72758"/>
                    <a:pt x="268241" y="81902"/>
                    <a:pt x="257786" y="87903"/>
                  </a:cubicBezTo>
                  <a:lnTo>
                    <a:pt x="152189" y="149053"/>
                  </a:lnTo>
                  <a:cubicBezTo>
                    <a:pt x="141325" y="155092"/>
                    <a:pt x="128247" y="155625"/>
                    <a:pt x="116927"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 name="Google Shape;2640;p47">
              <a:extLst>
                <a:ext uri="{FF2B5EF4-FFF2-40B4-BE49-F238E27FC236}">
                  <a16:creationId xmlns:a16="http://schemas.microsoft.com/office/drawing/2014/main" id="{FD29BBFD-35A5-541C-1268-4F7310F9191F}"/>
                </a:ext>
              </a:extLst>
            </p:cNvPr>
            <p:cNvSpPr/>
            <p:nvPr/>
          </p:nvSpPr>
          <p:spPr>
            <a:xfrm>
              <a:off x="3657092" y="3155925"/>
              <a:ext cx="266442" cy="153985"/>
            </a:xfrm>
            <a:custGeom>
              <a:avLst/>
              <a:gdLst/>
              <a:ahLst/>
              <a:cxnLst/>
              <a:rect l="l" t="t" r="r" b="b"/>
              <a:pathLst>
                <a:path w="266442" h="153985" extrusionOk="0">
                  <a:moveTo>
                    <a:pt x="116819" y="150482"/>
                  </a:moveTo>
                  <a:lnTo>
                    <a:pt x="6090" y="86379"/>
                  </a:lnTo>
                  <a:cubicBezTo>
                    <a:pt x="-2940" y="81235"/>
                    <a:pt x="-1799" y="72091"/>
                    <a:pt x="8656" y="65995"/>
                  </a:cubicBezTo>
                  <a:lnTo>
                    <a:pt x="114253" y="4940"/>
                  </a:lnTo>
                  <a:cubicBezTo>
                    <a:pt x="125117" y="-1099"/>
                    <a:pt x="138195" y="-1632"/>
                    <a:pt x="149515" y="3511"/>
                  </a:cubicBezTo>
                  <a:lnTo>
                    <a:pt x="260150" y="67519"/>
                  </a:lnTo>
                  <a:cubicBezTo>
                    <a:pt x="269655" y="72758"/>
                    <a:pt x="268039" y="81902"/>
                    <a:pt x="257679" y="87903"/>
                  </a:cubicBezTo>
                  <a:lnTo>
                    <a:pt x="151987" y="148958"/>
                  </a:lnTo>
                  <a:cubicBezTo>
                    <a:pt x="141180" y="155073"/>
                    <a:pt x="128111" y="155645"/>
                    <a:pt x="116819"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 name="Google Shape;2641;p47">
              <a:extLst>
                <a:ext uri="{FF2B5EF4-FFF2-40B4-BE49-F238E27FC236}">
                  <a16:creationId xmlns:a16="http://schemas.microsoft.com/office/drawing/2014/main" id="{1601C2BB-1BB3-2C60-7BF2-0BB81DFB405C}"/>
                </a:ext>
              </a:extLst>
            </p:cNvPr>
            <p:cNvSpPr/>
            <p:nvPr/>
          </p:nvSpPr>
          <p:spPr>
            <a:xfrm>
              <a:off x="3815428" y="3247563"/>
              <a:ext cx="266636" cy="153995"/>
            </a:xfrm>
            <a:custGeom>
              <a:avLst/>
              <a:gdLst/>
              <a:ahLst/>
              <a:cxnLst/>
              <a:rect l="l" t="t" r="r" b="b"/>
              <a:pathLst>
                <a:path w="266636" h="153995" extrusionOk="0">
                  <a:moveTo>
                    <a:pt x="116927" y="150570"/>
                  </a:moveTo>
                  <a:lnTo>
                    <a:pt x="6292" y="86466"/>
                  </a:lnTo>
                  <a:cubicBezTo>
                    <a:pt x="-3213" y="81228"/>
                    <a:pt x="-1597" y="72083"/>
                    <a:pt x="8763" y="66083"/>
                  </a:cubicBezTo>
                  <a:lnTo>
                    <a:pt x="114456" y="5028"/>
                  </a:lnTo>
                  <a:cubicBezTo>
                    <a:pt x="125262" y="-1087"/>
                    <a:pt x="138331" y="-1659"/>
                    <a:pt x="149623" y="3504"/>
                  </a:cubicBezTo>
                  <a:lnTo>
                    <a:pt x="260353" y="67607"/>
                  </a:lnTo>
                  <a:cubicBezTo>
                    <a:pt x="269857" y="72750"/>
                    <a:pt x="268242" y="81894"/>
                    <a:pt x="257786" y="87990"/>
                  </a:cubicBezTo>
                  <a:lnTo>
                    <a:pt x="152189" y="149046"/>
                  </a:lnTo>
                  <a:cubicBezTo>
                    <a:pt x="141325" y="155056"/>
                    <a:pt x="128266" y="155627"/>
                    <a:pt x="116927" y="150570"/>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 name="Google Shape;2642;p47">
              <a:extLst>
                <a:ext uri="{FF2B5EF4-FFF2-40B4-BE49-F238E27FC236}">
                  <a16:creationId xmlns:a16="http://schemas.microsoft.com/office/drawing/2014/main" id="{25541436-3659-931E-4C00-65072F271C05}"/>
                </a:ext>
              </a:extLst>
            </p:cNvPr>
            <p:cNvSpPr/>
            <p:nvPr/>
          </p:nvSpPr>
          <p:spPr>
            <a:xfrm>
              <a:off x="3970462" y="3337185"/>
              <a:ext cx="266334" cy="153993"/>
            </a:xfrm>
            <a:custGeom>
              <a:avLst/>
              <a:gdLst/>
              <a:ahLst/>
              <a:cxnLst/>
              <a:rect l="l" t="t" r="r" b="b"/>
              <a:pathLst>
                <a:path w="266334" h="153993" extrusionOk="0">
                  <a:moveTo>
                    <a:pt x="116819" y="150482"/>
                  </a:moveTo>
                  <a:lnTo>
                    <a:pt x="6090" y="86474"/>
                  </a:lnTo>
                  <a:cubicBezTo>
                    <a:pt x="-2940" y="81235"/>
                    <a:pt x="-1799" y="72091"/>
                    <a:pt x="8656" y="66090"/>
                  </a:cubicBezTo>
                  <a:lnTo>
                    <a:pt x="114253" y="4940"/>
                  </a:lnTo>
                  <a:cubicBezTo>
                    <a:pt x="125117" y="-1099"/>
                    <a:pt x="138195" y="-1632"/>
                    <a:pt x="149515" y="3511"/>
                  </a:cubicBezTo>
                  <a:lnTo>
                    <a:pt x="260245" y="67519"/>
                  </a:lnTo>
                  <a:cubicBezTo>
                    <a:pt x="269275" y="72758"/>
                    <a:pt x="268134" y="81902"/>
                    <a:pt x="257679" y="87903"/>
                  </a:cubicBezTo>
                  <a:lnTo>
                    <a:pt x="152082" y="149053"/>
                  </a:lnTo>
                  <a:cubicBezTo>
                    <a:pt x="141218" y="155092"/>
                    <a:pt x="128139" y="155626"/>
                    <a:pt x="116819"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 name="Google Shape;2643;p47">
              <a:extLst>
                <a:ext uri="{FF2B5EF4-FFF2-40B4-BE49-F238E27FC236}">
                  <a16:creationId xmlns:a16="http://schemas.microsoft.com/office/drawing/2014/main" id="{FFC8B507-63E7-E024-E988-E0A057293CDD}"/>
                </a:ext>
              </a:extLst>
            </p:cNvPr>
            <p:cNvSpPr/>
            <p:nvPr/>
          </p:nvSpPr>
          <p:spPr>
            <a:xfrm>
              <a:off x="4127000" y="3427863"/>
              <a:ext cx="266433" cy="153993"/>
            </a:xfrm>
            <a:custGeom>
              <a:avLst/>
              <a:gdLst/>
              <a:ahLst/>
              <a:cxnLst/>
              <a:rect l="l" t="t" r="r" b="b"/>
              <a:pathLst>
                <a:path w="266433" h="153993" extrusionOk="0">
                  <a:moveTo>
                    <a:pt x="117013" y="150482"/>
                  </a:moveTo>
                  <a:lnTo>
                    <a:pt x="6284" y="86474"/>
                  </a:lnTo>
                  <a:cubicBezTo>
                    <a:pt x="-3221" y="81235"/>
                    <a:pt x="-1605" y="72091"/>
                    <a:pt x="8850" y="66091"/>
                  </a:cubicBezTo>
                  <a:lnTo>
                    <a:pt x="114447" y="4940"/>
                  </a:lnTo>
                  <a:cubicBezTo>
                    <a:pt x="125311" y="-1099"/>
                    <a:pt x="138389" y="-1632"/>
                    <a:pt x="149709" y="3511"/>
                  </a:cubicBezTo>
                  <a:lnTo>
                    <a:pt x="260344" y="67519"/>
                  </a:lnTo>
                  <a:cubicBezTo>
                    <a:pt x="269374" y="72758"/>
                    <a:pt x="268233" y="81902"/>
                    <a:pt x="257778" y="87903"/>
                  </a:cubicBezTo>
                  <a:lnTo>
                    <a:pt x="152181" y="149053"/>
                  </a:lnTo>
                  <a:cubicBezTo>
                    <a:pt x="141345" y="155092"/>
                    <a:pt x="128295" y="155626"/>
                    <a:pt x="117013"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 name="Google Shape;2644;p47">
              <a:extLst>
                <a:ext uri="{FF2B5EF4-FFF2-40B4-BE49-F238E27FC236}">
                  <a16:creationId xmlns:a16="http://schemas.microsoft.com/office/drawing/2014/main" id="{196EE5E8-04FB-36A5-0265-F073D97BAAB7}"/>
                </a:ext>
              </a:extLst>
            </p:cNvPr>
            <p:cNvSpPr/>
            <p:nvPr/>
          </p:nvSpPr>
          <p:spPr>
            <a:xfrm>
              <a:off x="4283886" y="3519017"/>
              <a:ext cx="266280" cy="153993"/>
            </a:xfrm>
            <a:custGeom>
              <a:avLst/>
              <a:gdLst/>
              <a:ahLst/>
              <a:cxnLst/>
              <a:rect l="l" t="t" r="r" b="b"/>
              <a:pathLst>
                <a:path w="266280" h="153993" extrusionOk="0">
                  <a:moveTo>
                    <a:pt x="116765" y="150482"/>
                  </a:moveTo>
                  <a:lnTo>
                    <a:pt x="6131" y="86474"/>
                  </a:lnTo>
                  <a:cubicBezTo>
                    <a:pt x="-2899" y="81235"/>
                    <a:pt x="-1853" y="72091"/>
                    <a:pt x="8602" y="66091"/>
                  </a:cubicBezTo>
                  <a:lnTo>
                    <a:pt x="114199" y="4940"/>
                  </a:lnTo>
                  <a:cubicBezTo>
                    <a:pt x="125063" y="-1099"/>
                    <a:pt x="138141" y="-1632"/>
                    <a:pt x="149461" y="3511"/>
                  </a:cubicBezTo>
                  <a:lnTo>
                    <a:pt x="260191" y="67519"/>
                  </a:lnTo>
                  <a:cubicBezTo>
                    <a:pt x="269220" y="72758"/>
                    <a:pt x="268080" y="81902"/>
                    <a:pt x="257625" y="87903"/>
                  </a:cubicBezTo>
                  <a:lnTo>
                    <a:pt x="152027" y="149053"/>
                  </a:lnTo>
                  <a:cubicBezTo>
                    <a:pt x="141164" y="155092"/>
                    <a:pt x="128085" y="155626"/>
                    <a:pt x="116765"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 name="Google Shape;2645;p47">
              <a:extLst>
                <a:ext uri="{FF2B5EF4-FFF2-40B4-BE49-F238E27FC236}">
                  <a16:creationId xmlns:a16="http://schemas.microsoft.com/office/drawing/2014/main" id="{A03053D4-5C22-5AE0-78C7-E4A80C46696E}"/>
                </a:ext>
              </a:extLst>
            </p:cNvPr>
            <p:cNvSpPr/>
            <p:nvPr/>
          </p:nvSpPr>
          <p:spPr>
            <a:xfrm>
              <a:off x="4440564" y="3609219"/>
              <a:ext cx="266248" cy="153985"/>
            </a:xfrm>
            <a:custGeom>
              <a:avLst/>
              <a:gdLst/>
              <a:ahLst/>
              <a:cxnLst/>
              <a:rect l="l" t="t" r="r" b="b"/>
              <a:pathLst>
                <a:path w="266248" h="153985" extrusionOk="0">
                  <a:moveTo>
                    <a:pt x="116819" y="150482"/>
                  </a:moveTo>
                  <a:lnTo>
                    <a:pt x="6089" y="86474"/>
                  </a:lnTo>
                  <a:cubicBezTo>
                    <a:pt x="-2940" y="81235"/>
                    <a:pt x="-1799" y="72091"/>
                    <a:pt x="8656" y="66090"/>
                  </a:cubicBezTo>
                  <a:lnTo>
                    <a:pt x="114253" y="4940"/>
                  </a:lnTo>
                  <a:cubicBezTo>
                    <a:pt x="125117" y="-1099"/>
                    <a:pt x="138195" y="-1632"/>
                    <a:pt x="149515" y="3511"/>
                  </a:cubicBezTo>
                  <a:lnTo>
                    <a:pt x="260150" y="67519"/>
                  </a:lnTo>
                  <a:cubicBezTo>
                    <a:pt x="269179" y="72758"/>
                    <a:pt x="268039" y="81902"/>
                    <a:pt x="257679" y="87903"/>
                  </a:cubicBezTo>
                  <a:lnTo>
                    <a:pt x="151987" y="148958"/>
                  </a:lnTo>
                  <a:cubicBezTo>
                    <a:pt x="141180" y="155073"/>
                    <a:pt x="128111" y="155645"/>
                    <a:pt x="116819"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 name="Google Shape;2646;p47">
              <a:extLst>
                <a:ext uri="{FF2B5EF4-FFF2-40B4-BE49-F238E27FC236}">
                  <a16:creationId xmlns:a16="http://schemas.microsoft.com/office/drawing/2014/main" id="{A6273D4B-8675-A809-9CA2-B29AD6E5D472}"/>
                </a:ext>
              </a:extLst>
            </p:cNvPr>
            <p:cNvSpPr/>
            <p:nvPr/>
          </p:nvSpPr>
          <p:spPr>
            <a:xfrm>
              <a:off x="4597287" y="3699905"/>
              <a:ext cx="266442" cy="153983"/>
            </a:xfrm>
            <a:custGeom>
              <a:avLst/>
              <a:gdLst/>
              <a:ahLst/>
              <a:cxnLst/>
              <a:rect l="l" t="t" r="r" b="b"/>
              <a:pathLst>
                <a:path w="266442" h="153983" extrusionOk="0">
                  <a:moveTo>
                    <a:pt x="116733" y="150570"/>
                  </a:moveTo>
                  <a:lnTo>
                    <a:pt x="6099" y="86466"/>
                  </a:lnTo>
                  <a:cubicBezTo>
                    <a:pt x="-2931" y="81228"/>
                    <a:pt x="-1790" y="72179"/>
                    <a:pt x="8570" y="66083"/>
                  </a:cubicBezTo>
                  <a:lnTo>
                    <a:pt x="114262" y="5028"/>
                  </a:lnTo>
                  <a:cubicBezTo>
                    <a:pt x="125069" y="-1087"/>
                    <a:pt x="138138" y="-1659"/>
                    <a:pt x="149429" y="3504"/>
                  </a:cubicBezTo>
                  <a:lnTo>
                    <a:pt x="260159" y="67607"/>
                  </a:lnTo>
                  <a:cubicBezTo>
                    <a:pt x="269663" y="72846"/>
                    <a:pt x="268048" y="81894"/>
                    <a:pt x="257593" y="87990"/>
                  </a:cubicBezTo>
                  <a:lnTo>
                    <a:pt x="151805" y="148950"/>
                  </a:lnTo>
                  <a:cubicBezTo>
                    <a:pt x="141037" y="155037"/>
                    <a:pt x="128015" y="155637"/>
                    <a:pt x="116733" y="150570"/>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 name="Google Shape;2647;p47">
              <a:extLst>
                <a:ext uri="{FF2B5EF4-FFF2-40B4-BE49-F238E27FC236}">
                  <a16:creationId xmlns:a16="http://schemas.microsoft.com/office/drawing/2014/main" id="{02E9C728-5CD0-9E8A-36E7-B81FD32F2125}"/>
                </a:ext>
              </a:extLst>
            </p:cNvPr>
            <p:cNvSpPr/>
            <p:nvPr/>
          </p:nvSpPr>
          <p:spPr>
            <a:xfrm>
              <a:off x="4753934" y="3790488"/>
              <a:ext cx="266248" cy="153985"/>
            </a:xfrm>
            <a:custGeom>
              <a:avLst/>
              <a:gdLst/>
              <a:ahLst/>
              <a:cxnLst/>
              <a:rect l="l" t="t" r="r" b="b"/>
              <a:pathLst>
                <a:path w="266248" h="153985" extrusionOk="0">
                  <a:moveTo>
                    <a:pt x="116819" y="150474"/>
                  </a:moveTo>
                  <a:lnTo>
                    <a:pt x="6089" y="86466"/>
                  </a:lnTo>
                  <a:cubicBezTo>
                    <a:pt x="-2940" y="81228"/>
                    <a:pt x="-1799" y="72083"/>
                    <a:pt x="8656" y="66083"/>
                  </a:cubicBezTo>
                  <a:lnTo>
                    <a:pt x="114253" y="5028"/>
                  </a:lnTo>
                  <a:cubicBezTo>
                    <a:pt x="125088" y="-1087"/>
                    <a:pt x="138195" y="-1659"/>
                    <a:pt x="149515" y="3504"/>
                  </a:cubicBezTo>
                  <a:lnTo>
                    <a:pt x="260150" y="67607"/>
                  </a:lnTo>
                  <a:cubicBezTo>
                    <a:pt x="269179" y="72750"/>
                    <a:pt x="268039" y="81894"/>
                    <a:pt x="257679" y="87990"/>
                  </a:cubicBezTo>
                  <a:lnTo>
                    <a:pt x="152082" y="149046"/>
                  </a:lnTo>
                  <a:cubicBezTo>
                    <a:pt x="141218" y="155084"/>
                    <a:pt x="128139" y="155618"/>
                    <a:pt x="116819" y="150474"/>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 name="Google Shape;2648;p47">
              <a:extLst>
                <a:ext uri="{FF2B5EF4-FFF2-40B4-BE49-F238E27FC236}">
                  <a16:creationId xmlns:a16="http://schemas.microsoft.com/office/drawing/2014/main" id="{E5998024-9C45-CCEB-3B39-DF81DA236BEE}"/>
                </a:ext>
              </a:extLst>
            </p:cNvPr>
            <p:cNvSpPr/>
            <p:nvPr/>
          </p:nvSpPr>
          <p:spPr>
            <a:xfrm>
              <a:off x="4910657" y="3881158"/>
              <a:ext cx="266058" cy="153915"/>
            </a:xfrm>
            <a:custGeom>
              <a:avLst/>
              <a:gdLst/>
              <a:ahLst/>
              <a:cxnLst/>
              <a:rect l="l" t="t" r="r" b="b"/>
              <a:pathLst>
                <a:path w="266058" h="153915" extrusionOk="0">
                  <a:moveTo>
                    <a:pt x="116733" y="150292"/>
                  </a:moveTo>
                  <a:lnTo>
                    <a:pt x="6099" y="86284"/>
                  </a:lnTo>
                  <a:cubicBezTo>
                    <a:pt x="-2931" y="81045"/>
                    <a:pt x="-1790" y="71901"/>
                    <a:pt x="8570" y="65900"/>
                  </a:cubicBezTo>
                  <a:lnTo>
                    <a:pt x="114072" y="4940"/>
                  </a:lnTo>
                  <a:cubicBezTo>
                    <a:pt x="124907" y="-1099"/>
                    <a:pt x="137957" y="-1632"/>
                    <a:pt x="149239" y="3511"/>
                  </a:cubicBezTo>
                  <a:lnTo>
                    <a:pt x="259969" y="67519"/>
                  </a:lnTo>
                  <a:cubicBezTo>
                    <a:pt x="268998" y="72758"/>
                    <a:pt x="267858" y="81902"/>
                    <a:pt x="257402" y="87903"/>
                  </a:cubicBezTo>
                  <a:lnTo>
                    <a:pt x="152090" y="149053"/>
                  </a:lnTo>
                  <a:cubicBezTo>
                    <a:pt x="141170" y="155064"/>
                    <a:pt x="128044" y="155530"/>
                    <a:pt x="116733" y="1502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 name="Google Shape;2649;p47">
              <a:extLst>
                <a:ext uri="{FF2B5EF4-FFF2-40B4-BE49-F238E27FC236}">
                  <a16:creationId xmlns:a16="http://schemas.microsoft.com/office/drawing/2014/main" id="{CAB4704D-3E06-F56F-9942-DA0B4B5E794B}"/>
                </a:ext>
              </a:extLst>
            </p:cNvPr>
            <p:cNvSpPr/>
            <p:nvPr/>
          </p:nvSpPr>
          <p:spPr>
            <a:xfrm>
              <a:off x="5067303" y="3971836"/>
              <a:ext cx="266334" cy="153993"/>
            </a:xfrm>
            <a:custGeom>
              <a:avLst/>
              <a:gdLst/>
              <a:ahLst/>
              <a:cxnLst/>
              <a:rect l="l" t="t" r="r" b="b"/>
              <a:pathLst>
                <a:path w="266334" h="153993" extrusionOk="0">
                  <a:moveTo>
                    <a:pt x="116819" y="150482"/>
                  </a:moveTo>
                  <a:lnTo>
                    <a:pt x="6089" y="86474"/>
                  </a:lnTo>
                  <a:cubicBezTo>
                    <a:pt x="-2940" y="81235"/>
                    <a:pt x="-1799" y="72091"/>
                    <a:pt x="8656" y="66090"/>
                  </a:cubicBezTo>
                  <a:lnTo>
                    <a:pt x="114253" y="4940"/>
                  </a:lnTo>
                  <a:cubicBezTo>
                    <a:pt x="125117" y="-1099"/>
                    <a:pt x="138195" y="-1632"/>
                    <a:pt x="149515" y="3511"/>
                  </a:cubicBezTo>
                  <a:lnTo>
                    <a:pt x="260245" y="67519"/>
                  </a:lnTo>
                  <a:cubicBezTo>
                    <a:pt x="269274" y="72758"/>
                    <a:pt x="268134" y="81902"/>
                    <a:pt x="257679" y="87903"/>
                  </a:cubicBezTo>
                  <a:lnTo>
                    <a:pt x="152082" y="149053"/>
                  </a:lnTo>
                  <a:cubicBezTo>
                    <a:pt x="141218" y="155092"/>
                    <a:pt x="128139" y="155625"/>
                    <a:pt x="116819"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 name="Google Shape;2650;p47">
              <a:extLst>
                <a:ext uri="{FF2B5EF4-FFF2-40B4-BE49-F238E27FC236}">
                  <a16:creationId xmlns:a16="http://schemas.microsoft.com/office/drawing/2014/main" id="{762BB17E-C70D-4CE7-5945-A42CD7232652}"/>
                </a:ext>
              </a:extLst>
            </p:cNvPr>
            <p:cNvSpPr/>
            <p:nvPr/>
          </p:nvSpPr>
          <p:spPr>
            <a:xfrm>
              <a:off x="5224035" y="4062514"/>
              <a:ext cx="266528" cy="154092"/>
            </a:xfrm>
            <a:custGeom>
              <a:avLst/>
              <a:gdLst/>
              <a:ahLst/>
              <a:cxnLst/>
              <a:rect l="l" t="t" r="r" b="b"/>
              <a:pathLst>
                <a:path w="266528" h="154092" extrusionOk="0">
                  <a:moveTo>
                    <a:pt x="116819" y="150482"/>
                  </a:moveTo>
                  <a:lnTo>
                    <a:pt x="6089" y="86474"/>
                  </a:lnTo>
                  <a:cubicBezTo>
                    <a:pt x="-2940" y="81235"/>
                    <a:pt x="-1799" y="72091"/>
                    <a:pt x="8656" y="66091"/>
                  </a:cubicBezTo>
                  <a:lnTo>
                    <a:pt x="114348" y="4940"/>
                  </a:lnTo>
                  <a:cubicBezTo>
                    <a:pt x="125212" y="-1099"/>
                    <a:pt x="138290" y="-1632"/>
                    <a:pt x="149610" y="3511"/>
                  </a:cubicBezTo>
                  <a:lnTo>
                    <a:pt x="260245" y="67519"/>
                  </a:lnTo>
                  <a:cubicBezTo>
                    <a:pt x="269750" y="72758"/>
                    <a:pt x="268134" y="81902"/>
                    <a:pt x="257679" y="87903"/>
                  </a:cubicBezTo>
                  <a:lnTo>
                    <a:pt x="152367" y="149053"/>
                  </a:lnTo>
                  <a:cubicBezTo>
                    <a:pt x="141436" y="155226"/>
                    <a:pt x="128206" y="155759"/>
                    <a:pt x="116819"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 name="Google Shape;2651;p47">
              <a:extLst>
                <a:ext uri="{FF2B5EF4-FFF2-40B4-BE49-F238E27FC236}">
                  <a16:creationId xmlns:a16="http://schemas.microsoft.com/office/drawing/2014/main" id="{AB7B7386-4880-8F4B-4361-B53892472263}"/>
                </a:ext>
              </a:extLst>
            </p:cNvPr>
            <p:cNvSpPr/>
            <p:nvPr/>
          </p:nvSpPr>
          <p:spPr>
            <a:xfrm>
              <a:off x="5380534" y="4153137"/>
              <a:ext cx="266473" cy="154041"/>
            </a:xfrm>
            <a:custGeom>
              <a:avLst/>
              <a:gdLst/>
              <a:ahLst/>
              <a:cxnLst/>
              <a:rect l="l" t="t" r="r" b="b"/>
              <a:pathLst>
                <a:path w="266473" h="154041" extrusionOk="0">
                  <a:moveTo>
                    <a:pt x="116958" y="150537"/>
                  </a:moveTo>
                  <a:lnTo>
                    <a:pt x="6324" y="86434"/>
                  </a:lnTo>
                  <a:cubicBezTo>
                    <a:pt x="-3181" y="81195"/>
                    <a:pt x="-1660" y="72147"/>
                    <a:pt x="8795" y="66051"/>
                  </a:cubicBezTo>
                  <a:lnTo>
                    <a:pt x="114392" y="4995"/>
                  </a:lnTo>
                  <a:cubicBezTo>
                    <a:pt x="125247" y="-1082"/>
                    <a:pt x="138325" y="-1644"/>
                    <a:pt x="149655" y="3472"/>
                  </a:cubicBezTo>
                  <a:lnTo>
                    <a:pt x="260384" y="67575"/>
                  </a:lnTo>
                  <a:cubicBezTo>
                    <a:pt x="269414" y="72814"/>
                    <a:pt x="268273" y="81862"/>
                    <a:pt x="257818" y="87958"/>
                  </a:cubicBezTo>
                  <a:lnTo>
                    <a:pt x="152221" y="149014"/>
                  </a:lnTo>
                  <a:cubicBezTo>
                    <a:pt x="141386" y="155129"/>
                    <a:pt x="128279" y="155700"/>
                    <a:pt x="116958" y="15053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 name="Google Shape;2652;p47">
              <a:extLst>
                <a:ext uri="{FF2B5EF4-FFF2-40B4-BE49-F238E27FC236}">
                  <a16:creationId xmlns:a16="http://schemas.microsoft.com/office/drawing/2014/main" id="{893B605A-6336-9368-6236-2DAD621A38A1}"/>
                </a:ext>
              </a:extLst>
            </p:cNvPr>
            <p:cNvSpPr/>
            <p:nvPr/>
          </p:nvSpPr>
          <p:spPr>
            <a:xfrm>
              <a:off x="5537405" y="4243783"/>
              <a:ext cx="341715" cy="197836"/>
            </a:xfrm>
            <a:custGeom>
              <a:avLst/>
              <a:gdLst/>
              <a:ahLst/>
              <a:cxnLst/>
              <a:rect l="l" t="t" r="r" b="b"/>
              <a:pathLst>
                <a:path w="341715" h="197836" extrusionOk="0">
                  <a:moveTo>
                    <a:pt x="192287" y="194194"/>
                  </a:moveTo>
                  <a:lnTo>
                    <a:pt x="6089" y="86466"/>
                  </a:lnTo>
                  <a:cubicBezTo>
                    <a:pt x="-2940" y="81228"/>
                    <a:pt x="-1799" y="72083"/>
                    <a:pt x="8656" y="66083"/>
                  </a:cubicBezTo>
                  <a:lnTo>
                    <a:pt x="114633" y="5028"/>
                  </a:lnTo>
                  <a:cubicBezTo>
                    <a:pt x="125469" y="-1087"/>
                    <a:pt x="138576" y="-1659"/>
                    <a:pt x="149896" y="3504"/>
                  </a:cubicBezTo>
                  <a:lnTo>
                    <a:pt x="335617" y="111517"/>
                  </a:lnTo>
                  <a:cubicBezTo>
                    <a:pt x="344647" y="116756"/>
                    <a:pt x="343506" y="125900"/>
                    <a:pt x="333146" y="131901"/>
                  </a:cubicBezTo>
                  <a:lnTo>
                    <a:pt x="227454" y="193051"/>
                  </a:lnTo>
                  <a:cubicBezTo>
                    <a:pt x="216581" y="199004"/>
                    <a:pt x="203531" y="199423"/>
                    <a:pt x="192287" y="194194"/>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 name="Google Shape;2653;p47">
              <a:extLst>
                <a:ext uri="{FF2B5EF4-FFF2-40B4-BE49-F238E27FC236}">
                  <a16:creationId xmlns:a16="http://schemas.microsoft.com/office/drawing/2014/main" id="{5A102957-8769-AC87-6BEB-3F5C5C09DE44}"/>
                </a:ext>
              </a:extLst>
            </p:cNvPr>
            <p:cNvSpPr/>
            <p:nvPr/>
          </p:nvSpPr>
          <p:spPr>
            <a:xfrm>
              <a:off x="3580766" y="3287750"/>
              <a:ext cx="266442" cy="153846"/>
            </a:xfrm>
            <a:custGeom>
              <a:avLst/>
              <a:gdLst/>
              <a:ahLst/>
              <a:cxnLst/>
              <a:rect l="l" t="t" r="r" b="b"/>
              <a:pathLst>
                <a:path w="266442" h="153846" extrusionOk="0">
                  <a:moveTo>
                    <a:pt x="117013" y="150292"/>
                  </a:moveTo>
                  <a:lnTo>
                    <a:pt x="6284" y="86474"/>
                  </a:lnTo>
                  <a:cubicBezTo>
                    <a:pt x="-3221" y="81235"/>
                    <a:pt x="-1605" y="72091"/>
                    <a:pt x="8850" y="66090"/>
                  </a:cubicBezTo>
                  <a:lnTo>
                    <a:pt x="114447" y="4940"/>
                  </a:lnTo>
                  <a:cubicBezTo>
                    <a:pt x="125311" y="-1099"/>
                    <a:pt x="138389" y="-1632"/>
                    <a:pt x="149709" y="3511"/>
                  </a:cubicBezTo>
                  <a:lnTo>
                    <a:pt x="260344" y="67424"/>
                  </a:lnTo>
                  <a:cubicBezTo>
                    <a:pt x="269373" y="72663"/>
                    <a:pt x="268233" y="81807"/>
                    <a:pt x="257873" y="87808"/>
                  </a:cubicBezTo>
                  <a:lnTo>
                    <a:pt x="152181" y="148958"/>
                  </a:lnTo>
                  <a:cubicBezTo>
                    <a:pt x="141336" y="154968"/>
                    <a:pt x="128286" y="155464"/>
                    <a:pt x="117013" y="1502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 name="Google Shape;2654;p47">
              <a:extLst>
                <a:ext uri="{FF2B5EF4-FFF2-40B4-BE49-F238E27FC236}">
                  <a16:creationId xmlns:a16="http://schemas.microsoft.com/office/drawing/2014/main" id="{58208CE2-AC05-DD33-1912-A2128579FC6E}"/>
                </a:ext>
              </a:extLst>
            </p:cNvPr>
            <p:cNvSpPr/>
            <p:nvPr/>
          </p:nvSpPr>
          <p:spPr>
            <a:xfrm>
              <a:off x="3737968" y="3378809"/>
              <a:ext cx="266343" cy="153636"/>
            </a:xfrm>
            <a:custGeom>
              <a:avLst/>
              <a:gdLst/>
              <a:ahLst/>
              <a:cxnLst/>
              <a:rect l="l" t="t" r="r" b="b"/>
              <a:pathLst>
                <a:path w="266343" h="153636" extrusionOk="0">
                  <a:moveTo>
                    <a:pt x="116733" y="150101"/>
                  </a:moveTo>
                  <a:lnTo>
                    <a:pt x="6098" y="86093"/>
                  </a:lnTo>
                  <a:cubicBezTo>
                    <a:pt x="-2931" y="80854"/>
                    <a:pt x="-1790" y="71710"/>
                    <a:pt x="8570" y="65710"/>
                  </a:cubicBezTo>
                  <a:lnTo>
                    <a:pt x="114262" y="4940"/>
                  </a:lnTo>
                  <a:cubicBezTo>
                    <a:pt x="125097" y="-1099"/>
                    <a:pt x="138147" y="-1632"/>
                    <a:pt x="149429" y="3511"/>
                  </a:cubicBezTo>
                  <a:lnTo>
                    <a:pt x="260254" y="67138"/>
                  </a:lnTo>
                  <a:cubicBezTo>
                    <a:pt x="269283" y="72377"/>
                    <a:pt x="268143" y="81521"/>
                    <a:pt x="257688" y="87522"/>
                  </a:cubicBezTo>
                  <a:lnTo>
                    <a:pt x="152091" y="148672"/>
                  </a:lnTo>
                  <a:cubicBezTo>
                    <a:pt x="141198" y="154749"/>
                    <a:pt x="128072" y="155273"/>
                    <a:pt x="116733" y="150101"/>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 name="Google Shape;2655;p47">
              <a:extLst>
                <a:ext uri="{FF2B5EF4-FFF2-40B4-BE49-F238E27FC236}">
                  <a16:creationId xmlns:a16="http://schemas.microsoft.com/office/drawing/2014/main" id="{A1FA2163-5B21-830D-0515-CA1902707913}"/>
                </a:ext>
              </a:extLst>
            </p:cNvPr>
            <p:cNvSpPr/>
            <p:nvPr/>
          </p:nvSpPr>
          <p:spPr>
            <a:xfrm>
              <a:off x="3894706" y="3469202"/>
              <a:ext cx="266442" cy="153993"/>
            </a:xfrm>
            <a:custGeom>
              <a:avLst/>
              <a:gdLst/>
              <a:ahLst/>
              <a:cxnLst/>
              <a:rect l="l" t="t" r="r" b="b"/>
              <a:pathLst>
                <a:path w="266442" h="153993" extrusionOk="0">
                  <a:moveTo>
                    <a:pt x="117013" y="150482"/>
                  </a:moveTo>
                  <a:lnTo>
                    <a:pt x="6284" y="86474"/>
                  </a:lnTo>
                  <a:cubicBezTo>
                    <a:pt x="-3221" y="81235"/>
                    <a:pt x="-1605" y="72091"/>
                    <a:pt x="8850" y="66091"/>
                  </a:cubicBezTo>
                  <a:lnTo>
                    <a:pt x="114447" y="4940"/>
                  </a:lnTo>
                  <a:cubicBezTo>
                    <a:pt x="125311" y="-1099"/>
                    <a:pt x="138389" y="-1632"/>
                    <a:pt x="149709" y="3511"/>
                  </a:cubicBezTo>
                  <a:lnTo>
                    <a:pt x="260344" y="67519"/>
                  </a:lnTo>
                  <a:cubicBezTo>
                    <a:pt x="269373" y="72758"/>
                    <a:pt x="268233" y="81902"/>
                    <a:pt x="257873" y="87903"/>
                  </a:cubicBezTo>
                  <a:lnTo>
                    <a:pt x="152181" y="149053"/>
                  </a:lnTo>
                  <a:cubicBezTo>
                    <a:pt x="141345" y="155092"/>
                    <a:pt x="128295" y="155626"/>
                    <a:pt x="117013"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 name="Google Shape;2656;p47">
              <a:extLst>
                <a:ext uri="{FF2B5EF4-FFF2-40B4-BE49-F238E27FC236}">
                  <a16:creationId xmlns:a16="http://schemas.microsoft.com/office/drawing/2014/main" id="{7C0A86FE-6981-63C6-E21E-4270700764B6}"/>
                </a:ext>
              </a:extLst>
            </p:cNvPr>
            <p:cNvSpPr/>
            <p:nvPr/>
          </p:nvSpPr>
          <p:spPr>
            <a:xfrm>
              <a:off x="4051822" y="3559729"/>
              <a:ext cx="266144" cy="154280"/>
            </a:xfrm>
            <a:custGeom>
              <a:avLst/>
              <a:gdLst/>
              <a:ahLst/>
              <a:cxnLst/>
              <a:rect l="l" t="t" r="r" b="b"/>
              <a:pathLst>
                <a:path w="266144" h="154280" extrusionOk="0">
                  <a:moveTo>
                    <a:pt x="116819" y="150823"/>
                  </a:moveTo>
                  <a:lnTo>
                    <a:pt x="6090" y="86720"/>
                  </a:lnTo>
                  <a:cubicBezTo>
                    <a:pt x="-2940" y="81576"/>
                    <a:pt x="-1799" y="72432"/>
                    <a:pt x="8656" y="66336"/>
                  </a:cubicBezTo>
                  <a:lnTo>
                    <a:pt x="114253" y="4995"/>
                  </a:lnTo>
                  <a:cubicBezTo>
                    <a:pt x="125107" y="-1082"/>
                    <a:pt x="138186" y="-1643"/>
                    <a:pt x="149515" y="3471"/>
                  </a:cubicBezTo>
                  <a:lnTo>
                    <a:pt x="260055" y="67860"/>
                  </a:lnTo>
                  <a:cubicBezTo>
                    <a:pt x="269084" y="73099"/>
                    <a:pt x="267944" y="82148"/>
                    <a:pt x="257489" y="88244"/>
                  </a:cubicBezTo>
                  <a:lnTo>
                    <a:pt x="151892" y="149299"/>
                  </a:lnTo>
                  <a:cubicBezTo>
                    <a:pt x="141104" y="155357"/>
                    <a:pt x="128092" y="155919"/>
                    <a:pt x="116819" y="15082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 name="Google Shape;2657;p47">
              <a:extLst>
                <a:ext uri="{FF2B5EF4-FFF2-40B4-BE49-F238E27FC236}">
                  <a16:creationId xmlns:a16="http://schemas.microsoft.com/office/drawing/2014/main" id="{A5A533A8-11EC-8560-CC22-CBC6DEA4AC42}"/>
                </a:ext>
              </a:extLst>
            </p:cNvPr>
            <p:cNvSpPr/>
            <p:nvPr/>
          </p:nvSpPr>
          <p:spPr>
            <a:xfrm>
              <a:off x="4207595" y="3649708"/>
              <a:ext cx="266442" cy="154372"/>
            </a:xfrm>
            <a:custGeom>
              <a:avLst/>
              <a:gdLst/>
              <a:ahLst/>
              <a:cxnLst/>
              <a:rect l="l" t="t" r="r" b="b"/>
              <a:pathLst>
                <a:path w="266442" h="154372" extrusionOk="0">
                  <a:moveTo>
                    <a:pt x="116733" y="150950"/>
                  </a:moveTo>
                  <a:lnTo>
                    <a:pt x="6098" y="86466"/>
                  </a:lnTo>
                  <a:cubicBezTo>
                    <a:pt x="-2931" y="81228"/>
                    <a:pt x="-1790" y="72179"/>
                    <a:pt x="8570" y="66083"/>
                  </a:cubicBezTo>
                  <a:lnTo>
                    <a:pt x="114262" y="5028"/>
                  </a:lnTo>
                  <a:cubicBezTo>
                    <a:pt x="125069" y="-1087"/>
                    <a:pt x="138138" y="-1659"/>
                    <a:pt x="149429" y="3504"/>
                  </a:cubicBezTo>
                  <a:lnTo>
                    <a:pt x="260159" y="67607"/>
                  </a:lnTo>
                  <a:cubicBezTo>
                    <a:pt x="269664" y="72750"/>
                    <a:pt x="268048" y="81894"/>
                    <a:pt x="257593" y="87990"/>
                  </a:cubicBezTo>
                  <a:lnTo>
                    <a:pt x="151805" y="149426"/>
                  </a:lnTo>
                  <a:cubicBezTo>
                    <a:pt x="141008" y="155437"/>
                    <a:pt x="128015" y="155999"/>
                    <a:pt x="116733" y="150950"/>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 name="Google Shape;2658;p47">
              <a:extLst>
                <a:ext uri="{FF2B5EF4-FFF2-40B4-BE49-F238E27FC236}">
                  <a16:creationId xmlns:a16="http://schemas.microsoft.com/office/drawing/2014/main" id="{0F03E891-5BA1-C507-34D1-1B0FC1834C02}"/>
                </a:ext>
              </a:extLst>
            </p:cNvPr>
            <p:cNvSpPr/>
            <p:nvPr/>
          </p:nvSpPr>
          <p:spPr>
            <a:xfrm>
              <a:off x="4364526" y="3740759"/>
              <a:ext cx="266248" cy="154101"/>
            </a:xfrm>
            <a:custGeom>
              <a:avLst/>
              <a:gdLst/>
              <a:ahLst/>
              <a:cxnLst/>
              <a:rect l="l" t="t" r="r" b="b"/>
              <a:pathLst>
                <a:path w="266248" h="154101" extrusionOk="0">
                  <a:moveTo>
                    <a:pt x="116819" y="150672"/>
                  </a:moveTo>
                  <a:lnTo>
                    <a:pt x="6089" y="86664"/>
                  </a:lnTo>
                  <a:cubicBezTo>
                    <a:pt x="-2940" y="81426"/>
                    <a:pt x="-1799" y="72282"/>
                    <a:pt x="8656" y="66281"/>
                  </a:cubicBezTo>
                  <a:lnTo>
                    <a:pt x="114253" y="4940"/>
                  </a:lnTo>
                  <a:cubicBezTo>
                    <a:pt x="125117" y="-1099"/>
                    <a:pt x="138195" y="-1632"/>
                    <a:pt x="149515" y="3511"/>
                  </a:cubicBezTo>
                  <a:lnTo>
                    <a:pt x="260150" y="67519"/>
                  </a:lnTo>
                  <a:cubicBezTo>
                    <a:pt x="269179" y="72758"/>
                    <a:pt x="268039" y="81902"/>
                    <a:pt x="257679" y="87903"/>
                  </a:cubicBezTo>
                  <a:lnTo>
                    <a:pt x="151987" y="149053"/>
                  </a:lnTo>
                  <a:cubicBezTo>
                    <a:pt x="141189" y="155159"/>
                    <a:pt x="128130" y="155759"/>
                    <a:pt x="116819" y="15067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 name="Google Shape;2659;p47">
              <a:extLst>
                <a:ext uri="{FF2B5EF4-FFF2-40B4-BE49-F238E27FC236}">
                  <a16:creationId xmlns:a16="http://schemas.microsoft.com/office/drawing/2014/main" id="{B8453521-B3AB-B81A-8EE4-005053B5C0EF}"/>
                </a:ext>
              </a:extLst>
            </p:cNvPr>
            <p:cNvSpPr/>
            <p:nvPr/>
          </p:nvSpPr>
          <p:spPr>
            <a:xfrm>
              <a:off x="4521449" y="3831731"/>
              <a:ext cx="266334" cy="153985"/>
            </a:xfrm>
            <a:custGeom>
              <a:avLst/>
              <a:gdLst/>
              <a:ahLst/>
              <a:cxnLst/>
              <a:rect l="l" t="t" r="r" b="b"/>
              <a:pathLst>
                <a:path w="266334" h="153985" extrusionOk="0">
                  <a:moveTo>
                    <a:pt x="116819" y="150474"/>
                  </a:moveTo>
                  <a:lnTo>
                    <a:pt x="6090" y="86466"/>
                  </a:lnTo>
                  <a:cubicBezTo>
                    <a:pt x="-2940" y="81228"/>
                    <a:pt x="-1799" y="72084"/>
                    <a:pt x="8656" y="66083"/>
                  </a:cubicBezTo>
                  <a:lnTo>
                    <a:pt x="114253" y="5028"/>
                  </a:lnTo>
                  <a:cubicBezTo>
                    <a:pt x="125088" y="-1087"/>
                    <a:pt x="138195" y="-1659"/>
                    <a:pt x="149515" y="3504"/>
                  </a:cubicBezTo>
                  <a:lnTo>
                    <a:pt x="260245" y="67607"/>
                  </a:lnTo>
                  <a:cubicBezTo>
                    <a:pt x="269275" y="72750"/>
                    <a:pt x="268134" y="81894"/>
                    <a:pt x="257679" y="87990"/>
                  </a:cubicBezTo>
                  <a:lnTo>
                    <a:pt x="152082" y="149046"/>
                  </a:lnTo>
                  <a:cubicBezTo>
                    <a:pt x="141218" y="155084"/>
                    <a:pt x="128140" y="155618"/>
                    <a:pt x="116819" y="150474"/>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 name="Google Shape;2660;p47">
              <a:extLst>
                <a:ext uri="{FF2B5EF4-FFF2-40B4-BE49-F238E27FC236}">
                  <a16:creationId xmlns:a16="http://schemas.microsoft.com/office/drawing/2014/main" id="{7BCEA5B3-A100-129D-0408-5BEAB1CDF20A}"/>
                </a:ext>
              </a:extLst>
            </p:cNvPr>
            <p:cNvSpPr/>
            <p:nvPr/>
          </p:nvSpPr>
          <p:spPr>
            <a:xfrm>
              <a:off x="4678466" y="3922592"/>
              <a:ext cx="266239" cy="153993"/>
            </a:xfrm>
            <a:custGeom>
              <a:avLst/>
              <a:gdLst/>
              <a:ahLst/>
              <a:cxnLst/>
              <a:rect l="l" t="t" r="r" b="b"/>
              <a:pathLst>
                <a:path w="266239" h="153993" extrusionOk="0">
                  <a:moveTo>
                    <a:pt x="116724" y="150482"/>
                  </a:moveTo>
                  <a:lnTo>
                    <a:pt x="6089" y="86474"/>
                  </a:lnTo>
                  <a:cubicBezTo>
                    <a:pt x="-2940" y="81235"/>
                    <a:pt x="-1799" y="72091"/>
                    <a:pt x="8656" y="66091"/>
                  </a:cubicBezTo>
                  <a:lnTo>
                    <a:pt x="114253" y="4940"/>
                  </a:lnTo>
                  <a:cubicBezTo>
                    <a:pt x="125088" y="-1099"/>
                    <a:pt x="138138" y="-1632"/>
                    <a:pt x="149420" y="3511"/>
                  </a:cubicBezTo>
                  <a:lnTo>
                    <a:pt x="260150" y="67519"/>
                  </a:lnTo>
                  <a:cubicBezTo>
                    <a:pt x="269180" y="72758"/>
                    <a:pt x="268039" y="81902"/>
                    <a:pt x="257584" y="87903"/>
                  </a:cubicBezTo>
                  <a:lnTo>
                    <a:pt x="151987" y="149053"/>
                  </a:lnTo>
                  <a:cubicBezTo>
                    <a:pt x="141123" y="155092"/>
                    <a:pt x="128044" y="155626"/>
                    <a:pt x="116724"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 name="Google Shape;2661;p47">
              <a:extLst>
                <a:ext uri="{FF2B5EF4-FFF2-40B4-BE49-F238E27FC236}">
                  <a16:creationId xmlns:a16="http://schemas.microsoft.com/office/drawing/2014/main" id="{FE539560-029F-6F22-4CF6-588114C36F9D}"/>
                </a:ext>
              </a:extLst>
            </p:cNvPr>
            <p:cNvSpPr/>
            <p:nvPr/>
          </p:nvSpPr>
          <p:spPr>
            <a:xfrm>
              <a:off x="4835195" y="4013365"/>
              <a:ext cx="266474" cy="153993"/>
            </a:xfrm>
            <a:custGeom>
              <a:avLst/>
              <a:gdLst/>
              <a:ahLst/>
              <a:cxnLst/>
              <a:rect l="l" t="t" r="r" b="b"/>
              <a:pathLst>
                <a:path w="266474" h="153993" extrusionOk="0">
                  <a:moveTo>
                    <a:pt x="117013" y="150482"/>
                  </a:moveTo>
                  <a:lnTo>
                    <a:pt x="6284" y="86474"/>
                  </a:lnTo>
                  <a:cubicBezTo>
                    <a:pt x="-3221" y="81235"/>
                    <a:pt x="-1605" y="72091"/>
                    <a:pt x="8850" y="66091"/>
                  </a:cubicBezTo>
                  <a:lnTo>
                    <a:pt x="114447" y="4940"/>
                  </a:lnTo>
                  <a:cubicBezTo>
                    <a:pt x="125311" y="-1099"/>
                    <a:pt x="138389" y="-1632"/>
                    <a:pt x="149709" y="3511"/>
                  </a:cubicBezTo>
                  <a:lnTo>
                    <a:pt x="260344" y="67519"/>
                  </a:lnTo>
                  <a:cubicBezTo>
                    <a:pt x="269373" y="72758"/>
                    <a:pt x="268328" y="81902"/>
                    <a:pt x="257873" y="87903"/>
                  </a:cubicBezTo>
                  <a:lnTo>
                    <a:pt x="152276" y="149053"/>
                  </a:lnTo>
                  <a:cubicBezTo>
                    <a:pt x="141412" y="155092"/>
                    <a:pt x="128333" y="155626"/>
                    <a:pt x="117013"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 name="Google Shape;2662;p47">
              <a:extLst>
                <a:ext uri="{FF2B5EF4-FFF2-40B4-BE49-F238E27FC236}">
                  <a16:creationId xmlns:a16="http://schemas.microsoft.com/office/drawing/2014/main" id="{B3B21C06-E99B-CAB1-661F-07FE38B0D645}"/>
                </a:ext>
              </a:extLst>
            </p:cNvPr>
            <p:cNvSpPr/>
            <p:nvPr/>
          </p:nvSpPr>
          <p:spPr>
            <a:xfrm>
              <a:off x="4992397" y="4104213"/>
              <a:ext cx="266533" cy="154079"/>
            </a:xfrm>
            <a:custGeom>
              <a:avLst/>
              <a:gdLst/>
              <a:ahLst/>
              <a:cxnLst/>
              <a:rect l="l" t="t" r="r" b="b"/>
              <a:pathLst>
                <a:path w="266533" h="154079" extrusionOk="0">
                  <a:moveTo>
                    <a:pt x="116733" y="150502"/>
                  </a:moveTo>
                  <a:lnTo>
                    <a:pt x="6098" y="86399"/>
                  </a:lnTo>
                  <a:cubicBezTo>
                    <a:pt x="-2931" y="81255"/>
                    <a:pt x="-1790" y="72111"/>
                    <a:pt x="8570" y="66015"/>
                  </a:cubicBezTo>
                  <a:lnTo>
                    <a:pt x="114262" y="4960"/>
                  </a:lnTo>
                  <a:cubicBezTo>
                    <a:pt x="125088" y="-1069"/>
                    <a:pt x="138119" y="-1631"/>
                    <a:pt x="149429" y="3436"/>
                  </a:cubicBezTo>
                  <a:lnTo>
                    <a:pt x="260444" y="67539"/>
                  </a:lnTo>
                  <a:cubicBezTo>
                    <a:pt x="269474" y="72778"/>
                    <a:pt x="268333" y="81922"/>
                    <a:pt x="257878" y="87923"/>
                  </a:cubicBezTo>
                  <a:lnTo>
                    <a:pt x="152281" y="148978"/>
                  </a:lnTo>
                  <a:cubicBezTo>
                    <a:pt x="141369" y="155198"/>
                    <a:pt x="128139" y="155760"/>
                    <a:pt x="116733" y="15050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 name="Google Shape;2663;p47">
              <a:extLst>
                <a:ext uri="{FF2B5EF4-FFF2-40B4-BE49-F238E27FC236}">
                  <a16:creationId xmlns:a16="http://schemas.microsoft.com/office/drawing/2014/main" id="{E1857BCA-EE67-A048-A935-E00C281B30A4}"/>
                </a:ext>
              </a:extLst>
            </p:cNvPr>
            <p:cNvSpPr/>
            <p:nvPr/>
          </p:nvSpPr>
          <p:spPr>
            <a:xfrm>
              <a:off x="5149329" y="4195292"/>
              <a:ext cx="266248" cy="153993"/>
            </a:xfrm>
            <a:custGeom>
              <a:avLst/>
              <a:gdLst/>
              <a:ahLst/>
              <a:cxnLst/>
              <a:rect l="l" t="t" r="r" b="b"/>
              <a:pathLst>
                <a:path w="266248" h="153993" extrusionOk="0">
                  <a:moveTo>
                    <a:pt x="116819" y="150482"/>
                  </a:moveTo>
                  <a:lnTo>
                    <a:pt x="6090" y="86474"/>
                  </a:lnTo>
                  <a:cubicBezTo>
                    <a:pt x="-2940" y="81235"/>
                    <a:pt x="-1799" y="72091"/>
                    <a:pt x="8656" y="66091"/>
                  </a:cubicBezTo>
                  <a:lnTo>
                    <a:pt x="114253" y="4940"/>
                  </a:lnTo>
                  <a:cubicBezTo>
                    <a:pt x="125117" y="-1099"/>
                    <a:pt x="138195" y="-1632"/>
                    <a:pt x="149515" y="3511"/>
                  </a:cubicBezTo>
                  <a:lnTo>
                    <a:pt x="260150" y="67519"/>
                  </a:lnTo>
                  <a:cubicBezTo>
                    <a:pt x="269179" y="72758"/>
                    <a:pt x="268039" y="81902"/>
                    <a:pt x="257679" y="87903"/>
                  </a:cubicBezTo>
                  <a:lnTo>
                    <a:pt x="151987" y="149053"/>
                  </a:lnTo>
                  <a:cubicBezTo>
                    <a:pt x="141151" y="155092"/>
                    <a:pt x="128101" y="155626"/>
                    <a:pt x="116819"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 name="Google Shape;2664;p47">
              <a:extLst>
                <a:ext uri="{FF2B5EF4-FFF2-40B4-BE49-F238E27FC236}">
                  <a16:creationId xmlns:a16="http://schemas.microsoft.com/office/drawing/2014/main" id="{07110C1B-69C9-9D9A-9070-0135F7039B6C}"/>
                </a:ext>
              </a:extLst>
            </p:cNvPr>
            <p:cNvSpPr/>
            <p:nvPr/>
          </p:nvSpPr>
          <p:spPr>
            <a:xfrm>
              <a:off x="5306305" y="4285820"/>
              <a:ext cx="266280" cy="154040"/>
            </a:xfrm>
            <a:custGeom>
              <a:avLst/>
              <a:gdLst/>
              <a:ahLst/>
              <a:cxnLst/>
              <a:rect l="l" t="t" r="r" b="b"/>
              <a:pathLst>
                <a:path w="266280" h="154040" extrusionOk="0">
                  <a:moveTo>
                    <a:pt x="116765" y="150537"/>
                  </a:moveTo>
                  <a:lnTo>
                    <a:pt x="6130" y="86434"/>
                  </a:lnTo>
                  <a:cubicBezTo>
                    <a:pt x="-2899" y="81195"/>
                    <a:pt x="-1853" y="72147"/>
                    <a:pt x="8602" y="66051"/>
                  </a:cubicBezTo>
                  <a:lnTo>
                    <a:pt x="114199" y="4995"/>
                  </a:lnTo>
                  <a:cubicBezTo>
                    <a:pt x="125053" y="-1081"/>
                    <a:pt x="138132" y="-1644"/>
                    <a:pt x="149461" y="3471"/>
                  </a:cubicBezTo>
                  <a:lnTo>
                    <a:pt x="260191" y="67575"/>
                  </a:lnTo>
                  <a:cubicBezTo>
                    <a:pt x="269221" y="72813"/>
                    <a:pt x="268080" y="81862"/>
                    <a:pt x="257625" y="87958"/>
                  </a:cubicBezTo>
                  <a:lnTo>
                    <a:pt x="152028" y="149013"/>
                  </a:lnTo>
                  <a:cubicBezTo>
                    <a:pt x="141192" y="155128"/>
                    <a:pt x="128085" y="155700"/>
                    <a:pt x="116765" y="15053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 name="Google Shape;2665;p47">
              <a:extLst>
                <a:ext uri="{FF2B5EF4-FFF2-40B4-BE49-F238E27FC236}">
                  <a16:creationId xmlns:a16="http://schemas.microsoft.com/office/drawing/2014/main" id="{FCA01C2F-8991-4B10-8250-6036796DC222}"/>
                </a:ext>
              </a:extLst>
            </p:cNvPr>
            <p:cNvSpPr/>
            <p:nvPr/>
          </p:nvSpPr>
          <p:spPr>
            <a:xfrm>
              <a:off x="3348561" y="3153075"/>
              <a:ext cx="342095" cy="197622"/>
            </a:xfrm>
            <a:custGeom>
              <a:avLst/>
              <a:gdLst/>
              <a:ahLst/>
              <a:cxnLst/>
              <a:rect l="l" t="t" r="r" b="b"/>
              <a:pathLst>
                <a:path w="342095" h="197622" extrusionOk="0">
                  <a:moveTo>
                    <a:pt x="192200" y="194194"/>
                  </a:moveTo>
                  <a:lnTo>
                    <a:pt x="6098" y="86466"/>
                  </a:lnTo>
                  <a:cubicBezTo>
                    <a:pt x="-2931" y="81228"/>
                    <a:pt x="-1790" y="72179"/>
                    <a:pt x="8570" y="66083"/>
                  </a:cubicBezTo>
                  <a:lnTo>
                    <a:pt x="114262" y="5028"/>
                  </a:lnTo>
                  <a:cubicBezTo>
                    <a:pt x="125069" y="-1087"/>
                    <a:pt x="138138" y="-1659"/>
                    <a:pt x="149429" y="3504"/>
                  </a:cubicBezTo>
                  <a:lnTo>
                    <a:pt x="336006" y="111231"/>
                  </a:lnTo>
                  <a:cubicBezTo>
                    <a:pt x="345036" y="116470"/>
                    <a:pt x="343895" y="125614"/>
                    <a:pt x="333440" y="131615"/>
                  </a:cubicBezTo>
                  <a:lnTo>
                    <a:pt x="227463" y="192575"/>
                  </a:lnTo>
                  <a:cubicBezTo>
                    <a:pt x="216627" y="198680"/>
                    <a:pt x="203549" y="199281"/>
                    <a:pt x="192200" y="194194"/>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 name="Google Shape;2666;p47">
              <a:extLst>
                <a:ext uri="{FF2B5EF4-FFF2-40B4-BE49-F238E27FC236}">
                  <a16:creationId xmlns:a16="http://schemas.microsoft.com/office/drawing/2014/main" id="{D36785CD-F6E8-EFFC-3960-1E60D2646CD8}"/>
                </a:ext>
              </a:extLst>
            </p:cNvPr>
            <p:cNvSpPr/>
            <p:nvPr/>
          </p:nvSpPr>
          <p:spPr>
            <a:xfrm>
              <a:off x="5350264" y="4375807"/>
              <a:ext cx="378572" cy="242223"/>
            </a:xfrm>
            <a:custGeom>
              <a:avLst/>
              <a:gdLst/>
              <a:ahLst/>
              <a:cxnLst/>
              <a:rect l="l" t="t" r="r" b="b"/>
              <a:pathLst>
                <a:path w="378572" h="242223" extrusionOk="0">
                  <a:moveTo>
                    <a:pt x="371823" y="67980"/>
                  </a:moveTo>
                  <a:lnTo>
                    <a:pt x="261189" y="3972"/>
                  </a:lnTo>
                  <a:cubicBezTo>
                    <a:pt x="250867" y="-1324"/>
                    <a:pt x="238625" y="-1324"/>
                    <a:pt x="228303" y="3972"/>
                  </a:cubicBezTo>
                  <a:lnTo>
                    <a:pt x="116718" y="68551"/>
                  </a:lnTo>
                  <a:cubicBezTo>
                    <a:pt x="107213" y="73790"/>
                    <a:pt x="107213" y="82267"/>
                    <a:pt x="116718" y="87601"/>
                  </a:cubicBezTo>
                  <a:lnTo>
                    <a:pt x="125557" y="92745"/>
                  </a:lnTo>
                  <a:cubicBezTo>
                    <a:pt x="133921" y="97507"/>
                    <a:pt x="133826" y="105413"/>
                    <a:pt x="125557" y="110271"/>
                  </a:cubicBezTo>
                  <a:lnTo>
                    <a:pt x="7129" y="178470"/>
                  </a:lnTo>
                  <a:cubicBezTo>
                    <a:pt x="-2376" y="183804"/>
                    <a:pt x="-2376" y="192281"/>
                    <a:pt x="7129" y="197520"/>
                  </a:cubicBezTo>
                  <a:lnTo>
                    <a:pt x="77558" y="238287"/>
                  </a:lnTo>
                  <a:cubicBezTo>
                    <a:pt x="87861" y="243535"/>
                    <a:pt x="100046" y="243535"/>
                    <a:pt x="110349" y="238287"/>
                  </a:cubicBezTo>
                  <a:lnTo>
                    <a:pt x="220794" y="174469"/>
                  </a:lnTo>
                  <a:lnTo>
                    <a:pt x="243605" y="161229"/>
                  </a:lnTo>
                  <a:lnTo>
                    <a:pt x="260048" y="151704"/>
                  </a:lnTo>
                  <a:lnTo>
                    <a:pt x="276587" y="142179"/>
                  </a:lnTo>
                  <a:lnTo>
                    <a:pt x="371633" y="87220"/>
                  </a:lnTo>
                  <a:cubicBezTo>
                    <a:pt x="380853" y="81696"/>
                    <a:pt x="380853" y="73219"/>
                    <a:pt x="371823" y="67980"/>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 name="Google Shape;2667;p47">
              <a:extLst>
                <a:ext uri="{FF2B5EF4-FFF2-40B4-BE49-F238E27FC236}">
                  <a16:creationId xmlns:a16="http://schemas.microsoft.com/office/drawing/2014/main" id="{09661339-3C43-FB17-97A8-B3B7F71CED6A}"/>
                </a:ext>
              </a:extLst>
            </p:cNvPr>
            <p:cNvSpPr/>
            <p:nvPr/>
          </p:nvSpPr>
          <p:spPr>
            <a:xfrm>
              <a:off x="2893378" y="3416909"/>
              <a:ext cx="266442" cy="154101"/>
            </a:xfrm>
            <a:custGeom>
              <a:avLst/>
              <a:gdLst/>
              <a:ahLst/>
              <a:cxnLst/>
              <a:rect l="l" t="t" r="r" b="b"/>
              <a:pathLst>
                <a:path w="266442" h="154101" extrusionOk="0">
                  <a:moveTo>
                    <a:pt x="116927" y="150672"/>
                  </a:moveTo>
                  <a:lnTo>
                    <a:pt x="6292" y="86664"/>
                  </a:lnTo>
                  <a:cubicBezTo>
                    <a:pt x="-3212" y="81426"/>
                    <a:pt x="-1597" y="72282"/>
                    <a:pt x="8763" y="66281"/>
                  </a:cubicBezTo>
                  <a:lnTo>
                    <a:pt x="114456" y="4940"/>
                  </a:lnTo>
                  <a:cubicBezTo>
                    <a:pt x="125291" y="-1099"/>
                    <a:pt x="138341" y="-1632"/>
                    <a:pt x="149623" y="3511"/>
                  </a:cubicBezTo>
                  <a:lnTo>
                    <a:pt x="260353" y="67519"/>
                  </a:lnTo>
                  <a:cubicBezTo>
                    <a:pt x="269382" y="72758"/>
                    <a:pt x="268241" y="81902"/>
                    <a:pt x="257786" y="87903"/>
                  </a:cubicBezTo>
                  <a:lnTo>
                    <a:pt x="152189" y="149053"/>
                  </a:lnTo>
                  <a:cubicBezTo>
                    <a:pt x="141354" y="155159"/>
                    <a:pt x="128275" y="155759"/>
                    <a:pt x="116927" y="15067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 name="Google Shape;2668;p47">
              <a:extLst>
                <a:ext uri="{FF2B5EF4-FFF2-40B4-BE49-F238E27FC236}">
                  <a16:creationId xmlns:a16="http://schemas.microsoft.com/office/drawing/2014/main" id="{54A5678E-2DFE-70BE-2736-CDEDCC2FB8EF}"/>
                </a:ext>
              </a:extLst>
            </p:cNvPr>
            <p:cNvSpPr/>
            <p:nvPr/>
          </p:nvSpPr>
          <p:spPr>
            <a:xfrm>
              <a:off x="3049635" y="3507492"/>
              <a:ext cx="266442" cy="153993"/>
            </a:xfrm>
            <a:custGeom>
              <a:avLst/>
              <a:gdLst/>
              <a:ahLst/>
              <a:cxnLst/>
              <a:rect l="l" t="t" r="r" b="b"/>
              <a:pathLst>
                <a:path w="266442" h="153993" extrusionOk="0">
                  <a:moveTo>
                    <a:pt x="116927" y="150482"/>
                  </a:moveTo>
                  <a:lnTo>
                    <a:pt x="6292" y="86474"/>
                  </a:lnTo>
                  <a:cubicBezTo>
                    <a:pt x="-3212" y="81235"/>
                    <a:pt x="-1597" y="72091"/>
                    <a:pt x="8763" y="66090"/>
                  </a:cubicBezTo>
                  <a:lnTo>
                    <a:pt x="114456" y="4940"/>
                  </a:lnTo>
                  <a:cubicBezTo>
                    <a:pt x="125291" y="-1099"/>
                    <a:pt x="138341" y="-1632"/>
                    <a:pt x="149623" y="3511"/>
                  </a:cubicBezTo>
                  <a:lnTo>
                    <a:pt x="260353" y="67519"/>
                  </a:lnTo>
                  <a:cubicBezTo>
                    <a:pt x="269382" y="72758"/>
                    <a:pt x="268241" y="81902"/>
                    <a:pt x="257786" y="87903"/>
                  </a:cubicBezTo>
                  <a:lnTo>
                    <a:pt x="152189" y="149053"/>
                  </a:lnTo>
                  <a:cubicBezTo>
                    <a:pt x="141325" y="155092"/>
                    <a:pt x="128247" y="155625"/>
                    <a:pt x="116927"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 name="Google Shape;2669;p47">
              <a:extLst>
                <a:ext uri="{FF2B5EF4-FFF2-40B4-BE49-F238E27FC236}">
                  <a16:creationId xmlns:a16="http://schemas.microsoft.com/office/drawing/2014/main" id="{2B588AC4-90A3-75EE-9C67-C97FD8FF6C55}"/>
                </a:ext>
              </a:extLst>
            </p:cNvPr>
            <p:cNvSpPr/>
            <p:nvPr/>
          </p:nvSpPr>
          <p:spPr>
            <a:xfrm>
              <a:off x="3205860" y="3597884"/>
              <a:ext cx="266188" cy="153922"/>
            </a:xfrm>
            <a:custGeom>
              <a:avLst/>
              <a:gdLst/>
              <a:ahLst/>
              <a:cxnLst/>
              <a:rect l="l" t="t" r="r" b="b"/>
              <a:pathLst>
                <a:path w="266188" h="153922" extrusionOk="0">
                  <a:moveTo>
                    <a:pt x="116959" y="150482"/>
                  </a:moveTo>
                  <a:lnTo>
                    <a:pt x="6324" y="86474"/>
                  </a:lnTo>
                  <a:cubicBezTo>
                    <a:pt x="-3181" y="81235"/>
                    <a:pt x="-1660" y="72091"/>
                    <a:pt x="8795" y="66091"/>
                  </a:cubicBezTo>
                  <a:lnTo>
                    <a:pt x="114392" y="4940"/>
                  </a:lnTo>
                  <a:cubicBezTo>
                    <a:pt x="125256" y="-1099"/>
                    <a:pt x="138335" y="-1632"/>
                    <a:pt x="149655" y="3511"/>
                  </a:cubicBezTo>
                  <a:lnTo>
                    <a:pt x="260099" y="67519"/>
                  </a:lnTo>
                  <a:cubicBezTo>
                    <a:pt x="269129" y="72758"/>
                    <a:pt x="267988" y="81902"/>
                    <a:pt x="257533" y="87903"/>
                  </a:cubicBezTo>
                  <a:lnTo>
                    <a:pt x="151936" y="149053"/>
                  </a:lnTo>
                  <a:cubicBezTo>
                    <a:pt x="141148" y="154997"/>
                    <a:pt x="128193" y="155530"/>
                    <a:pt x="116959"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 name="Google Shape;2670;p47">
              <a:extLst>
                <a:ext uri="{FF2B5EF4-FFF2-40B4-BE49-F238E27FC236}">
                  <a16:creationId xmlns:a16="http://schemas.microsoft.com/office/drawing/2014/main" id="{2662B254-43A9-9654-FF8C-1FBE3DA17F5D}"/>
                </a:ext>
              </a:extLst>
            </p:cNvPr>
            <p:cNvSpPr/>
            <p:nvPr/>
          </p:nvSpPr>
          <p:spPr>
            <a:xfrm>
              <a:off x="4536462" y="4367735"/>
              <a:ext cx="266437" cy="154256"/>
            </a:xfrm>
            <a:custGeom>
              <a:avLst/>
              <a:gdLst/>
              <a:ahLst/>
              <a:cxnLst/>
              <a:rect l="l" t="t" r="r" b="b"/>
              <a:pathLst>
                <a:path w="266437" h="154256" extrusionOk="0">
                  <a:moveTo>
                    <a:pt x="117013" y="150537"/>
                  </a:moveTo>
                  <a:lnTo>
                    <a:pt x="6284" y="86434"/>
                  </a:lnTo>
                  <a:cubicBezTo>
                    <a:pt x="-3221" y="81291"/>
                    <a:pt x="-1605" y="72147"/>
                    <a:pt x="8850" y="66051"/>
                  </a:cubicBezTo>
                  <a:lnTo>
                    <a:pt x="114447" y="4995"/>
                  </a:lnTo>
                  <a:cubicBezTo>
                    <a:pt x="125301" y="-1082"/>
                    <a:pt x="138380" y="-1644"/>
                    <a:pt x="149709" y="3472"/>
                  </a:cubicBezTo>
                  <a:lnTo>
                    <a:pt x="260154" y="67575"/>
                  </a:lnTo>
                  <a:cubicBezTo>
                    <a:pt x="269659" y="72814"/>
                    <a:pt x="268043" y="81862"/>
                    <a:pt x="257588" y="87958"/>
                  </a:cubicBezTo>
                  <a:lnTo>
                    <a:pt x="152181" y="149490"/>
                  </a:lnTo>
                  <a:cubicBezTo>
                    <a:pt x="141298" y="155452"/>
                    <a:pt x="128229" y="155843"/>
                    <a:pt x="117013" y="15053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 name="Google Shape;2671;p47">
              <a:extLst>
                <a:ext uri="{FF2B5EF4-FFF2-40B4-BE49-F238E27FC236}">
                  <a16:creationId xmlns:a16="http://schemas.microsoft.com/office/drawing/2014/main" id="{F7CB06D4-A6DC-4160-BCB2-D24400CC5B1A}"/>
                </a:ext>
              </a:extLst>
            </p:cNvPr>
            <p:cNvSpPr/>
            <p:nvPr/>
          </p:nvSpPr>
          <p:spPr>
            <a:xfrm>
              <a:off x="4692711" y="4458183"/>
              <a:ext cx="266636" cy="153993"/>
            </a:xfrm>
            <a:custGeom>
              <a:avLst/>
              <a:gdLst/>
              <a:ahLst/>
              <a:cxnLst/>
              <a:rect l="l" t="t" r="r" b="b"/>
              <a:pathLst>
                <a:path w="266636" h="153993" extrusionOk="0">
                  <a:moveTo>
                    <a:pt x="116927" y="150482"/>
                  </a:moveTo>
                  <a:lnTo>
                    <a:pt x="6292" y="86474"/>
                  </a:lnTo>
                  <a:cubicBezTo>
                    <a:pt x="-3212" y="81235"/>
                    <a:pt x="-1597" y="72091"/>
                    <a:pt x="8763" y="66090"/>
                  </a:cubicBezTo>
                  <a:lnTo>
                    <a:pt x="114455" y="4940"/>
                  </a:lnTo>
                  <a:cubicBezTo>
                    <a:pt x="125291" y="-1099"/>
                    <a:pt x="138341" y="-1632"/>
                    <a:pt x="149623" y="3511"/>
                  </a:cubicBezTo>
                  <a:lnTo>
                    <a:pt x="260352" y="67519"/>
                  </a:lnTo>
                  <a:cubicBezTo>
                    <a:pt x="269857" y="72758"/>
                    <a:pt x="268242" y="81902"/>
                    <a:pt x="257786" y="87903"/>
                  </a:cubicBezTo>
                  <a:lnTo>
                    <a:pt x="152189" y="149053"/>
                  </a:lnTo>
                  <a:cubicBezTo>
                    <a:pt x="141325" y="155092"/>
                    <a:pt x="128247" y="155626"/>
                    <a:pt x="116927"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 name="Google Shape;2672;p47">
              <a:extLst>
                <a:ext uri="{FF2B5EF4-FFF2-40B4-BE49-F238E27FC236}">
                  <a16:creationId xmlns:a16="http://schemas.microsoft.com/office/drawing/2014/main" id="{D6114ACD-08D2-D2E4-D4DC-741B83659C86}"/>
                </a:ext>
              </a:extLst>
            </p:cNvPr>
            <p:cNvSpPr/>
            <p:nvPr/>
          </p:nvSpPr>
          <p:spPr>
            <a:xfrm>
              <a:off x="4849162" y="4548575"/>
              <a:ext cx="266442" cy="153993"/>
            </a:xfrm>
            <a:custGeom>
              <a:avLst/>
              <a:gdLst/>
              <a:ahLst/>
              <a:cxnLst/>
              <a:rect l="l" t="t" r="r" b="b"/>
              <a:pathLst>
                <a:path w="266442" h="153993" extrusionOk="0">
                  <a:moveTo>
                    <a:pt x="116733" y="150482"/>
                  </a:moveTo>
                  <a:lnTo>
                    <a:pt x="6099" y="86474"/>
                  </a:lnTo>
                  <a:cubicBezTo>
                    <a:pt x="-2931" y="81235"/>
                    <a:pt x="-1790" y="72091"/>
                    <a:pt x="8570" y="66091"/>
                  </a:cubicBezTo>
                  <a:lnTo>
                    <a:pt x="114262" y="4940"/>
                  </a:lnTo>
                  <a:cubicBezTo>
                    <a:pt x="125097" y="-1099"/>
                    <a:pt x="138147" y="-1632"/>
                    <a:pt x="149429" y="3511"/>
                  </a:cubicBezTo>
                  <a:lnTo>
                    <a:pt x="260159" y="67519"/>
                  </a:lnTo>
                  <a:cubicBezTo>
                    <a:pt x="269663" y="72758"/>
                    <a:pt x="268048" y="81902"/>
                    <a:pt x="257593" y="87903"/>
                  </a:cubicBezTo>
                  <a:lnTo>
                    <a:pt x="151995" y="149053"/>
                  </a:lnTo>
                  <a:cubicBezTo>
                    <a:pt x="141132" y="155092"/>
                    <a:pt x="128053" y="155626"/>
                    <a:pt x="116733"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 name="Google Shape;2673;p47">
              <a:extLst>
                <a:ext uri="{FF2B5EF4-FFF2-40B4-BE49-F238E27FC236}">
                  <a16:creationId xmlns:a16="http://schemas.microsoft.com/office/drawing/2014/main" id="{E8C3815B-2B6D-9D26-E7F9-ABBD41A499F5}"/>
                </a:ext>
              </a:extLst>
            </p:cNvPr>
            <p:cNvSpPr/>
            <p:nvPr/>
          </p:nvSpPr>
          <p:spPr>
            <a:xfrm>
              <a:off x="5005419" y="4638967"/>
              <a:ext cx="266537" cy="154092"/>
            </a:xfrm>
            <a:custGeom>
              <a:avLst/>
              <a:gdLst/>
              <a:ahLst/>
              <a:cxnLst/>
              <a:rect l="l" t="t" r="r" b="b"/>
              <a:pathLst>
                <a:path w="266537" h="154092" extrusionOk="0">
                  <a:moveTo>
                    <a:pt x="116733" y="150482"/>
                  </a:moveTo>
                  <a:lnTo>
                    <a:pt x="6098" y="86474"/>
                  </a:lnTo>
                  <a:cubicBezTo>
                    <a:pt x="-2931" y="81235"/>
                    <a:pt x="-1790" y="72091"/>
                    <a:pt x="8570" y="66091"/>
                  </a:cubicBezTo>
                  <a:lnTo>
                    <a:pt x="114357" y="4940"/>
                  </a:lnTo>
                  <a:cubicBezTo>
                    <a:pt x="125192" y="-1099"/>
                    <a:pt x="138242" y="-1632"/>
                    <a:pt x="149524" y="3511"/>
                  </a:cubicBezTo>
                  <a:lnTo>
                    <a:pt x="260254" y="67519"/>
                  </a:lnTo>
                  <a:cubicBezTo>
                    <a:pt x="269759" y="72758"/>
                    <a:pt x="268143" y="81902"/>
                    <a:pt x="257688" y="87903"/>
                  </a:cubicBezTo>
                  <a:lnTo>
                    <a:pt x="152376" y="149053"/>
                  </a:lnTo>
                  <a:cubicBezTo>
                    <a:pt x="141407" y="155226"/>
                    <a:pt x="128158" y="155759"/>
                    <a:pt x="116733"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 name="Google Shape;2674;p47">
              <a:extLst>
                <a:ext uri="{FF2B5EF4-FFF2-40B4-BE49-F238E27FC236}">
                  <a16:creationId xmlns:a16="http://schemas.microsoft.com/office/drawing/2014/main" id="{88190EEB-5CE7-1E66-99F2-350BCF3F0790}"/>
                </a:ext>
              </a:extLst>
            </p:cNvPr>
            <p:cNvSpPr/>
            <p:nvPr/>
          </p:nvSpPr>
          <p:spPr>
            <a:xfrm>
              <a:off x="3362257" y="3688277"/>
              <a:ext cx="306733" cy="177321"/>
            </a:xfrm>
            <a:custGeom>
              <a:avLst/>
              <a:gdLst/>
              <a:ahLst/>
              <a:cxnLst/>
              <a:rect l="l" t="t" r="r" b="b"/>
              <a:pathLst>
                <a:path w="306733" h="177321" extrusionOk="0">
                  <a:moveTo>
                    <a:pt x="157024" y="173818"/>
                  </a:moveTo>
                  <a:lnTo>
                    <a:pt x="6090" y="86474"/>
                  </a:lnTo>
                  <a:cubicBezTo>
                    <a:pt x="-2940" y="81235"/>
                    <a:pt x="-1799" y="72091"/>
                    <a:pt x="8656" y="66091"/>
                  </a:cubicBezTo>
                  <a:lnTo>
                    <a:pt x="114253" y="4940"/>
                  </a:lnTo>
                  <a:cubicBezTo>
                    <a:pt x="125117" y="-1099"/>
                    <a:pt x="138195" y="-1632"/>
                    <a:pt x="149516" y="3511"/>
                  </a:cubicBezTo>
                  <a:lnTo>
                    <a:pt x="300450" y="90856"/>
                  </a:lnTo>
                  <a:cubicBezTo>
                    <a:pt x="309955" y="96094"/>
                    <a:pt x="308339" y="105143"/>
                    <a:pt x="297884" y="111239"/>
                  </a:cubicBezTo>
                  <a:lnTo>
                    <a:pt x="192287" y="172294"/>
                  </a:lnTo>
                  <a:cubicBezTo>
                    <a:pt x="181451" y="178409"/>
                    <a:pt x="168344" y="178981"/>
                    <a:pt x="157024" y="17381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 name="Google Shape;2675;p47">
              <a:extLst>
                <a:ext uri="{FF2B5EF4-FFF2-40B4-BE49-F238E27FC236}">
                  <a16:creationId xmlns:a16="http://schemas.microsoft.com/office/drawing/2014/main" id="{134A9E93-9692-A04F-3D3E-8B52288E781C}"/>
                </a:ext>
              </a:extLst>
            </p:cNvPr>
            <p:cNvSpPr/>
            <p:nvPr/>
          </p:nvSpPr>
          <p:spPr>
            <a:xfrm>
              <a:off x="4339992" y="4254062"/>
              <a:ext cx="306655" cy="177321"/>
            </a:xfrm>
            <a:custGeom>
              <a:avLst/>
              <a:gdLst/>
              <a:ahLst/>
              <a:cxnLst/>
              <a:rect l="l" t="t" r="r" b="b"/>
              <a:pathLst>
                <a:path w="306655" h="177321" extrusionOk="0">
                  <a:moveTo>
                    <a:pt x="157227" y="173818"/>
                  </a:moveTo>
                  <a:lnTo>
                    <a:pt x="6292" y="86474"/>
                  </a:lnTo>
                  <a:cubicBezTo>
                    <a:pt x="-3212" y="81235"/>
                    <a:pt x="-1597" y="72091"/>
                    <a:pt x="8764" y="66090"/>
                  </a:cubicBezTo>
                  <a:lnTo>
                    <a:pt x="114456" y="4940"/>
                  </a:lnTo>
                  <a:cubicBezTo>
                    <a:pt x="125291" y="-1099"/>
                    <a:pt x="138341" y="-1632"/>
                    <a:pt x="149623" y="3511"/>
                  </a:cubicBezTo>
                  <a:lnTo>
                    <a:pt x="300557" y="90855"/>
                  </a:lnTo>
                  <a:cubicBezTo>
                    <a:pt x="309587" y="96094"/>
                    <a:pt x="308446" y="105143"/>
                    <a:pt x="298086" y="111239"/>
                  </a:cubicBezTo>
                  <a:lnTo>
                    <a:pt x="192394" y="172294"/>
                  </a:lnTo>
                  <a:cubicBezTo>
                    <a:pt x="181587" y="178409"/>
                    <a:pt x="168518" y="178981"/>
                    <a:pt x="157227" y="17381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 name="Google Shape;2676;p47">
              <a:extLst>
                <a:ext uri="{FF2B5EF4-FFF2-40B4-BE49-F238E27FC236}">
                  <a16:creationId xmlns:a16="http://schemas.microsoft.com/office/drawing/2014/main" id="{B9388022-9DD4-3C8C-E88A-AFF96FB4FA16}"/>
                </a:ext>
              </a:extLst>
            </p:cNvPr>
            <p:cNvSpPr/>
            <p:nvPr/>
          </p:nvSpPr>
          <p:spPr>
            <a:xfrm>
              <a:off x="3558805" y="3802100"/>
              <a:ext cx="891371" cy="515693"/>
            </a:xfrm>
            <a:custGeom>
              <a:avLst/>
              <a:gdLst/>
              <a:ahLst/>
              <a:cxnLst/>
              <a:rect l="l" t="t" r="r" b="b"/>
              <a:pathLst>
                <a:path w="891371" h="515693" extrusionOk="0">
                  <a:moveTo>
                    <a:pt x="741857" y="512051"/>
                  </a:moveTo>
                  <a:lnTo>
                    <a:pt x="6098" y="86474"/>
                  </a:lnTo>
                  <a:cubicBezTo>
                    <a:pt x="-2931" y="81235"/>
                    <a:pt x="-1790" y="72091"/>
                    <a:pt x="8570" y="66090"/>
                  </a:cubicBezTo>
                  <a:lnTo>
                    <a:pt x="114262" y="4940"/>
                  </a:lnTo>
                  <a:cubicBezTo>
                    <a:pt x="125097" y="-1099"/>
                    <a:pt x="138147" y="-1632"/>
                    <a:pt x="149429" y="3511"/>
                  </a:cubicBezTo>
                  <a:lnTo>
                    <a:pt x="885282" y="429374"/>
                  </a:lnTo>
                  <a:cubicBezTo>
                    <a:pt x="894312" y="434613"/>
                    <a:pt x="893171" y="443757"/>
                    <a:pt x="882716" y="449758"/>
                  </a:cubicBezTo>
                  <a:lnTo>
                    <a:pt x="777119" y="510908"/>
                  </a:lnTo>
                  <a:cubicBezTo>
                    <a:pt x="766208" y="516861"/>
                    <a:pt x="753129" y="517280"/>
                    <a:pt x="741857" y="512051"/>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 name="Google Shape;2677;p47">
              <a:extLst>
                <a:ext uri="{FF2B5EF4-FFF2-40B4-BE49-F238E27FC236}">
                  <a16:creationId xmlns:a16="http://schemas.microsoft.com/office/drawing/2014/main" id="{5D3331C9-3403-6F13-2C87-4B66231C85FE}"/>
                </a:ext>
              </a:extLst>
            </p:cNvPr>
            <p:cNvSpPr/>
            <p:nvPr/>
          </p:nvSpPr>
          <p:spPr>
            <a:xfrm>
              <a:off x="3471751" y="3400145"/>
              <a:ext cx="266623" cy="154042"/>
            </a:xfrm>
            <a:custGeom>
              <a:avLst/>
              <a:gdLst/>
              <a:ahLst/>
              <a:cxnLst/>
              <a:rect l="l" t="t" r="r" b="b"/>
              <a:pathLst>
                <a:path w="266623" h="154042" extrusionOk="0">
                  <a:moveTo>
                    <a:pt x="116724" y="150482"/>
                  </a:moveTo>
                  <a:lnTo>
                    <a:pt x="6090" y="86474"/>
                  </a:lnTo>
                  <a:cubicBezTo>
                    <a:pt x="-2940" y="81235"/>
                    <a:pt x="-1799" y="72091"/>
                    <a:pt x="8656" y="66091"/>
                  </a:cubicBezTo>
                  <a:lnTo>
                    <a:pt x="114253" y="4940"/>
                  </a:lnTo>
                  <a:cubicBezTo>
                    <a:pt x="125088" y="-1099"/>
                    <a:pt x="138138" y="-1632"/>
                    <a:pt x="149420" y="3511"/>
                  </a:cubicBezTo>
                  <a:lnTo>
                    <a:pt x="260340" y="67519"/>
                  </a:lnTo>
                  <a:cubicBezTo>
                    <a:pt x="269845" y="72758"/>
                    <a:pt x="268229" y="81902"/>
                    <a:pt x="257774" y="87903"/>
                  </a:cubicBezTo>
                  <a:lnTo>
                    <a:pt x="152177" y="149053"/>
                  </a:lnTo>
                  <a:cubicBezTo>
                    <a:pt x="141256" y="155159"/>
                    <a:pt x="128092" y="155692"/>
                    <a:pt x="116724"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 name="Google Shape;2678;p47">
              <a:extLst>
                <a:ext uri="{FF2B5EF4-FFF2-40B4-BE49-F238E27FC236}">
                  <a16:creationId xmlns:a16="http://schemas.microsoft.com/office/drawing/2014/main" id="{99AD9314-D890-2DE1-0D7E-42E7DCA7362E}"/>
                </a:ext>
              </a:extLst>
            </p:cNvPr>
            <p:cNvSpPr/>
            <p:nvPr/>
          </p:nvSpPr>
          <p:spPr>
            <a:xfrm>
              <a:off x="3628284" y="3490390"/>
              <a:ext cx="266442" cy="154037"/>
            </a:xfrm>
            <a:custGeom>
              <a:avLst/>
              <a:gdLst/>
              <a:ahLst/>
              <a:cxnLst/>
              <a:rect l="l" t="t" r="r" b="b"/>
              <a:pathLst>
                <a:path w="266442" h="154037" extrusionOk="0">
                  <a:moveTo>
                    <a:pt x="116733" y="150534"/>
                  </a:moveTo>
                  <a:lnTo>
                    <a:pt x="6098" y="86431"/>
                  </a:lnTo>
                  <a:cubicBezTo>
                    <a:pt x="-2931" y="81192"/>
                    <a:pt x="-1790" y="72143"/>
                    <a:pt x="8570" y="66047"/>
                  </a:cubicBezTo>
                  <a:lnTo>
                    <a:pt x="114262" y="4992"/>
                  </a:lnTo>
                  <a:cubicBezTo>
                    <a:pt x="125078" y="-1075"/>
                    <a:pt x="138128" y="-1647"/>
                    <a:pt x="149429" y="3468"/>
                  </a:cubicBezTo>
                  <a:lnTo>
                    <a:pt x="260159" y="67571"/>
                  </a:lnTo>
                  <a:cubicBezTo>
                    <a:pt x="269664" y="72810"/>
                    <a:pt x="268048" y="81859"/>
                    <a:pt x="257593" y="87955"/>
                  </a:cubicBezTo>
                  <a:lnTo>
                    <a:pt x="151996" y="149010"/>
                  </a:lnTo>
                  <a:cubicBezTo>
                    <a:pt x="141160" y="155125"/>
                    <a:pt x="128053" y="155697"/>
                    <a:pt x="116733" y="150534"/>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 name="Google Shape;2679;p47">
              <a:extLst>
                <a:ext uri="{FF2B5EF4-FFF2-40B4-BE49-F238E27FC236}">
                  <a16:creationId xmlns:a16="http://schemas.microsoft.com/office/drawing/2014/main" id="{7B5E14AA-E46E-9AFC-771D-4B19F2AD7E60}"/>
                </a:ext>
              </a:extLst>
            </p:cNvPr>
            <p:cNvSpPr/>
            <p:nvPr/>
          </p:nvSpPr>
          <p:spPr>
            <a:xfrm>
              <a:off x="3784546" y="3581216"/>
              <a:ext cx="266667" cy="153993"/>
            </a:xfrm>
            <a:custGeom>
              <a:avLst/>
              <a:gdLst/>
              <a:ahLst/>
              <a:cxnLst/>
              <a:rect l="l" t="t" r="r" b="b"/>
              <a:pathLst>
                <a:path w="266667" h="153993" extrusionOk="0">
                  <a:moveTo>
                    <a:pt x="117013" y="150482"/>
                  </a:moveTo>
                  <a:lnTo>
                    <a:pt x="6284" y="86474"/>
                  </a:lnTo>
                  <a:cubicBezTo>
                    <a:pt x="-3221" y="81235"/>
                    <a:pt x="-1605" y="72091"/>
                    <a:pt x="8850" y="66091"/>
                  </a:cubicBezTo>
                  <a:lnTo>
                    <a:pt x="114447" y="4940"/>
                  </a:lnTo>
                  <a:cubicBezTo>
                    <a:pt x="125311" y="-1099"/>
                    <a:pt x="138389" y="-1632"/>
                    <a:pt x="149709" y="3511"/>
                  </a:cubicBezTo>
                  <a:lnTo>
                    <a:pt x="260344" y="67519"/>
                  </a:lnTo>
                  <a:cubicBezTo>
                    <a:pt x="269849" y="72758"/>
                    <a:pt x="268328" y="81902"/>
                    <a:pt x="257873" y="87903"/>
                  </a:cubicBezTo>
                  <a:lnTo>
                    <a:pt x="152276" y="149053"/>
                  </a:lnTo>
                  <a:cubicBezTo>
                    <a:pt x="141412" y="155092"/>
                    <a:pt x="128333" y="155626"/>
                    <a:pt x="117013"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 name="Google Shape;2680;p47">
              <a:extLst>
                <a:ext uri="{FF2B5EF4-FFF2-40B4-BE49-F238E27FC236}">
                  <a16:creationId xmlns:a16="http://schemas.microsoft.com/office/drawing/2014/main" id="{AB185BC9-EDEE-E235-0706-87756DA8BB0A}"/>
                </a:ext>
              </a:extLst>
            </p:cNvPr>
            <p:cNvSpPr/>
            <p:nvPr/>
          </p:nvSpPr>
          <p:spPr>
            <a:xfrm>
              <a:off x="3941088" y="3671799"/>
              <a:ext cx="266351" cy="153784"/>
            </a:xfrm>
            <a:custGeom>
              <a:avLst/>
              <a:gdLst/>
              <a:ahLst/>
              <a:cxnLst/>
              <a:rect l="l" t="t" r="r" b="b"/>
              <a:pathLst>
                <a:path w="266351" h="153784" extrusionOk="0">
                  <a:moveTo>
                    <a:pt x="117013" y="150101"/>
                  </a:moveTo>
                  <a:lnTo>
                    <a:pt x="6284" y="86093"/>
                  </a:lnTo>
                  <a:cubicBezTo>
                    <a:pt x="-3221" y="80854"/>
                    <a:pt x="-1605" y="71710"/>
                    <a:pt x="8850" y="65710"/>
                  </a:cubicBezTo>
                  <a:lnTo>
                    <a:pt x="114162" y="4940"/>
                  </a:lnTo>
                  <a:cubicBezTo>
                    <a:pt x="125026" y="-1099"/>
                    <a:pt x="138104" y="-1632"/>
                    <a:pt x="149424" y="3511"/>
                  </a:cubicBezTo>
                  <a:lnTo>
                    <a:pt x="260059" y="67519"/>
                  </a:lnTo>
                  <a:cubicBezTo>
                    <a:pt x="269564" y="72758"/>
                    <a:pt x="267948" y="81902"/>
                    <a:pt x="257588" y="87903"/>
                  </a:cubicBezTo>
                  <a:lnTo>
                    <a:pt x="152181" y="149053"/>
                  </a:lnTo>
                  <a:cubicBezTo>
                    <a:pt x="141288" y="154968"/>
                    <a:pt x="128238" y="155359"/>
                    <a:pt x="117013" y="150101"/>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 name="Google Shape;2681;p47">
              <a:extLst>
                <a:ext uri="{FF2B5EF4-FFF2-40B4-BE49-F238E27FC236}">
                  <a16:creationId xmlns:a16="http://schemas.microsoft.com/office/drawing/2014/main" id="{C78FEA98-37AB-5DFD-FE55-BB07438273CC}"/>
                </a:ext>
              </a:extLst>
            </p:cNvPr>
            <p:cNvSpPr/>
            <p:nvPr/>
          </p:nvSpPr>
          <p:spPr>
            <a:xfrm>
              <a:off x="4097622" y="3762381"/>
              <a:ext cx="266636" cy="153993"/>
            </a:xfrm>
            <a:custGeom>
              <a:avLst/>
              <a:gdLst/>
              <a:ahLst/>
              <a:cxnLst/>
              <a:rect l="l" t="t" r="r" b="b"/>
              <a:pathLst>
                <a:path w="266636" h="153993" extrusionOk="0">
                  <a:moveTo>
                    <a:pt x="116927" y="150482"/>
                  </a:moveTo>
                  <a:lnTo>
                    <a:pt x="6292" y="86474"/>
                  </a:lnTo>
                  <a:cubicBezTo>
                    <a:pt x="-3212" y="81235"/>
                    <a:pt x="-1597" y="72091"/>
                    <a:pt x="8764" y="66091"/>
                  </a:cubicBezTo>
                  <a:lnTo>
                    <a:pt x="114456" y="4940"/>
                  </a:lnTo>
                  <a:cubicBezTo>
                    <a:pt x="125291" y="-1099"/>
                    <a:pt x="138341" y="-1632"/>
                    <a:pt x="149623" y="3511"/>
                  </a:cubicBezTo>
                  <a:lnTo>
                    <a:pt x="260353" y="67519"/>
                  </a:lnTo>
                  <a:cubicBezTo>
                    <a:pt x="269857" y="72758"/>
                    <a:pt x="268241" y="81902"/>
                    <a:pt x="257786" y="87903"/>
                  </a:cubicBezTo>
                  <a:lnTo>
                    <a:pt x="152189" y="149053"/>
                  </a:lnTo>
                  <a:cubicBezTo>
                    <a:pt x="141325" y="155092"/>
                    <a:pt x="128247" y="155626"/>
                    <a:pt x="116927"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 name="Google Shape;2682;p47">
              <a:extLst>
                <a:ext uri="{FF2B5EF4-FFF2-40B4-BE49-F238E27FC236}">
                  <a16:creationId xmlns:a16="http://schemas.microsoft.com/office/drawing/2014/main" id="{DE37BF69-56CA-F313-2798-CEB8297AAF44}"/>
                </a:ext>
              </a:extLst>
            </p:cNvPr>
            <p:cNvSpPr/>
            <p:nvPr/>
          </p:nvSpPr>
          <p:spPr>
            <a:xfrm>
              <a:off x="4254133" y="3852876"/>
              <a:ext cx="266854" cy="154172"/>
            </a:xfrm>
            <a:custGeom>
              <a:avLst/>
              <a:gdLst/>
              <a:ahLst/>
              <a:cxnLst/>
              <a:rect l="l" t="t" r="r" b="b"/>
              <a:pathLst>
                <a:path w="266854" h="154172" extrusionOk="0">
                  <a:moveTo>
                    <a:pt x="116959" y="150570"/>
                  </a:moveTo>
                  <a:lnTo>
                    <a:pt x="6324" y="86466"/>
                  </a:lnTo>
                  <a:cubicBezTo>
                    <a:pt x="-3181" y="81228"/>
                    <a:pt x="-1660" y="72179"/>
                    <a:pt x="8795" y="66083"/>
                  </a:cubicBezTo>
                  <a:lnTo>
                    <a:pt x="114772" y="5028"/>
                  </a:lnTo>
                  <a:cubicBezTo>
                    <a:pt x="125608" y="-1087"/>
                    <a:pt x="138715" y="-1659"/>
                    <a:pt x="150035" y="3504"/>
                  </a:cubicBezTo>
                  <a:lnTo>
                    <a:pt x="260764" y="67607"/>
                  </a:lnTo>
                  <a:cubicBezTo>
                    <a:pt x="269794" y="72846"/>
                    <a:pt x="268653" y="81894"/>
                    <a:pt x="258198" y="87990"/>
                  </a:cubicBezTo>
                  <a:lnTo>
                    <a:pt x="152601" y="149046"/>
                  </a:lnTo>
                  <a:cubicBezTo>
                    <a:pt x="141661" y="155294"/>
                    <a:pt x="128383" y="155865"/>
                    <a:pt x="116959" y="150570"/>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 name="Google Shape;2683;p47">
              <a:extLst>
                <a:ext uri="{FF2B5EF4-FFF2-40B4-BE49-F238E27FC236}">
                  <a16:creationId xmlns:a16="http://schemas.microsoft.com/office/drawing/2014/main" id="{1AD2F51D-7D23-54EB-B379-DB2B00989C76}"/>
                </a:ext>
              </a:extLst>
            </p:cNvPr>
            <p:cNvSpPr/>
            <p:nvPr/>
          </p:nvSpPr>
          <p:spPr>
            <a:xfrm>
              <a:off x="4410814" y="3943451"/>
              <a:ext cx="266442" cy="153993"/>
            </a:xfrm>
            <a:custGeom>
              <a:avLst/>
              <a:gdLst/>
              <a:ahLst/>
              <a:cxnLst/>
              <a:rect l="l" t="t" r="r" b="b"/>
              <a:pathLst>
                <a:path w="266442" h="153993" extrusionOk="0">
                  <a:moveTo>
                    <a:pt x="116819" y="150482"/>
                  </a:moveTo>
                  <a:lnTo>
                    <a:pt x="6089" y="86474"/>
                  </a:lnTo>
                  <a:cubicBezTo>
                    <a:pt x="-2940" y="81235"/>
                    <a:pt x="-1799" y="72091"/>
                    <a:pt x="8656" y="66091"/>
                  </a:cubicBezTo>
                  <a:lnTo>
                    <a:pt x="114253" y="4940"/>
                  </a:lnTo>
                  <a:cubicBezTo>
                    <a:pt x="125117" y="-1099"/>
                    <a:pt x="138195" y="-1632"/>
                    <a:pt x="149516" y="3511"/>
                  </a:cubicBezTo>
                  <a:lnTo>
                    <a:pt x="260150" y="67519"/>
                  </a:lnTo>
                  <a:cubicBezTo>
                    <a:pt x="269655" y="72758"/>
                    <a:pt x="268039" y="81902"/>
                    <a:pt x="257679" y="87903"/>
                  </a:cubicBezTo>
                  <a:lnTo>
                    <a:pt x="151987" y="149053"/>
                  </a:lnTo>
                  <a:cubicBezTo>
                    <a:pt x="141151" y="155092"/>
                    <a:pt x="128101" y="155626"/>
                    <a:pt x="116819"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 name="Google Shape;2684;p47">
              <a:extLst>
                <a:ext uri="{FF2B5EF4-FFF2-40B4-BE49-F238E27FC236}">
                  <a16:creationId xmlns:a16="http://schemas.microsoft.com/office/drawing/2014/main" id="{F5B50FB8-8249-FBB7-184E-B7AC29CCC3B0}"/>
                </a:ext>
              </a:extLst>
            </p:cNvPr>
            <p:cNvSpPr/>
            <p:nvPr/>
          </p:nvSpPr>
          <p:spPr>
            <a:xfrm>
              <a:off x="4567356" y="4034034"/>
              <a:ext cx="266239" cy="153993"/>
            </a:xfrm>
            <a:custGeom>
              <a:avLst/>
              <a:gdLst/>
              <a:ahLst/>
              <a:cxnLst/>
              <a:rect l="l" t="t" r="r" b="b"/>
              <a:pathLst>
                <a:path w="266239" h="153993" extrusionOk="0">
                  <a:moveTo>
                    <a:pt x="116819" y="150482"/>
                  </a:moveTo>
                  <a:lnTo>
                    <a:pt x="6089" y="86474"/>
                  </a:lnTo>
                  <a:cubicBezTo>
                    <a:pt x="-2940" y="81235"/>
                    <a:pt x="-1799" y="72091"/>
                    <a:pt x="8656" y="66090"/>
                  </a:cubicBezTo>
                  <a:lnTo>
                    <a:pt x="114253" y="4940"/>
                  </a:lnTo>
                  <a:cubicBezTo>
                    <a:pt x="125117" y="-1099"/>
                    <a:pt x="138195" y="-1632"/>
                    <a:pt x="149515" y="3511"/>
                  </a:cubicBezTo>
                  <a:lnTo>
                    <a:pt x="260150" y="67519"/>
                  </a:lnTo>
                  <a:cubicBezTo>
                    <a:pt x="269180" y="72758"/>
                    <a:pt x="268039" y="81902"/>
                    <a:pt x="257584" y="87903"/>
                  </a:cubicBezTo>
                  <a:lnTo>
                    <a:pt x="151987" y="149053"/>
                  </a:lnTo>
                  <a:cubicBezTo>
                    <a:pt x="141151" y="155092"/>
                    <a:pt x="128101" y="155625"/>
                    <a:pt x="116819"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 name="Google Shape;2685;p47">
              <a:extLst>
                <a:ext uri="{FF2B5EF4-FFF2-40B4-BE49-F238E27FC236}">
                  <a16:creationId xmlns:a16="http://schemas.microsoft.com/office/drawing/2014/main" id="{7701A6C6-23D2-4522-AB2B-48D03107376E}"/>
                </a:ext>
              </a:extLst>
            </p:cNvPr>
            <p:cNvSpPr/>
            <p:nvPr/>
          </p:nvSpPr>
          <p:spPr>
            <a:xfrm>
              <a:off x="4723985" y="4124617"/>
              <a:ext cx="266248" cy="154017"/>
            </a:xfrm>
            <a:custGeom>
              <a:avLst/>
              <a:gdLst/>
              <a:ahLst/>
              <a:cxnLst/>
              <a:rect l="l" t="t" r="r" b="b"/>
              <a:pathLst>
                <a:path w="266248" h="154017" extrusionOk="0">
                  <a:moveTo>
                    <a:pt x="116638" y="150482"/>
                  </a:moveTo>
                  <a:lnTo>
                    <a:pt x="6098" y="86474"/>
                  </a:lnTo>
                  <a:cubicBezTo>
                    <a:pt x="-2931" y="81235"/>
                    <a:pt x="-1790" y="72091"/>
                    <a:pt x="8570" y="66091"/>
                  </a:cubicBezTo>
                  <a:lnTo>
                    <a:pt x="114262" y="4940"/>
                  </a:lnTo>
                  <a:cubicBezTo>
                    <a:pt x="125097" y="-1099"/>
                    <a:pt x="138147" y="-1632"/>
                    <a:pt x="149429" y="3511"/>
                  </a:cubicBezTo>
                  <a:lnTo>
                    <a:pt x="260159" y="67519"/>
                  </a:lnTo>
                  <a:cubicBezTo>
                    <a:pt x="269188" y="72758"/>
                    <a:pt x="268048" y="81902"/>
                    <a:pt x="257592" y="87903"/>
                  </a:cubicBezTo>
                  <a:lnTo>
                    <a:pt x="151996" y="149053"/>
                  </a:lnTo>
                  <a:cubicBezTo>
                    <a:pt x="141103" y="155130"/>
                    <a:pt x="127977" y="155654"/>
                    <a:pt x="116638"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 name="Google Shape;2686;p47">
              <a:extLst>
                <a:ext uri="{FF2B5EF4-FFF2-40B4-BE49-F238E27FC236}">
                  <a16:creationId xmlns:a16="http://schemas.microsoft.com/office/drawing/2014/main" id="{14AC0697-A08B-EB43-8408-E2245A29E7D9}"/>
                </a:ext>
              </a:extLst>
            </p:cNvPr>
            <p:cNvSpPr/>
            <p:nvPr/>
          </p:nvSpPr>
          <p:spPr>
            <a:xfrm>
              <a:off x="4880346" y="4215112"/>
              <a:ext cx="266334" cy="154040"/>
            </a:xfrm>
            <a:custGeom>
              <a:avLst/>
              <a:gdLst/>
              <a:ahLst/>
              <a:cxnLst/>
              <a:rect l="l" t="t" r="r" b="b"/>
              <a:pathLst>
                <a:path w="266334" h="154040" extrusionOk="0">
                  <a:moveTo>
                    <a:pt x="116819" y="150570"/>
                  </a:moveTo>
                  <a:lnTo>
                    <a:pt x="6090" y="86466"/>
                  </a:lnTo>
                  <a:cubicBezTo>
                    <a:pt x="-2940" y="81228"/>
                    <a:pt x="-1799" y="72179"/>
                    <a:pt x="8656" y="66083"/>
                  </a:cubicBezTo>
                  <a:lnTo>
                    <a:pt x="114253" y="5028"/>
                  </a:lnTo>
                  <a:cubicBezTo>
                    <a:pt x="125088" y="-1087"/>
                    <a:pt x="138195" y="-1659"/>
                    <a:pt x="149515" y="3504"/>
                  </a:cubicBezTo>
                  <a:lnTo>
                    <a:pt x="260245" y="67607"/>
                  </a:lnTo>
                  <a:cubicBezTo>
                    <a:pt x="269275" y="72750"/>
                    <a:pt x="268134" y="81894"/>
                    <a:pt x="257679" y="87990"/>
                  </a:cubicBezTo>
                  <a:lnTo>
                    <a:pt x="152082" y="149046"/>
                  </a:lnTo>
                  <a:cubicBezTo>
                    <a:pt x="141227" y="155122"/>
                    <a:pt x="128149" y="155685"/>
                    <a:pt x="116819" y="150570"/>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 name="Google Shape;2687;p47">
              <a:extLst>
                <a:ext uri="{FF2B5EF4-FFF2-40B4-BE49-F238E27FC236}">
                  <a16:creationId xmlns:a16="http://schemas.microsoft.com/office/drawing/2014/main" id="{A83FAB8B-17B7-C043-BEB2-9059149A15A1}"/>
                </a:ext>
              </a:extLst>
            </p:cNvPr>
            <p:cNvSpPr/>
            <p:nvPr/>
          </p:nvSpPr>
          <p:spPr>
            <a:xfrm>
              <a:off x="5036888" y="4305687"/>
              <a:ext cx="266442" cy="153993"/>
            </a:xfrm>
            <a:custGeom>
              <a:avLst/>
              <a:gdLst/>
              <a:ahLst/>
              <a:cxnLst/>
              <a:rect l="l" t="t" r="r" b="b"/>
              <a:pathLst>
                <a:path w="266442" h="153993" extrusionOk="0">
                  <a:moveTo>
                    <a:pt x="116819" y="150482"/>
                  </a:moveTo>
                  <a:lnTo>
                    <a:pt x="6090" y="86474"/>
                  </a:lnTo>
                  <a:cubicBezTo>
                    <a:pt x="-2940" y="81235"/>
                    <a:pt x="-1799" y="72091"/>
                    <a:pt x="8656" y="66091"/>
                  </a:cubicBezTo>
                  <a:lnTo>
                    <a:pt x="114253" y="4940"/>
                  </a:lnTo>
                  <a:cubicBezTo>
                    <a:pt x="125117" y="-1099"/>
                    <a:pt x="138195" y="-1632"/>
                    <a:pt x="149515" y="3511"/>
                  </a:cubicBezTo>
                  <a:lnTo>
                    <a:pt x="260150" y="67519"/>
                  </a:lnTo>
                  <a:cubicBezTo>
                    <a:pt x="269655" y="72758"/>
                    <a:pt x="268039" y="81902"/>
                    <a:pt x="257679" y="87903"/>
                  </a:cubicBezTo>
                  <a:lnTo>
                    <a:pt x="151987" y="149053"/>
                  </a:lnTo>
                  <a:cubicBezTo>
                    <a:pt x="141151" y="155092"/>
                    <a:pt x="128101" y="155626"/>
                    <a:pt x="116819"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 name="Google Shape;2688;p47">
              <a:extLst>
                <a:ext uri="{FF2B5EF4-FFF2-40B4-BE49-F238E27FC236}">
                  <a16:creationId xmlns:a16="http://schemas.microsoft.com/office/drawing/2014/main" id="{3215E6A1-B753-A0EE-5FBF-4148583FAB37}"/>
                </a:ext>
              </a:extLst>
            </p:cNvPr>
            <p:cNvSpPr/>
            <p:nvPr/>
          </p:nvSpPr>
          <p:spPr>
            <a:xfrm>
              <a:off x="5193145" y="4396270"/>
              <a:ext cx="266239" cy="154284"/>
            </a:xfrm>
            <a:custGeom>
              <a:avLst/>
              <a:gdLst/>
              <a:ahLst/>
              <a:cxnLst/>
              <a:rect l="l" t="t" r="r" b="b"/>
              <a:pathLst>
                <a:path w="266239" h="154284" extrusionOk="0">
                  <a:moveTo>
                    <a:pt x="116724" y="150482"/>
                  </a:moveTo>
                  <a:lnTo>
                    <a:pt x="6089" y="86474"/>
                  </a:lnTo>
                  <a:cubicBezTo>
                    <a:pt x="-2940" y="81235"/>
                    <a:pt x="-1799" y="72091"/>
                    <a:pt x="8656" y="66090"/>
                  </a:cubicBezTo>
                  <a:lnTo>
                    <a:pt x="114253" y="4940"/>
                  </a:lnTo>
                  <a:cubicBezTo>
                    <a:pt x="125088" y="-1099"/>
                    <a:pt x="138138" y="-1632"/>
                    <a:pt x="149420" y="3511"/>
                  </a:cubicBezTo>
                  <a:lnTo>
                    <a:pt x="260150" y="67519"/>
                  </a:lnTo>
                  <a:cubicBezTo>
                    <a:pt x="269180" y="72758"/>
                    <a:pt x="268039" y="81902"/>
                    <a:pt x="257584" y="87903"/>
                  </a:cubicBezTo>
                  <a:lnTo>
                    <a:pt x="152272" y="149529"/>
                  </a:lnTo>
                  <a:cubicBezTo>
                    <a:pt x="141256" y="155511"/>
                    <a:pt x="128044" y="155873"/>
                    <a:pt x="116724"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 name="Google Shape;2689;p47">
              <a:extLst>
                <a:ext uri="{FF2B5EF4-FFF2-40B4-BE49-F238E27FC236}">
                  <a16:creationId xmlns:a16="http://schemas.microsoft.com/office/drawing/2014/main" id="{54CBEE3C-FFC7-0C33-F8C3-FA8316258833}"/>
                </a:ext>
              </a:extLst>
            </p:cNvPr>
            <p:cNvSpPr/>
            <p:nvPr/>
          </p:nvSpPr>
          <p:spPr>
            <a:xfrm>
              <a:off x="3196776" y="3241078"/>
              <a:ext cx="384874" cy="222382"/>
            </a:xfrm>
            <a:custGeom>
              <a:avLst/>
              <a:gdLst/>
              <a:ahLst/>
              <a:cxnLst/>
              <a:rect l="l" t="t" r="r" b="b"/>
              <a:pathLst>
                <a:path w="384874" h="222382" extrusionOk="0">
                  <a:moveTo>
                    <a:pt x="235252" y="218871"/>
                  </a:moveTo>
                  <a:lnTo>
                    <a:pt x="6284" y="86474"/>
                  </a:lnTo>
                  <a:cubicBezTo>
                    <a:pt x="-3221" y="81235"/>
                    <a:pt x="-1605" y="72091"/>
                    <a:pt x="8850" y="66090"/>
                  </a:cubicBezTo>
                  <a:lnTo>
                    <a:pt x="114447" y="4940"/>
                  </a:lnTo>
                  <a:cubicBezTo>
                    <a:pt x="125311" y="-1099"/>
                    <a:pt x="138389" y="-1632"/>
                    <a:pt x="149709" y="3511"/>
                  </a:cubicBezTo>
                  <a:lnTo>
                    <a:pt x="378582" y="135909"/>
                  </a:lnTo>
                  <a:cubicBezTo>
                    <a:pt x="388087" y="141147"/>
                    <a:pt x="386471" y="150291"/>
                    <a:pt x="376111" y="156292"/>
                  </a:cubicBezTo>
                  <a:lnTo>
                    <a:pt x="270419" y="217443"/>
                  </a:lnTo>
                  <a:cubicBezTo>
                    <a:pt x="259584" y="223482"/>
                    <a:pt x="246534" y="224015"/>
                    <a:pt x="235252" y="218871"/>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 name="Google Shape;2690;p47">
              <a:extLst>
                <a:ext uri="{FF2B5EF4-FFF2-40B4-BE49-F238E27FC236}">
                  <a16:creationId xmlns:a16="http://schemas.microsoft.com/office/drawing/2014/main" id="{7F83B3DA-8D9F-0665-A433-9575D37BC617}"/>
                </a:ext>
              </a:extLst>
            </p:cNvPr>
            <p:cNvSpPr/>
            <p:nvPr/>
          </p:nvSpPr>
          <p:spPr>
            <a:xfrm>
              <a:off x="3242171" y="3443016"/>
              <a:ext cx="266280" cy="153882"/>
            </a:xfrm>
            <a:custGeom>
              <a:avLst/>
              <a:gdLst/>
              <a:ahLst/>
              <a:cxnLst/>
              <a:rect l="l" t="t" r="r" b="b"/>
              <a:pathLst>
                <a:path w="266280" h="153882" extrusionOk="0">
                  <a:moveTo>
                    <a:pt x="116765" y="150284"/>
                  </a:moveTo>
                  <a:lnTo>
                    <a:pt x="6131" y="86466"/>
                  </a:lnTo>
                  <a:cubicBezTo>
                    <a:pt x="-2899" y="81228"/>
                    <a:pt x="-1853" y="72179"/>
                    <a:pt x="8602" y="66083"/>
                  </a:cubicBezTo>
                  <a:lnTo>
                    <a:pt x="114199" y="5028"/>
                  </a:lnTo>
                  <a:cubicBezTo>
                    <a:pt x="125034" y="-1087"/>
                    <a:pt x="138141" y="-1659"/>
                    <a:pt x="149461" y="3504"/>
                  </a:cubicBezTo>
                  <a:lnTo>
                    <a:pt x="260191" y="67607"/>
                  </a:lnTo>
                  <a:cubicBezTo>
                    <a:pt x="269220" y="72750"/>
                    <a:pt x="268080" y="81894"/>
                    <a:pt x="257625" y="87990"/>
                  </a:cubicBezTo>
                  <a:lnTo>
                    <a:pt x="152028" y="149046"/>
                  </a:lnTo>
                  <a:cubicBezTo>
                    <a:pt x="141135" y="155027"/>
                    <a:pt x="128057" y="155484"/>
                    <a:pt x="116765" y="150284"/>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 name="Google Shape;2691;p47">
              <a:extLst>
                <a:ext uri="{FF2B5EF4-FFF2-40B4-BE49-F238E27FC236}">
                  <a16:creationId xmlns:a16="http://schemas.microsoft.com/office/drawing/2014/main" id="{F3BC5C18-B819-24A0-0669-CA2501724A6B}"/>
                </a:ext>
              </a:extLst>
            </p:cNvPr>
            <p:cNvSpPr/>
            <p:nvPr/>
          </p:nvSpPr>
          <p:spPr>
            <a:xfrm>
              <a:off x="3398660" y="3533591"/>
              <a:ext cx="266442" cy="153993"/>
            </a:xfrm>
            <a:custGeom>
              <a:avLst/>
              <a:gdLst/>
              <a:ahLst/>
              <a:cxnLst/>
              <a:rect l="l" t="t" r="r" b="b"/>
              <a:pathLst>
                <a:path w="266442" h="153993" extrusionOk="0">
                  <a:moveTo>
                    <a:pt x="116819" y="150482"/>
                  </a:moveTo>
                  <a:lnTo>
                    <a:pt x="6090" y="86474"/>
                  </a:lnTo>
                  <a:cubicBezTo>
                    <a:pt x="-2940" y="81235"/>
                    <a:pt x="-1799" y="72091"/>
                    <a:pt x="8656" y="66091"/>
                  </a:cubicBezTo>
                  <a:lnTo>
                    <a:pt x="114253" y="4940"/>
                  </a:lnTo>
                  <a:cubicBezTo>
                    <a:pt x="125117" y="-1099"/>
                    <a:pt x="138195" y="-1632"/>
                    <a:pt x="149515" y="3511"/>
                  </a:cubicBezTo>
                  <a:lnTo>
                    <a:pt x="260150" y="67519"/>
                  </a:lnTo>
                  <a:cubicBezTo>
                    <a:pt x="269655" y="72758"/>
                    <a:pt x="268039" y="81902"/>
                    <a:pt x="257679" y="87903"/>
                  </a:cubicBezTo>
                  <a:lnTo>
                    <a:pt x="151987" y="149053"/>
                  </a:lnTo>
                  <a:cubicBezTo>
                    <a:pt x="141151" y="155092"/>
                    <a:pt x="128101" y="155626"/>
                    <a:pt x="116819"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 name="Google Shape;2692;p47">
              <a:extLst>
                <a:ext uri="{FF2B5EF4-FFF2-40B4-BE49-F238E27FC236}">
                  <a16:creationId xmlns:a16="http://schemas.microsoft.com/office/drawing/2014/main" id="{EBB0FAF4-CFB7-B329-E2BD-A373C4E85D5E}"/>
                </a:ext>
              </a:extLst>
            </p:cNvPr>
            <p:cNvSpPr/>
            <p:nvPr/>
          </p:nvSpPr>
          <p:spPr>
            <a:xfrm>
              <a:off x="3554723" y="3624118"/>
              <a:ext cx="266722" cy="153784"/>
            </a:xfrm>
            <a:custGeom>
              <a:avLst/>
              <a:gdLst/>
              <a:ahLst/>
              <a:cxnLst/>
              <a:rect l="l" t="t" r="r" b="b"/>
              <a:pathLst>
                <a:path w="266722" h="153784" extrusionOk="0">
                  <a:moveTo>
                    <a:pt x="117203" y="150156"/>
                  </a:moveTo>
                  <a:lnTo>
                    <a:pt x="6284" y="86434"/>
                  </a:lnTo>
                  <a:cubicBezTo>
                    <a:pt x="-3221" y="81195"/>
                    <a:pt x="-1605" y="72147"/>
                    <a:pt x="8850" y="66051"/>
                  </a:cubicBezTo>
                  <a:lnTo>
                    <a:pt x="114447" y="4995"/>
                  </a:lnTo>
                  <a:cubicBezTo>
                    <a:pt x="125301" y="-1081"/>
                    <a:pt x="138380" y="-1644"/>
                    <a:pt x="149709" y="3471"/>
                  </a:cubicBezTo>
                  <a:lnTo>
                    <a:pt x="260439" y="67575"/>
                  </a:lnTo>
                  <a:cubicBezTo>
                    <a:pt x="269944" y="72813"/>
                    <a:pt x="268328" y="81862"/>
                    <a:pt x="257873" y="87958"/>
                  </a:cubicBezTo>
                  <a:lnTo>
                    <a:pt x="152276" y="149013"/>
                  </a:lnTo>
                  <a:cubicBezTo>
                    <a:pt x="141431" y="154947"/>
                    <a:pt x="128409" y="155367"/>
                    <a:pt x="117203" y="15015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 name="Google Shape;2693;p47">
              <a:extLst>
                <a:ext uri="{FF2B5EF4-FFF2-40B4-BE49-F238E27FC236}">
                  <a16:creationId xmlns:a16="http://schemas.microsoft.com/office/drawing/2014/main" id="{EBA8A322-F635-49AF-E7EF-E3B921E9B2A1}"/>
                </a:ext>
              </a:extLst>
            </p:cNvPr>
            <p:cNvSpPr/>
            <p:nvPr/>
          </p:nvSpPr>
          <p:spPr>
            <a:xfrm>
              <a:off x="3711455" y="3714661"/>
              <a:ext cx="266433" cy="153993"/>
            </a:xfrm>
            <a:custGeom>
              <a:avLst/>
              <a:gdLst/>
              <a:ahLst/>
              <a:cxnLst/>
              <a:rect l="l" t="t" r="r" b="b"/>
              <a:pathLst>
                <a:path w="266433" h="153993" extrusionOk="0">
                  <a:moveTo>
                    <a:pt x="116918" y="150482"/>
                  </a:moveTo>
                  <a:lnTo>
                    <a:pt x="6284" y="86474"/>
                  </a:lnTo>
                  <a:cubicBezTo>
                    <a:pt x="-3221" y="81235"/>
                    <a:pt x="-1605" y="72091"/>
                    <a:pt x="8850" y="66090"/>
                  </a:cubicBezTo>
                  <a:lnTo>
                    <a:pt x="114447" y="4940"/>
                  </a:lnTo>
                  <a:cubicBezTo>
                    <a:pt x="125282" y="-1099"/>
                    <a:pt x="138332" y="-1632"/>
                    <a:pt x="149614" y="3511"/>
                  </a:cubicBezTo>
                  <a:lnTo>
                    <a:pt x="260344" y="67519"/>
                  </a:lnTo>
                  <a:cubicBezTo>
                    <a:pt x="269373" y="72758"/>
                    <a:pt x="268233" y="81902"/>
                    <a:pt x="257778" y="87903"/>
                  </a:cubicBezTo>
                  <a:lnTo>
                    <a:pt x="152181" y="149053"/>
                  </a:lnTo>
                  <a:cubicBezTo>
                    <a:pt x="141317" y="155092"/>
                    <a:pt x="128238" y="155625"/>
                    <a:pt x="116918"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 name="Google Shape;2694;p47">
              <a:extLst>
                <a:ext uri="{FF2B5EF4-FFF2-40B4-BE49-F238E27FC236}">
                  <a16:creationId xmlns:a16="http://schemas.microsoft.com/office/drawing/2014/main" id="{809046F4-535D-9CBE-075F-3C118314789D}"/>
                </a:ext>
              </a:extLst>
            </p:cNvPr>
            <p:cNvSpPr/>
            <p:nvPr/>
          </p:nvSpPr>
          <p:spPr>
            <a:xfrm>
              <a:off x="3868572" y="3805244"/>
              <a:ext cx="266280" cy="154106"/>
            </a:xfrm>
            <a:custGeom>
              <a:avLst/>
              <a:gdLst/>
              <a:ahLst/>
              <a:cxnLst/>
              <a:rect l="l" t="t" r="r" b="b"/>
              <a:pathLst>
                <a:path w="266280" h="154106" extrusionOk="0">
                  <a:moveTo>
                    <a:pt x="116344" y="150482"/>
                  </a:moveTo>
                  <a:lnTo>
                    <a:pt x="6090" y="86474"/>
                  </a:lnTo>
                  <a:cubicBezTo>
                    <a:pt x="-2940" y="81235"/>
                    <a:pt x="-1799" y="72091"/>
                    <a:pt x="8656" y="66091"/>
                  </a:cubicBezTo>
                  <a:lnTo>
                    <a:pt x="114253" y="4940"/>
                  </a:lnTo>
                  <a:cubicBezTo>
                    <a:pt x="125117" y="-1099"/>
                    <a:pt x="138195" y="-1632"/>
                    <a:pt x="149515" y="3511"/>
                  </a:cubicBezTo>
                  <a:lnTo>
                    <a:pt x="260150" y="67519"/>
                  </a:lnTo>
                  <a:cubicBezTo>
                    <a:pt x="269179" y="72758"/>
                    <a:pt x="268134" y="81902"/>
                    <a:pt x="257679" y="87903"/>
                  </a:cubicBezTo>
                  <a:lnTo>
                    <a:pt x="152082" y="148958"/>
                  </a:lnTo>
                  <a:cubicBezTo>
                    <a:pt x="141123" y="155235"/>
                    <a:pt x="127797" y="155807"/>
                    <a:pt x="116344"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 name="Google Shape;2695;p47">
              <a:extLst>
                <a:ext uri="{FF2B5EF4-FFF2-40B4-BE49-F238E27FC236}">
                  <a16:creationId xmlns:a16="http://schemas.microsoft.com/office/drawing/2014/main" id="{DFD1C2D9-9519-6594-D0B0-5692C994F775}"/>
                </a:ext>
              </a:extLst>
            </p:cNvPr>
            <p:cNvSpPr/>
            <p:nvPr/>
          </p:nvSpPr>
          <p:spPr>
            <a:xfrm>
              <a:off x="4024630" y="3895731"/>
              <a:ext cx="266248" cy="153993"/>
            </a:xfrm>
            <a:custGeom>
              <a:avLst/>
              <a:gdLst/>
              <a:ahLst/>
              <a:cxnLst/>
              <a:rect l="l" t="t" r="r" b="b"/>
              <a:pathLst>
                <a:path w="266248" h="153993" extrusionOk="0">
                  <a:moveTo>
                    <a:pt x="116733" y="150482"/>
                  </a:moveTo>
                  <a:lnTo>
                    <a:pt x="6098" y="86474"/>
                  </a:lnTo>
                  <a:cubicBezTo>
                    <a:pt x="-2931" y="81235"/>
                    <a:pt x="-1790" y="72091"/>
                    <a:pt x="8570" y="66091"/>
                  </a:cubicBezTo>
                  <a:lnTo>
                    <a:pt x="114262" y="4940"/>
                  </a:lnTo>
                  <a:cubicBezTo>
                    <a:pt x="125097" y="-1099"/>
                    <a:pt x="138147" y="-1632"/>
                    <a:pt x="149429" y="3511"/>
                  </a:cubicBezTo>
                  <a:lnTo>
                    <a:pt x="260159" y="67519"/>
                  </a:lnTo>
                  <a:cubicBezTo>
                    <a:pt x="269188" y="72758"/>
                    <a:pt x="268048" y="81902"/>
                    <a:pt x="257593" y="87903"/>
                  </a:cubicBezTo>
                  <a:lnTo>
                    <a:pt x="151996" y="149053"/>
                  </a:lnTo>
                  <a:cubicBezTo>
                    <a:pt x="141132" y="155092"/>
                    <a:pt x="128053" y="155626"/>
                    <a:pt x="116733"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 name="Google Shape;2696;p47">
              <a:extLst>
                <a:ext uri="{FF2B5EF4-FFF2-40B4-BE49-F238E27FC236}">
                  <a16:creationId xmlns:a16="http://schemas.microsoft.com/office/drawing/2014/main" id="{43454775-CF4E-C10E-9769-53E17B5926B1}"/>
                </a:ext>
              </a:extLst>
            </p:cNvPr>
            <p:cNvSpPr/>
            <p:nvPr/>
          </p:nvSpPr>
          <p:spPr>
            <a:xfrm>
              <a:off x="4181086" y="3986314"/>
              <a:ext cx="266248" cy="153993"/>
            </a:xfrm>
            <a:custGeom>
              <a:avLst/>
              <a:gdLst/>
              <a:ahLst/>
              <a:cxnLst/>
              <a:rect l="l" t="t" r="r" b="b"/>
              <a:pathLst>
                <a:path w="266248" h="153993" extrusionOk="0">
                  <a:moveTo>
                    <a:pt x="116819" y="150482"/>
                  </a:moveTo>
                  <a:lnTo>
                    <a:pt x="6090" y="86474"/>
                  </a:lnTo>
                  <a:cubicBezTo>
                    <a:pt x="-2940" y="81235"/>
                    <a:pt x="-1799" y="72091"/>
                    <a:pt x="8656" y="66091"/>
                  </a:cubicBezTo>
                  <a:lnTo>
                    <a:pt x="114253" y="4940"/>
                  </a:lnTo>
                  <a:cubicBezTo>
                    <a:pt x="125117" y="-1099"/>
                    <a:pt x="138195" y="-1632"/>
                    <a:pt x="149515" y="3511"/>
                  </a:cubicBezTo>
                  <a:lnTo>
                    <a:pt x="260150" y="67519"/>
                  </a:lnTo>
                  <a:cubicBezTo>
                    <a:pt x="269179" y="72758"/>
                    <a:pt x="268039" y="81902"/>
                    <a:pt x="257679" y="87903"/>
                  </a:cubicBezTo>
                  <a:lnTo>
                    <a:pt x="152082" y="149053"/>
                  </a:lnTo>
                  <a:cubicBezTo>
                    <a:pt x="141218" y="155092"/>
                    <a:pt x="128139" y="155626"/>
                    <a:pt x="116819"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 name="Google Shape;2697;p47">
              <a:extLst>
                <a:ext uri="{FF2B5EF4-FFF2-40B4-BE49-F238E27FC236}">
                  <a16:creationId xmlns:a16="http://schemas.microsoft.com/office/drawing/2014/main" id="{9FF4C1C5-1C04-FF8D-99E2-2A84B92C6139}"/>
                </a:ext>
              </a:extLst>
            </p:cNvPr>
            <p:cNvSpPr/>
            <p:nvPr/>
          </p:nvSpPr>
          <p:spPr>
            <a:xfrm>
              <a:off x="4337714" y="4076809"/>
              <a:ext cx="266248" cy="154040"/>
            </a:xfrm>
            <a:custGeom>
              <a:avLst/>
              <a:gdLst/>
              <a:ahLst/>
              <a:cxnLst/>
              <a:rect l="l" t="t" r="r" b="b"/>
              <a:pathLst>
                <a:path w="266248" h="154040" extrusionOk="0">
                  <a:moveTo>
                    <a:pt x="116733" y="150570"/>
                  </a:moveTo>
                  <a:lnTo>
                    <a:pt x="6098" y="86466"/>
                  </a:lnTo>
                  <a:cubicBezTo>
                    <a:pt x="-2931" y="81228"/>
                    <a:pt x="-1790" y="72179"/>
                    <a:pt x="8570" y="66083"/>
                  </a:cubicBezTo>
                  <a:lnTo>
                    <a:pt x="114262" y="5028"/>
                  </a:lnTo>
                  <a:cubicBezTo>
                    <a:pt x="125069" y="-1087"/>
                    <a:pt x="138138" y="-1659"/>
                    <a:pt x="149429" y="3504"/>
                  </a:cubicBezTo>
                  <a:lnTo>
                    <a:pt x="260159" y="67607"/>
                  </a:lnTo>
                  <a:cubicBezTo>
                    <a:pt x="269188" y="72750"/>
                    <a:pt x="268048" y="81894"/>
                    <a:pt x="257593" y="87990"/>
                  </a:cubicBezTo>
                  <a:lnTo>
                    <a:pt x="151995" y="149046"/>
                  </a:lnTo>
                  <a:cubicBezTo>
                    <a:pt x="141141" y="155122"/>
                    <a:pt x="128063" y="155684"/>
                    <a:pt x="116733" y="150570"/>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 name="Google Shape;2698;p47">
              <a:extLst>
                <a:ext uri="{FF2B5EF4-FFF2-40B4-BE49-F238E27FC236}">
                  <a16:creationId xmlns:a16="http://schemas.microsoft.com/office/drawing/2014/main" id="{F960774D-55A6-E3EB-9560-B097CEC6622F}"/>
                </a:ext>
              </a:extLst>
            </p:cNvPr>
            <p:cNvSpPr/>
            <p:nvPr/>
          </p:nvSpPr>
          <p:spPr>
            <a:xfrm>
              <a:off x="4494075" y="4167384"/>
              <a:ext cx="266248" cy="153993"/>
            </a:xfrm>
            <a:custGeom>
              <a:avLst/>
              <a:gdLst/>
              <a:ahLst/>
              <a:cxnLst/>
              <a:rect l="l" t="t" r="r" b="b"/>
              <a:pathLst>
                <a:path w="266248" h="153993" extrusionOk="0">
                  <a:moveTo>
                    <a:pt x="116819" y="150482"/>
                  </a:moveTo>
                  <a:lnTo>
                    <a:pt x="6090" y="86474"/>
                  </a:lnTo>
                  <a:cubicBezTo>
                    <a:pt x="-2940" y="81235"/>
                    <a:pt x="-1799" y="72091"/>
                    <a:pt x="8656" y="66090"/>
                  </a:cubicBezTo>
                  <a:lnTo>
                    <a:pt x="114253" y="4940"/>
                  </a:lnTo>
                  <a:cubicBezTo>
                    <a:pt x="125117" y="-1099"/>
                    <a:pt x="138196" y="-1632"/>
                    <a:pt x="149515" y="3511"/>
                  </a:cubicBezTo>
                  <a:lnTo>
                    <a:pt x="260150" y="67519"/>
                  </a:lnTo>
                  <a:cubicBezTo>
                    <a:pt x="269179" y="72758"/>
                    <a:pt x="268039" y="81902"/>
                    <a:pt x="257679" y="87903"/>
                  </a:cubicBezTo>
                  <a:lnTo>
                    <a:pt x="151987" y="149053"/>
                  </a:lnTo>
                  <a:cubicBezTo>
                    <a:pt x="141151" y="155092"/>
                    <a:pt x="128101" y="155625"/>
                    <a:pt x="116819"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 name="Google Shape;2699;p47">
              <a:extLst>
                <a:ext uri="{FF2B5EF4-FFF2-40B4-BE49-F238E27FC236}">
                  <a16:creationId xmlns:a16="http://schemas.microsoft.com/office/drawing/2014/main" id="{EE106E29-751A-6979-48FD-7CF392CDE8FF}"/>
                </a:ext>
              </a:extLst>
            </p:cNvPr>
            <p:cNvSpPr/>
            <p:nvPr/>
          </p:nvSpPr>
          <p:spPr>
            <a:xfrm>
              <a:off x="4650609" y="4257915"/>
              <a:ext cx="266153" cy="154012"/>
            </a:xfrm>
            <a:custGeom>
              <a:avLst/>
              <a:gdLst/>
              <a:ahLst/>
              <a:cxnLst/>
              <a:rect l="l" t="t" r="r" b="b"/>
              <a:pathLst>
                <a:path w="266153" h="154012" extrusionOk="0">
                  <a:moveTo>
                    <a:pt x="116733" y="150534"/>
                  </a:moveTo>
                  <a:lnTo>
                    <a:pt x="6098" y="86431"/>
                  </a:lnTo>
                  <a:cubicBezTo>
                    <a:pt x="-2931" y="81287"/>
                    <a:pt x="-1790" y="72144"/>
                    <a:pt x="8570" y="66047"/>
                  </a:cubicBezTo>
                  <a:lnTo>
                    <a:pt x="114262" y="4992"/>
                  </a:lnTo>
                  <a:cubicBezTo>
                    <a:pt x="125078" y="-1075"/>
                    <a:pt x="138128" y="-1647"/>
                    <a:pt x="149429" y="3468"/>
                  </a:cubicBezTo>
                  <a:lnTo>
                    <a:pt x="260064" y="67571"/>
                  </a:lnTo>
                  <a:cubicBezTo>
                    <a:pt x="269093" y="72810"/>
                    <a:pt x="267953" y="81859"/>
                    <a:pt x="257498" y="87955"/>
                  </a:cubicBezTo>
                  <a:lnTo>
                    <a:pt x="151900" y="149010"/>
                  </a:lnTo>
                  <a:cubicBezTo>
                    <a:pt x="141084" y="155097"/>
                    <a:pt x="128034" y="155659"/>
                    <a:pt x="116733" y="150534"/>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 name="Google Shape;2700;p47">
              <a:extLst>
                <a:ext uri="{FF2B5EF4-FFF2-40B4-BE49-F238E27FC236}">
                  <a16:creationId xmlns:a16="http://schemas.microsoft.com/office/drawing/2014/main" id="{B213BDF3-B87C-7B82-0302-86AD1BADE246}"/>
                </a:ext>
              </a:extLst>
            </p:cNvPr>
            <p:cNvSpPr/>
            <p:nvPr/>
          </p:nvSpPr>
          <p:spPr>
            <a:xfrm>
              <a:off x="4807065" y="4348454"/>
              <a:ext cx="266248" cy="153993"/>
            </a:xfrm>
            <a:custGeom>
              <a:avLst/>
              <a:gdLst/>
              <a:ahLst/>
              <a:cxnLst/>
              <a:rect l="l" t="t" r="r" b="b"/>
              <a:pathLst>
                <a:path w="266248" h="153993" extrusionOk="0">
                  <a:moveTo>
                    <a:pt x="116819" y="150482"/>
                  </a:moveTo>
                  <a:lnTo>
                    <a:pt x="6089" y="86474"/>
                  </a:lnTo>
                  <a:cubicBezTo>
                    <a:pt x="-2940" y="81235"/>
                    <a:pt x="-1799" y="72091"/>
                    <a:pt x="8656" y="66091"/>
                  </a:cubicBezTo>
                  <a:lnTo>
                    <a:pt x="114253" y="4940"/>
                  </a:lnTo>
                  <a:cubicBezTo>
                    <a:pt x="125117" y="-1099"/>
                    <a:pt x="138195" y="-1632"/>
                    <a:pt x="149515" y="3511"/>
                  </a:cubicBezTo>
                  <a:lnTo>
                    <a:pt x="260150" y="67519"/>
                  </a:lnTo>
                  <a:cubicBezTo>
                    <a:pt x="269180" y="72758"/>
                    <a:pt x="268039" y="81902"/>
                    <a:pt x="257679" y="87903"/>
                  </a:cubicBezTo>
                  <a:lnTo>
                    <a:pt x="151987" y="149053"/>
                  </a:lnTo>
                  <a:cubicBezTo>
                    <a:pt x="141151" y="155092"/>
                    <a:pt x="128101" y="155626"/>
                    <a:pt x="116819"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 name="Google Shape;2701;p47">
              <a:extLst>
                <a:ext uri="{FF2B5EF4-FFF2-40B4-BE49-F238E27FC236}">
                  <a16:creationId xmlns:a16="http://schemas.microsoft.com/office/drawing/2014/main" id="{230C406F-68F6-F577-E427-5A6030694D77}"/>
                </a:ext>
              </a:extLst>
            </p:cNvPr>
            <p:cNvSpPr/>
            <p:nvPr/>
          </p:nvSpPr>
          <p:spPr>
            <a:xfrm>
              <a:off x="4963756" y="4439037"/>
              <a:ext cx="459701" cy="266038"/>
            </a:xfrm>
            <a:custGeom>
              <a:avLst/>
              <a:gdLst/>
              <a:ahLst/>
              <a:cxnLst/>
              <a:rect l="l" t="t" r="r" b="b"/>
              <a:pathLst>
                <a:path w="459701" h="266038" extrusionOk="0">
                  <a:moveTo>
                    <a:pt x="310281" y="262591"/>
                  </a:moveTo>
                  <a:lnTo>
                    <a:pt x="6131" y="86474"/>
                  </a:lnTo>
                  <a:cubicBezTo>
                    <a:pt x="-2899" y="81235"/>
                    <a:pt x="-1853" y="72091"/>
                    <a:pt x="8602" y="66091"/>
                  </a:cubicBezTo>
                  <a:lnTo>
                    <a:pt x="114199" y="4940"/>
                  </a:lnTo>
                  <a:cubicBezTo>
                    <a:pt x="125063" y="-1099"/>
                    <a:pt x="138141" y="-1632"/>
                    <a:pt x="149461" y="3511"/>
                  </a:cubicBezTo>
                  <a:lnTo>
                    <a:pt x="453611" y="179629"/>
                  </a:lnTo>
                  <a:cubicBezTo>
                    <a:pt x="462641" y="184772"/>
                    <a:pt x="461500" y="193916"/>
                    <a:pt x="451045" y="200012"/>
                  </a:cubicBezTo>
                  <a:lnTo>
                    <a:pt x="345448" y="261067"/>
                  </a:lnTo>
                  <a:cubicBezTo>
                    <a:pt x="334622" y="267106"/>
                    <a:pt x="321582" y="267678"/>
                    <a:pt x="310281" y="262591"/>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 name="Google Shape;2702;p47">
              <a:extLst>
                <a:ext uri="{FF2B5EF4-FFF2-40B4-BE49-F238E27FC236}">
                  <a16:creationId xmlns:a16="http://schemas.microsoft.com/office/drawing/2014/main" id="{6E0EF8A4-CB43-1153-FFD4-53DCDE6E6547}"/>
                </a:ext>
              </a:extLst>
            </p:cNvPr>
            <p:cNvSpPr/>
            <p:nvPr/>
          </p:nvSpPr>
          <p:spPr>
            <a:xfrm>
              <a:off x="3045263" y="3329192"/>
              <a:ext cx="306655" cy="177371"/>
            </a:xfrm>
            <a:custGeom>
              <a:avLst/>
              <a:gdLst/>
              <a:ahLst/>
              <a:cxnLst/>
              <a:rect l="l" t="t" r="r" b="b"/>
              <a:pathLst>
                <a:path w="306655" h="177371" extrusionOk="0">
                  <a:moveTo>
                    <a:pt x="157227" y="173811"/>
                  </a:moveTo>
                  <a:lnTo>
                    <a:pt x="6292" y="86466"/>
                  </a:lnTo>
                  <a:cubicBezTo>
                    <a:pt x="-3212" y="81228"/>
                    <a:pt x="-1597" y="72084"/>
                    <a:pt x="8763" y="66083"/>
                  </a:cubicBezTo>
                  <a:lnTo>
                    <a:pt x="114456" y="5028"/>
                  </a:lnTo>
                  <a:cubicBezTo>
                    <a:pt x="125262" y="-1088"/>
                    <a:pt x="138331" y="-1659"/>
                    <a:pt x="149623" y="3504"/>
                  </a:cubicBezTo>
                  <a:lnTo>
                    <a:pt x="300557" y="90848"/>
                  </a:lnTo>
                  <a:cubicBezTo>
                    <a:pt x="309587" y="96087"/>
                    <a:pt x="308446" y="105231"/>
                    <a:pt x="298086" y="111232"/>
                  </a:cubicBezTo>
                  <a:lnTo>
                    <a:pt x="192584" y="172382"/>
                  </a:lnTo>
                  <a:cubicBezTo>
                    <a:pt x="181701" y="178487"/>
                    <a:pt x="168566" y="179021"/>
                    <a:pt x="157227" y="173811"/>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 name="Google Shape;2703;p47">
              <a:extLst>
                <a:ext uri="{FF2B5EF4-FFF2-40B4-BE49-F238E27FC236}">
                  <a16:creationId xmlns:a16="http://schemas.microsoft.com/office/drawing/2014/main" id="{1364821B-FDB7-9617-B5DF-D299120F3DB0}"/>
                </a:ext>
              </a:extLst>
            </p:cNvPr>
            <p:cNvSpPr/>
            <p:nvPr/>
          </p:nvSpPr>
          <p:spPr>
            <a:xfrm>
              <a:off x="3658039" y="3005282"/>
              <a:ext cx="2325529" cy="1345328"/>
            </a:xfrm>
            <a:custGeom>
              <a:avLst/>
              <a:gdLst/>
              <a:ahLst/>
              <a:cxnLst/>
              <a:rect l="l" t="t" r="r" b="b"/>
              <a:pathLst>
                <a:path w="2325529" h="1345328" extrusionOk="0">
                  <a:moveTo>
                    <a:pt x="2228861" y="1341731"/>
                  </a:moveTo>
                  <a:lnTo>
                    <a:pt x="6284" y="55856"/>
                  </a:lnTo>
                  <a:cubicBezTo>
                    <a:pt x="-3221" y="50712"/>
                    <a:pt x="-1605" y="41568"/>
                    <a:pt x="8850" y="35472"/>
                  </a:cubicBezTo>
                  <a:lnTo>
                    <a:pt x="61696" y="4992"/>
                  </a:lnTo>
                  <a:cubicBezTo>
                    <a:pt x="72512" y="-1075"/>
                    <a:pt x="85562" y="-1647"/>
                    <a:pt x="96863" y="3468"/>
                  </a:cubicBezTo>
                  <a:lnTo>
                    <a:pt x="2319440" y="1289343"/>
                  </a:lnTo>
                  <a:cubicBezTo>
                    <a:pt x="2328470" y="1294582"/>
                    <a:pt x="2327329" y="1303631"/>
                    <a:pt x="2316874" y="1309727"/>
                  </a:cubicBezTo>
                  <a:lnTo>
                    <a:pt x="2264123" y="1340492"/>
                  </a:lnTo>
                  <a:cubicBezTo>
                    <a:pt x="2253231" y="1346474"/>
                    <a:pt x="2240152" y="1346931"/>
                    <a:pt x="2228861" y="1341731"/>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 name="Google Shape;2704;p47">
              <a:extLst>
                <a:ext uri="{FF2B5EF4-FFF2-40B4-BE49-F238E27FC236}">
                  <a16:creationId xmlns:a16="http://schemas.microsoft.com/office/drawing/2014/main" id="{187ABB77-F8B8-2D98-F260-688794DAECAA}"/>
                </a:ext>
              </a:extLst>
            </p:cNvPr>
            <p:cNvSpPr/>
            <p:nvPr/>
          </p:nvSpPr>
          <p:spPr>
            <a:xfrm>
              <a:off x="2758377" y="3858961"/>
              <a:ext cx="1752611" cy="1013632"/>
            </a:xfrm>
            <a:custGeom>
              <a:avLst/>
              <a:gdLst/>
              <a:ahLst/>
              <a:cxnLst/>
              <a:rect l="l" t="t" r="r" b="b"/>
              <a:pathLst>
                <a:path w="1752611" h="1013632" extrusionOk="0">
                  <a:moveTo>
                    <a:pt x="1751672" y="634261"/>
                  </a:moveTo>
                  <a:cubicBezTo>
                    <a:pt x="1748498" y="641186"/>
                    <a:pt x="1743071" y="646834"/>
                    <a:pt x="1736275" y="650263"/>
                  </a:cubicBezTo>
                  <a:lnTo>
                    <a:pt x="1124743" y="1004117"/>
                  </a:lnTo>
                  <a:cubicBezTo>
                    <a:pt x="1103871" y="1015747"/>
                    <a:pt x="1078721" y="1016775"/>
                    <a:pt x="1056974" y="1006879"/>
                  </a:cubicBezTo>
                  <a:lnTo>
                    <a:pt x="11458" y="402136"/>
                  </a:lnTo>
                  <a:cubicBezTo>
                    <a:pt x="6990" y="399812"/>
                    <a:pt x="3390" y="396107"/>
                    <a:pt x="1193" y="391564"/>
                  </a:cubicBezTo>
                  <a:cubicBezTo>
                    <a:pt x="-2609" y="382039"/>
                    <a:pt x="2714" y="371466"/>
                    <a:pt x="16591" y="363465"/>
                  </a:cubicBezTo>
                  <a:lnTo>
                    <a:pt x="628218" y="9516"/>
                  </a:lnTo>
                  <a:cubicBezTo>
                    <a:pt x="649090" y="-2114"/>
                    <a:pt x="674240" y="-3143"/>
                    <a:pt x="695986" y="6754"/>
                  </a:cubicBezTo>
                  <a:lnTo>
                    <a:pt x="1741502" y="611496"/>
                  </a:lnTo>
                  <a:cubicBezTo>
                    <a:pt x="1750266" y="615306"/>
                    <a:pt x="1754676" y="625174"/>
                    <a:pt x="1751672" y="634261"/>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 name="Google Shape;2705;p47">
              <a:extLst>
                <a:ext uri="{FF2B5EF4-FFF2-40B4-BE49-F238E27FC236}">
                  <a16:creationId xmlns:a16="http://schemas.microsoft.com/office/drawing/2014/main" id="{B74CBC94-745E-F772-3A96-504AABEFFBA3}"/>
                </a:ext>
              </a:extLst>
            </p:cNvPr>
            <p:cNvSpPr/>
            <p:nvPr/>
          </p:nvSpPr>
          <p:spPr>
            <a:xfrm>
              <a:off x="2759571" y="3871207"/>
              <a:ext cx="1750478" cy="1001386"/>
            </a:xfrm>
            <a:custGeom>
              <a:avLst/>
              <a:gdLst/>
              <a:ahLst/>
              <a:cxnLst/>
              <a:rect l="l" t="t" r="r" b="b"/>
              <a:pathLst>
                <a:path w="1750478" h="1001386" extrusionOk="0">
                  <a:moveTo>
                    <a:pt x="1750479" y="622015"/>
                  </a:moveTo>
                  <a:cubicBezTo>
                    <a:pt x="1747304" y="628939"/>
                    <a:pt x="1741877" y="634588"/>
                    <a:pt x="1735081" y="638017"/>
                  </a:cubicBezTo>
                  <a:lnTo>
                    <a:pt x="1123550" y="991870"/>
                  </a:lnTo>
                  <a:cubicBezTo>
                    <a:pt x="1102677" y="1003501"/>
                    <a:pt x="1077528" y="1004529"/>
                    <a:pt x="1055781" y="994633"/>
                  </a:cubicBezTo>
                  <a:lnTo>
                    <a:pt x="10265" y="389890"/>
                  </a:lnTo>
                  <a:cubicBezTo>
                    <a:pt x="5797" y="387566"/>
                    <a:pt x="2197" y="383861"/>
                    <a:pt x="0" y="379318"/>
                  </a:cubicBezTo>
                  <a:cubicBezTo>
                    <a:pt x="3240" y="372460"/>
                    <a:pt x="8654" y="366869"/>
                    <a:pt x="15398" y="363411"/>
                  </a:cubicBezTo>
                  <a:lnTo>
                    <a:pt x="627024" y="9557"/>
                  </a:lnTo>
                  <a:cubicBezTo>
                    <a:pt x="647887" y="-2092"/>
                    <a:pt x="673027" y="-3149"/>
                    <a:pt x="694793" y="6700"/>
                  </a:cubicBezTo>
                  <a:lnTo>
                    <a:pt x="1740309" y="611537"/>
                  </a:lnTo>
                  <a:cubicBezTo>
                    <a:pt x="1744748" y="613823"/>
                    <a:pt x="1748321" y="617509"/>
                    <a:pt x="1750479" y="622015"/>
                  </a:cubicBezTo>
                  <a:close/>
                </a:path>
              </a:pathLst>
            </a:custGeom>
            <a:solidFill>
              <a:srgbClr val="C3C6D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 name="Google Shape;2706;p47">
              <a:extLst>
                <a:ext uri="{FF2B5EF4-FFF2-40B4-BE49-F238E27FC236}">
                  <a16:creationId xmlns:a16="http://schemas.microsoft.com/office/drawing/2014/main" id="{08151C2C-8606-BAFA-81AF-7B30B8B8A8B7}"/>
                </a:ext>
              </a:extLst>
            </p:cNvPr>
            <p:cNvSpPr/>
            <p:nvPr/>
          </p:nvSpPr>
          <p:spPr>
            <a:xfrm>
              <a:off x="3817633" y="2891711"/>
              <a:ext cx="2255273" cy="1359741"/>
            </a:xfrm>
            <a:custGeom>
              <a:avLst/>
              <a:gdLst/>
              <a:ahLst/>
              <a:cxnLst/>
              <a:rect l="l" t="t" r="r" b="b"/>
              <a:pathLst>
                <a:path w="2255273" h="1359741" extrusionOk="0">
                  <a:moveTo>
                    <a:pt x="2238450" y="1357766"/>
                  </a:moveTo>
                  <a:lnTo>
                    <a:pt x="15873" y="71891"/>
                  </a:lnTo>
                  <a:cubicBezTo>
                    <a:pt x="5950" y="64538"/>
                    <a:pt x="67" y="52927"/>
                    <a:pt x="0" y="40554"/>
                  </a:cubicBezTo>
                  <a:lnTo>
                    <a:pt x="0" y="14360"/>
                  </a:lnTo>
                  <a:cubicBezTo>
                    <a:pt x="0" y="2263"/>
                    <a:pt x="7319" y="-3261"/>
                    <a:pt x="16348" y="1978"/>
                  </a:cubicBezTo>
                  <a:lnTo>
                    <a:pt x="2238925" y="1287852"/>
                  </a:lnTo>
                  <a:cubicBezTo>
                    <a:pt x="2249028" y="1295063"/>
                    <a:pt x="2255092" y="1306664"/>
                    <a:pt x="2255273" y="1319094"/>
                  </a:cubicBezTo>
                  <a:lnTo>
                    <a:pt x="2255273" y="1345288"/>
                  </a:lnTo>
                  <a:cubicBezTo>
                    <a:pt x="2254798" y="1357480"/>
                    <a:pt x="2247479" y="1363005"/>
                    <a:pt x="2238450" y="135776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 name="Google Shape;2707;p47">
              <a:extLst>
                <a:ext uri="{FF2B5EF4-FFF2-40B4-BE49-F238E27FC236}">
                  <a16:creationId xmlns:a16="http://schemas.microsoft.com/office/drawing/2014/main" id="{A4FF4EE0-9CB2-751B-EF37-314DDB34E66C}"/>
                </a:ext>
              </a:extLst>
            </p:cNvPr>
            <p:cNvSpPr/>
            <p:nvPr/>
          </p:nvSpPr>
          <p:spPr>
            <a:xfrm>
              <a:off x="3899944" y="2334804"/>
              <a:ext cx="319167" cy="507819"/>
            </a:xfrm>
            <a:custGeom>
              <a:avLst/>
              <a:gdLst/>
              <a:ahLst/>
              <a:cxnLst/>
              <a:rect l="l" t="t" r="r" b="b"/>
              <a:pathLst>
                <a:path w="319167" h="507819" extrusionOk="0">
                  <a:moveTo>
                    <a:pt x="269363" y="501829"/>
                  </a:moveTo>
                  <a:lnTo>
                    <a:pt x="49804" y="375052"/>
                  </a:lnTo>
                  <a:cubicBezTo>
                    <a:pt x="22336" y="359145"/>
                    <a:pt x="0" y="316378"/>
                    <a:pt x="0" y="279802"/>
                  </a:cubicBezTo>
                  <a:lnTo>
                    <a:pt x="0" y="43867"/>
                  </a:lnTo>
                  <a:cubicBezTo>
                    <a:pt x="0" y="7101"/>
                    <a:pt x="22336" y="-9758"/>
                    <a:pt x="49804" y="5767"/>
                  </a:cubicBezTo>
                  <a:lnTo>
                    <a:pt x="269363" y="132926"/>
                  </a:lnTo>
                  <a:cubicBezTo>
                    <a:pt x="296926" y="148833"/>
                    <a:pt x="319168" y="191600"/>
                    <a:pt x="319168" y="228176"/>
                  </a:cubicBezTo>
                  <a:lnTo>
                    <a:pt x="319168" y="464110"/>
                  </a:lnTo>
                  <a:cubicBezTo>
                    <a:pt x="318787" y="500877"/>
                    <a:pt x="296546" y="517736"/>
                    <a:pt x="269363" y="501829"/>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 name="Google Shape;2708;p47">
              <a:extLst>
                <a:ext uri="{FF2B5EF4-FFF2-40B4-BE49-F238E27FC236}">
                  <a16:creationId xmlns:a16="http://schemas.microsoft.com/office/drawing/2014/main" id="{F0AF6599-284D-F5E6-F7CB-5F214915E6D9}"/>
                </a:ext>
              </a:extLst>
            </p:cNvPr>
            <p:cNvSpPr/>
            <p:nvPr/>
          </p:nvSpPr>
          <p:spPr>
            <a:xfrm>
              <a:off x="3899468" y="1737396"/>
              <a:ext cx="318787" cy="562544"/>
            </a:xfrm>
            <a:custGeom>
              <a:avLst/>
              <a:gdLst/>
              <a:ahLst/>
              <a:cxnLst/>
              <a:rect l="l" t="t" r="r" b="b"/>
              <a:pathLst>
                <a:path w="318787" h="562544" extrusionOk="0">
                  <a:moveTo>
                    <a:pt x="268983" y="558884"/>
                  </a:moveTo>
                  <a:lnTo>
                    <a:pt x="49805" y="432106"/>
                  </a:lnTo>
                  <a:cubicBezTo>
                    <a:pt x="22336" y="416200"/>
                    <a:pt x="0" y="351144"/>
                    <a:pt x="0" y="319330"/>
                  </a:cubicBezTo>
                  <a:lnTo>
                    <a:pt x="0" y="43867"/>
                  </a:lnTo>
                  <a:cubicBezTo>
                    <a:pt x="0" y="7101"/>
                    <a:pt x="22336" y="-9758"/>
                    <a:pt x="49805" y="5767"/>
                  </a:cubicBezTo>
                  <a:lnTo>
                    <a:pt x="268983" y="132545"/>
                  </a:lnTo>
                  <a:cubicBezTo>
                    <a:pt x="296546" y="148452"/>
                    <a:pt x="318787" y="191219"/>
                    <a:pt x="318787" y="227795"/>
                  </a:cubicBezTo>
                  <a:lnTo>
                    <a:pt x="318787" y="503258"/>
                  </a:lnTo>
                  <a:cubicBezTo>
                    <a:pt x="318787" y="535643"/>
                    <a:pt x="296546" y="574791"/>
                    <a:pt x="268983" y="55888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 name="Google Shape;2709;p47">
              <a:extLst>
                <a:ext uri="{FF2B5EF4-FFF2-40B4-BE49-F238E27FC236}">
                  <a16:creationId xmlns:a16="http://schemas.microsoft.com/office/drawing/2014/main" id="{EA5B80B2-4A27-CA3B-76B8-9391A0B54DB7}"/>
                </a:ext>
              </a:extLst>
            </p:cNvPr>
            <p:cNvSpPr/>
            <p:nvPr/>
          </p:nvSpPr>
          <p:spPr>
            <a:xfrm>
              <a:off x="3979213" y="1913870"/>
              <a:ext cx="161864" cy="209418"/>
            </a:xfrm>
            <a:custGeom>
              <a:avLst/>
              <a:gdLst/>
              <a:ahLst/>
              <a:cxnLst/>
              <a:rect l="l" t="t" r="r" b="b"/>
              <a:pathLst>
                <a:path w="161864" h="209418" extrusionOk="0">
                  <a:moveTo>
                    <a:pt x="80885" y="198388"/>
                  </a:moveTo>
                  <a:cubicBezTo>
                    <a:pt x="36308" y="172575"/>
                    <a:pt x="0" y="109519"/>
                    <a:pt x="0" y="57894"/>
                  </a:cubicBezTo>
                  <a:cubicBezTo>
                    <a:pt x="0" y="6268"/>
                    <a:pt x="36308" y="-14782"/>
                    <a:pt x="80885" y="11031"/>
                  </a:cubicBezTo>
                  <a:cubicBezTo>
                    <a:pt x="125462" y="36844"/>
                    <a:pt x="161865" y="99899"/>
                    <a:pt x="161865" y="151525"/>
                  </a:cubicBezTo>
                  <a:cubicBezTo>
                    <a:pt x="161865" y="203150"/>
                    <a:pt x="125557" y="224200"/>
                    <a:pt x="80885" y="198388"/>
                  </a:cubicBezTo>
                  <a:close/>
                  <a:moveTo>
                    <a:pt x="80885" y="35034"/>
                  </a:moveTo>
                  <a:cubicBezTo>
                    <a:pt x="47714" y="15984"/>
                    <a:pt x="20720" y="31510"/>
                    <a:pt x="20720" y="69895"/>
                  </a:cubicBezTo>
                  <a:cubicBezTo>
                    <a:pt x="22916" y="112443"/>
                    <a:pt x="45280" y="151382"/>
                    <a:pt x="80885" y="174670"/>
                  </a:cubicBezTo>
                  <a:cubicBezTo>
                    <a:pt x="114151" y="193720"/>
                    <a:pt x="141145" y="178290"/>
                    <a:pt x="141145" y="139904"/>
                  </a:cubicBezTo>
                  <a:cubicBezTo>
                    <a:pt x="138949" y="97299"/>
                    <a:pt x="116556" y="58322"/>
                    <a:pt x="80885" y="3503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 name="Google Shape;2710;p47">
              <a:extLst>
                <a:ext uri="{FF2B5EF4-FFF2-40B4-BE49-F238E27FC236}">
                  <a16:creationId xmlns:a16="http://schemas.microsoft.com/office/drawing/2014/main" id="{FCBAE4AD-1024-D3BA-9A5B-67A8A3A3BF24}"/>
                </a:ext>
              </a:extLst>
            </p:cNvPr>
            <p:cNvSpPr/>
            <p:nvPr/>
          </p:nvSpPr>
          <p:spPr>
            <a:xfrm>
              <a:off x="4045651" y="1966906"/>
              <a:ext cx="50374" cy="107156"/>
            </a:xfrm>
            <a:custGeom>
              <a:avLst/>
              <a:gdLst/>
              <a:ahLst/>
              <a:cxnLst/>
              <a:rect l="l" t="t" r="r" b="b"/>
              <a:pathLst>
                <a:path w="50374" h="107156" extrusionOk="0">
                  <a:moveTo>
                    <a:pt x="36688" y="107156"/>
                  </a:moveTo>
                  <a:lnTo>
                    <a:pt x="0" y="48673"/>
                  </a:lnTo>
                  <a:lnTo>
                    <a:pt x="0" y="0"/>
                  </a:lnTo>
                  <a:lnTo>
                    <a:pt x="20720" y="12001"/>
                  </a:lnTo>
                  <a:lnTo>
                    <a:pt x="20720" y="49816"/>
                  </a:lnTo>
                  <a:lnTo>
                    <a:pt x="50375" y="96964"/>
                  </a:lnTo>
                  <a:lnTo>
                    <a:pt x="36688" y="107156"/>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 name="Google Shape;2711;p47">
              <a:extLst>
                <a:ext uri="{FF2B5EF4-FFF2-40B4-BE49-F238E27FC236}">
                  <a16:creationId xmlns:a16="http://schemas.microsoft.com/office/drawing/2014/main" id="{DFD48BDF-5474-50BE-989E-FC9B1E6D8897}"/>
                </a:ext>
              </a:extLst>
            </p:cNvPr>
            <p:cNvSpPr/>
            <p:nvPr/>
          </p:nvSpPr>
          <p:spPr>
            <a:xfrm>
              <a:off x="3899183" y="1178204"/>
              <a:ext cx="318787" cy="538687"/>
            </a:xfrm>
            <a:custGeom>
              <a:avLst/>
              <a:gdLst/>
              <a:ahLst/>
              <a:cxnLst/>
              <a:rect l="l" t="t" r="r" b="b"/>
              <a:pathLst>
                <a:path w="318787" h="538687" extrusionOk="0">
                  <a:moveTo>
                    <a:pt x="268983" y="535432"/>
                  </a:moveTo>
                  <a:lnTo>
                    <a:pt x="49805" y="408655"/>
                  </a:lnTo>
                  <a:cubicBezTo>
                    <a:pt x="22336" y="392653"/>
                    <a:pt x="0" y="321025"/>
                    <a:pt x="0" y="289116"/>
                  </a:cubicBezTo>
                  <a:lnTo>
                    <a:pt x="0" y="35560"/>
                  </a:lnTo>
                  <a:cubicBezTo>
                    <a:pt x="0" y="3747"/>
                    <a:pt x="22336" y="-9207"/>
                    <a:pt x="49805" y="6985"/>
                  </a:cubicBezTo>
                  <a:lnTo>
                    <a:pt x="268983" y="133858"/>
                  </a:lnTo>
                  <a:cubicBezTo>
                    <a:pt x="298400" y="153033"/>
                    <a:pt x="316905" y="185135"/>
                    <a:pt x="318787" y="220250"/>
                  </a:cubicBezTo>
                  <a:lnTo>
                    <a:pt x="318787" y="473901"/>
                  </a:lnTo>
                  <a:cubicBezTo>
                    <a:pt x="318787" y="505429"/>
                    <a:pt x="296546" y="551339"/>
                    <a:pt x="268983" y="53543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 name="Google Shape;2712;p47">
              <a:extLst>
                <a:ext uri="{FF2B5EF4-FFF2-40B4-BE49-F238E27FC236}">
                  <a16:creationId xmlns:a16="http://schemas.microsoft.com/office/drawing/2014/main" id="{F7FFB457-8206-0C40-2EED-EEC204C2608A}"/>
                </a:ext>
              </a:extLst>
            </p:cNvPr>
            <p:cNvSpPr/>
            <p:nvPr/>
          </p:nvSpPr>
          <p:spPr>
            <a:xfrm>
              <a:off x="3979213" y="1338206"/>
              <a:ext cx="159393" cy="203465"/>
            </a:xfrm>
            <a:custGeom>
              <a:avLst/>
              <a:gdLst/>
              <a:ahLst/>
              <a:cxnLst/>
              <a:rect l="l" t="t" r="r" b="b"/>
              <a:pathLst>
                <a:path w="159393" h="203465" extrusionOk="0">
                  <a:moveTo>
                    <a:pt x="79364" y="71487"/>
                  </a:moveTo>
                  <a:cubicBezTo>
                    <a:pt x="66153" y="63867"/>
                    <a:pt x="55507" y="70059"/>
                    <a:pt x="55507" y="85394"/>
                  </a:cubicBezTo>
                  <a:cubicBezTo>
                    <a:pt x="56401" y="102231"/>
                    <a:pt x="65259" y="117629"/>
                    <a:pt x="79364" y="126828"/>
                  </a:cubicBezTo>
                  <a:cubicBezTo>
                    <a:pt x="92576" y="134448"/>
                    <a:pt x="103316" y="128256"/>
                    <a:pt x="103316" y="113016"/>
                  </a:cubicBezTo>
                  <a:cubicBezTo>
                    <a:pt x="102356" y="96150"/>
                    <a:pt x="93469" y="80738"/>
                    <a:pt x="79364" y="71487"/>
                  </a:cubicBezTo>
                  <a:close/>
                  <a:moveTo>
                    <a:pt x="143141" y="81012"/>
                  </a:moveTo>
                  <a:lnTo>
                    <a:pt x="124131" y="69963"/>
                  </a:lnTo>
                  <a:cubicBezTo>
                    <a:pt x="121052" y="67857"/>
                    <a:pt x="118828" y="64715"/>
                    <a:pt x="117858" y="61105"/>
                  </a:cubicBezTo>
                  <a:lnTo>
                    <a:pt x="112916" y="41007"/>
                  </a:lnTo>
                  <a:cubicBezTo>
                    <a:pt x="111880" y="37405"/>
                    <a:pt x="109627" y="34274"/>
                    <a:pt x="106548" y="32149"/>
                  </a:cubicBezTo>
                  <a:lnTo>
                    <a:pt x="52371" y="812"/>
                  </a:lnTo>
                  <a:cubicBezTo>
                    <a:pt x="49709" y="-712"/>
                    <a:pt x="46953" y="-45"/>
                    <a:pt x="46098" y="2431"/>
                  </a:cubicBezTo>
                  <a:lnTo>
                    <a:pt x="41155" y="16719"/>
                  </a:lnTo>
                  <a:cubicBezTo>
                    <a:pt x="40271" y="18799"/>
                    <a:pt x="37867" y="19765"/>
                    <a:pt x="35795" y="18876"/>
                  </a:cubicBezTo>
                  <a:cubicBezTo>
                    <a:pt x="35462" y="18737"/>
                    <a:pt x="35158" y="18556"/>
                    <a:pt x="34882" y="18338"/>
                  </a:cubicBezTo>
                  <a:lnTo>
                    <a:pt x="15873" y="7289"/>
                  </a:lnTo>
                  <a:cubicBezTo>
                    <a:pt x="7129" y="2145"/>
                    <a:pt x="0" y="6336"/>
                    <a:pt x="0" y="16814"/>
                  </a:cubicBezTo>
                  <a:lnTo>
                    <a:pt x="0" y="99872"/>
                  </a:lnTo>
                  <a:cubicBezTo>
                    <a:pt x="608" y="111084"/>
                    <a:pt x="6501" y="121337"/>
                    <a:pt x="15873" y="127494"/>
                  </a:cubicBezTo>
                  <a:lnTo>
                    <a:pt x="143426" y="201313"/>
                  </a:lnTo>
                  <a:cubicBezTo>
                    <a:pt x="152170" y="206361"/>
                    <a:pt x="159394" y="202266"/>
                    <a:pt x="159394" y="191788"/>
                  </a:cubicBezTo>
                  <a:lnTo>
                    <a:pt x="159394" y="108444"/>
                  </a:lnTo>
                  <a:cubicBezTo>
                    <a:pt x="158700" y="97136"/>
                    <a:pt x="152655" y="86841"/>
                    <a:pt x="143141" y="80727"/>
                  </a:cubicBezTo>
                  <a:close/>
                  <a:moveTo>
                    <a:pt x="79364" y="145592"/>
                  </a:moveTo>
                  <a:cubicBezTo>
                    <a:pt x="55878" y="130194"/>
                    <a:pt x="41089" y="104524"/>
                    <a:pt x="39540" y="76440"/>
                  </a:cubicBezTo>
                  <a:cubicBezTo>
                    <a:pt x="39540" y="50913"/>
                    <a:pt x="57408" y="40626"/>
                    <a:pt x="79364" y="53390"/>
                  </a:cubicBezTo>
                  <a:cubicBezTo>
                    <a:pt x="102907" y="68733"/>
                    <a:pt x="117716" y="94435"/>
                    <a:pt x="119189" y="122541"/>
                  </a:cubicBezTo>
                  <a:cubicBezTo>
                    <a:pt x="119189" y="147687"/>
                    <a:pt x="101415" y="158070"/>
                    <a:pt x="79364" y="145306"/>
                  </a:cubicBezTo>
                  <a:close/>
                  <a:moveTo>
                    <a:pt x="137533" y="109111"/>
                  </a:moveTo>
                  <a:cubicBezTo>
                    <a:pt x="134292" y="106996"/>
                    <a:pt x="132239" y="103459"/>
                    <a:pt x="132020" y="99586"/>
                  </a:cubicBezTo>
                  <a:cubicBezTo>
                    <a:pt x="132020" y="95967"/>
                    <a:pt x="134491" y="94538"/>
                    <a:pt x="137533" y="96348"/>
                  </a:cubicBezTo>
                  <a:cubicBezTo>
                    <a:pt x="140812" y="98441"/>
                    <a:pt x="142903" y="101982"/>
                    <a:pt x="143141" y="105873"/>
                  </a:cubicBezTo>
                  <a:cubicBezTo>
                    <a:pt x="143141" y="109206"/>
                    <a:pt x="140669" y="110635"/>
                    <a:pt x="137533" y="10882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 name="Google Shape;2713;p47">
              <a:extLst>
                <a:ext uri="{FF2B5EF4-FFF2-40B4-BE49-F238E27FC236}">
                  <a16:creationId xmlns:a16="http://schemas.microsoft.com/office/drawing/2014/main" id="{373A2E3E-B093-90C8-59B0-E3532E5679AF}"/>
                </a:ext>
              </a:extLst>
            </p:cNvPr>
            <p:cNvSpPr/>
            <p:nvPr/>
          </p:nvSpPr>
          <p:spPr>
            <a:xfrm>
              <a:off x="3993280" y="2480040"/>
              <a:ext cx="134491" cy="224767"/>
            </a:xfrm>
            <a:custGeom>
              <a:avLst/>
              <a:gdLst/>
              <a:ahLst/>
              <a:cxnLst/>
              <a:rect l="l" t="t" r="r" b="b"/>
              <a:pathLst>
                <a:path w="134491" h="224767" extrusionOk="0">
                  <a:moveTo>
                    <a:pt x="134491" y="125994"/>
                  </a:moveTo>
                  <a:cubicBezTo>
                    <a:pt x="134491" y="168951"/>
                    <a:pt x="67293" y="224768"/>
                    <a:pt x="67293" y="224768"/>
                  </a:cubicBezTo>
                  <a:cubicBezTo>
                    <a:pt x="67293" y="224768"/>
                    <a:pt x="0" y="91418"/>
                    <a:pt x="0" y="48174"/>
                  </a:cubicBezTo>
                  <a:cubicBezTo>
                    <a:pt x="0" y="4931"/>
                    <a:pt x="30130" y="-12214"/>
                    <a:pt x="67293" y="9217"/>
                  </a:cubicBezTo>
                  <a:cubicBezTo>
                    <a:pt x="106975" y="35192"/>
                    <a:pt x="131935" y="78559"/>
                    <a:pt x="134491" y="12599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 name="Google Shape;2714;p47">
              <a:extLst>
                <a:ext uri="{FF2B5EF4-FFF2-40B4-BE49-F238E27FC236}">
                  <a16:creationId xmlns:a16="http://schemas.microsoft.com/office/drawing/2014/main" id="{93B90C4A-82C3-0059-7072-2BBEA055F99C}"/>
                </a:ext>
              </a:extLst>
            </p:cNvPr>
            <p:cNvSpPr/>
            <p:nvPr/>
          </p:nvSpPr>
          <p:spPr>
            <a:xfrm rot="-1801764">
              <a:off x="4024636" y="2501896"/>
              <a:ext cx="71791" cy="124475"/>
            </a:xfrm>
            <a:custGeom>
              <a:avLst/>
              <a:gdLst/>
              <a:ahLst/>
              <a:cxnLst/>
              <a:rect l="l" t="t" r="r" b="b"/>
              <a:pathLst>
                <a:path w="71855" h="124586" extrusionOk="0">
                  <a:moveTo>
                    <a:pt x="71855" y="62293"/>
                  </a:moveTo>
                  <a:cubicBezTo>
                    <a:pt x="71855" y="96697"/>
                    <a:pt x="55770" y="124587"/>
                    <a:pt x="35928" y="124587"/>
                  </a:cubicBezTo>
                  <a:cubicBezTo>
                    <a:pt x="16085" y="124587"/>
                    <a:pt x="0" y="96697"/>
                    <a:pt x="0" y="62293"/>
                  </a:cubicBezTo>
                  <a:cubicBezTo>
                    <a:pt x="0" y="27890"/>
                    <a:pt x="16085" y="0"/>
                    <a:pt x="35928" y="0"/>
                  </a:cubicBezTo>
                  <a:cubicBezTo>
                    <a:pt x="55770" y="0"/>
                    <a:pt x="71855" y="27890"/>
                    <a:pt x="71855" y="62293"/>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 name="Google Shape;2715;p47">
              <a:extLst>
                <a:ext uri="{FF2B5EF4-FFF2-40B4-BE49-F238E27FC236}">
                  <a16:creationId xmlns:a16="http://schemas.microsoft.com/office/drawing/2014/main" id="{CA5E0A6F-841D-20E4-FEC2-E79A97F64A48}"/>
                </a:ext>
              </a:extLst>
            </p:cNvPr>
            <p:cNvSpPr/>
            <p:nvPr/>
          </p:nvSpPr>
          <p:spPr>
            <a:xfrm>
              <a:off x="4492846" y="2048739"/>
              <a:ext cx="559351" cy="469824"/>
            </a:xfrm>
            <a:custGeom>
              <a:avLst/>
              <a:gdLst/>
              <a:ahLst/>
              <a:cxnLst/>
              <a:rect l="l" t="t" r="r" b="b"/>
              <a:pathLst>
                <a:path w="559351" h="469824" extrusionOk="0">
                  <a:moveTo>
                    <a:pt x="514299" y="464425"/>
                  </a:moveTo>
                  <a:lnTo>
                    <a:pt x="45147" y="192963"/>
                  </a:lnTo>
                  <a:cubicBezTo>
                    <a:pt x="20245" y="178580"/>
                    <a:pt x="0" y="139908"/>
                    <a:pt x="0" y="106571"/>
                  </a:cubicBezTo>
                  <a:lnTo>
                    <a:pt x="0" y="39610"/>
                  </a:lnTo>
                  <a:cubicBezTo>
                    <a:pt x="0" y="6273"/>
                    <a:pt x="20245" y="-8968"/>
                    <a:pt x="45147" y="5415"/>
                  </a:cubicBezTo>
                  <a:lnTo>
                    <a:pt x="514299" y="276878"/>
                  </a:lnTo>
                  <a:cubicBezTo>
                    <a:pt x="539201" y="291261"/>
                    <a:pt x="559351" y="329932"/>
                    <a:pt x="559351" y="363270"/>
                  </a:cubicBezTo>
                  <a:lnTo>
                    <a:pt x="559351" y="430135"/>
                  </a:lnTo>
                  <a:cubicBezTo>
                    <a:pt x="559351" y="463473"/>
                    <a:pt x="539201" y="478808"/>
                    <a:pt x="514299" y="46442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 name="Google Shape;2716;p47">
              <a:extLst>
                <a:ext uri="{FF2B5EF4-FFF2-40B4-BE49-F238E27FC236}">
                  <a16:creationId xmlns:a16="http://schemas.microsoft.com/office/drawing/2014/main" id="{AC7ACD14-4115-4A76-EB75-261687094975}"/>
                </a:ext>
              </a:extLst>
            </p:cNvPr>
            <p:cNvSpPr/>
            <p:nvPr/>
          </p:nvSpPr>
          <p:spPr>
            <a:xfrm>
              <a:off x="4353888" y="2645824"/>
              <a:ext cx="1638988" cy="1231605"/>
            </a:xfrm>
            <a:custGeom>
              <a:avLst/>
              <a:gdLst/>
              <a:ahLst/>
              <a:cxnLst/>
              <a:rect l="l" t="t" r="r" b="b"/>
              <a:pathLst>
                <a:path w="1638988" h="1231605" extrusionOk="0">
                  <a:moveTo>
                    <a:pt x="1638989" y="734496"/>
                  </a:moveTo>
                  <a:cubicBezTo>
                    <a:pt x="1638989" y="734496"/>
                    <a:pt x="1138757" y="844986"/>
                    <a:pt x="734332" y="394835"/>
                  </a:cubicBezTo>
                  <a:cubicBezTo>
                    <a:pt x="329908" y="-55317"/>
                    <a:pt x="0" y="2405"/>
                    <a:pt x="0" y="2405"/>
                  </a:cubicBezTo>
                  <a:lnTo>
                    <a:pt x="0" y="283392"/>
                  </a:lnTo>
                  <a:lnTo>
                    <a:pt x="1638989" y="1231606"/>
                  </a:lnTo>
                  <a:close/>
                </a:path>
              </a:pathLst>
            </a:custGeom>
            <a:solidFill>
              <a:srgbClr val="E4E7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 name="Google Shape;2717;p47">
              <a:extLst>
                <a:ext uri="{FF2B5EF4-FFF2-40B4-BE49-F238E27FC236}">
                  <a16:creationId xmlns:a16="http://schemas.microsoft.com/office/drawing/2014/main" id="{F555CB90-BABA-25FD-0868-7882FB248D64}"/>
                </a:ext>
              </a:extLst>
            </p:cNvPr>
            <p:cNvSpPr/>
            <p:nvPr/>
          </p:nvSpPr>
          <p:spPr>
            <a:xfrm>
              <a:off x="4353888" y="2645824"/>
              <a:ext cx="1638988" cy="746475"/>
            </a:xfrm>
            <a:custGeom>
              <a:avLst/>
              <a:gdLst/>
              <a:ahLst/>
              <a:cxnLst/>
              <a:rect l="l" t="t" r="r" b="b"/>
              <a:pathLst>
                <a:path w="1638988" h="746475" extrusionOk="0">
                  <a:moveTo>
                    <a:pt x="1638989" y="734496"/>
                  </a:moveTo>
                  <a:cubicBezTo>
                    <a:pt x="1638989" y="734496"/>
                    <a:pt x="1138757" y="844986"/>
                    <a:pt x="734332" y="394835"/>
                  </a:cubicBezTo>
                  <a:cubicBezTo>
                    <a:pt x="329908" y="-55317"/>
                    <a:pt x="0" y="2405"/>
                    <a:pt x="0" y="2405"/>
                  </a:cubicBezTo>
                </a:path>
              </a:pathLst>
            </a:custGeom>
            <a:noFill/>
            <a:ln w="10075" cap="flat" cmpd="sng">
              <a:solidFill>
                <a:srgbClr val="CCCEDD"/>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 name="Google Shape;2718;p47">
              <a:extLst>
                <a:ext uri="{FF2B5EF4-FFF2-40B4-BE49-F238E27FC236}">
                  <a16:creationId xmlns:a16="http://schemas.microsoft.com/office/drawing/2014/main" id="{D199B866-8513-9FBC-3356-A09769AE67E1}"/>
                </a:ext>
              </a:extLst>
            </p:cNvPr>
            <p:cNvSpPr/>
            <p:nvPr/>
          </p:nvSpPr>
          <p:spPr>
            <a:xfrm>
              <a:off x="4257005" y="773645"/>
              <a:ext cx="165344" cy="325643"/>
            </a:xfrm>
            <a:custGeom>
              <a:avLst/>
              <a:gdLst/>
              <a:ahLst/>
              <a:cxnLst/>
              <a:rect l="l" t="t" r="r" b="b"/>
              <a:pathLst>
                <a:path w="165344" h="325643" extrusionOk="0">
                  <a:moveTo>
                    <a:pt x="94696" y="251714"/>
                  </a:moveTo>
                  <a:cubicBezTo>
                    <a:pt x="80068" y="277923"/>
                    <a:pt x="62295" y="302235"/>
                    <a:pt x="41755" y="324104"/>
                  </a:cubicBezTo>
                  <a:cubicBezTo>
                    <a:pt x="36052" y="330772"/>
                    <a:pt x="-7955" y="313912"/>
                    <a:pt x="1265" y="309150"/>
                  </a:cubicBezTo>
                  <a:cubicBezTo>
                    <a:pt x="10485" y="304387"/>
                    <a:pt x="39284" y="264192"/>
                    <a:pt x="53731" y="237331"/>
                  </a:cubicBezTo>
                  <a:cubicBezTo>
                    <a:pt x="65821" y="205263"/>
                    <a:pt x="76095" y="172541"/>
                    <a:pt x="84526" y="139319"/>
                  </a:cubicBezTo>
                  <a:cubicBezTo>
                    <a:pt x="93556" y="106458"/>
                    <a:pt x="101349" y="58261"/>
                    <a:pt x="108003" y="35592"/>
                  </a:cubicBezTo>
                  <a:cubicBezTo>
                    <a:pt x="111481" y="18487"/>
                    <a:pt x="124655" y="5022"/>
                    <a:pt x="141649" y="1207"/>
                  </a:cubicBezTo>
                  <a:cubicBezTo>
                    <a:pt x="157522" y="-2508"/>
                    <a:pt x="167787" y="1873"/>
                    <a:pt x="164841" y="21114"/>
                  </a:cubicBezTo>
                  <a:cubicBezTo>
                    <a:pt x="159423" y="54642"/>
                    <a:pt x="133475" y="185515"/>
                    <a:pt x="94696" y="25171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 name="Google Shape;2719;p47">
              <a:extLst>
                <a:ext uri="{FF2B5EF4-FFF2-40B4-BE49-F238E27FC236}">
                  <a16:creationId xmlns:a16="http://schemas.microsoft.com/office/drawing/2014/main" id="{92E7E1FA-7F2A-63FC-090B-41152AFA1DEA}"/>
                </a:ext>
              </a:extLst>
            </p:cNvPr>
            <p:cNvSpPr/>
            <p:nvPr/>
          </p:nvSpPr>
          <p:spPr>
            <a:xfrm>
              <a:off x="4272441" y="1538278"/>
              <a:ext cx="113451" cy="88273"/>
            </a:xfrm>
            <a:custGeom>
              <a:avLst/>
              <a:gdLst/>
              <a:ahLst/>
              <a:cxnLst/>
              <a:rect l="l" t="t" r="r" b="b"/>
              <a:pathLst>
                <a:path w="113451" h="88273" extrusionOk="0">
                  <a:moveTo>
                    <a:pt x="104448" y="2"/>
                  </a:moveTo>
                  <a:cubicBezTo>
                    <a:pt x="90856" y="11146"/>
                    <a:pt x="70706" y="955"/>
                    <a:pt x="69660" y="2002"/>
                  </a:cubicBezTo>
                  <a:cubicBezTo>
                    <a:pt x="53645" y="16871"/>
                    <a:pt x="36860" y="30892"/>
                    <a:pt x="19381" y="44008"/>
                  </a:cubicBezTo>
                  <a:cubicBezTo>
                    <a:pt x="10827" y="50675"/>
                    <a:pt x="-2385" y="59629"/>
                    <a:pt x="371" y="72583"/>
                  </a:cubicBezTo>
                  <a:cubicBezTo>
                    <a:pt x="4648" y="95538"/>
                    <a:pt x="41432" y="88490"/>
                    <a:pt x="55308" y="81441"/>
                  </a:cubicBezTo>
                  <a:cubicBezTo>
                    <a:pt x="69185" y="74392"/>
                    <a:pt x="80591" y="62391"/>
                    <a:pt x="93327" y="54581"/>
                  </a:cubicBezTo>
                  <a:cubicBezTo>
                    <a:pt x="102832" y="48675"/>
                    <a:pt x="112337" y="45722"/>
                    <a:pt x="113382" y="33816"/>
                  </a:cubicBezTo>
                  <a:cubicBezTo>
                    <a:pt x="114238" y="26672"/>
                    <a:pt x="106919" y="-283"/>
                    <a:pt x="104448"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 name="Google Shape;2720;p47">
              <a:extLst>
                <a:ext uri="{FF2B5EF4-FFF2-40B4-BE49-F238E27FC236}">
                  <a16:creationId xmlns:a16="http://schemas.microsoft.com/office/drawing/2014/main" id="{D9D9141B-6C6F-B9F0-E8E7-70245972113D}"/>
                </a:ext>
              </a:extLst>
            </p:cNvPr>
            <p:cNvSpPr/>
            <p:nvPr/>
          </p:nvSpPr>
          <p:spPr>
            <a:xfrm>
              <a:off x="4272622" y="1567332"/>
              <a:ext cx="113035" cy="59179"/>
            </a:xfrm>
            <a:custGeom>
              <a:avLst/>
              <a:gdLst/>
              <a:ahLst/>
              <a:cxnLst/>
              <a:rect l="l" t="t" r="r" b="b"/>
              <a:pathLst>
                <a:path w="113035" h="59179" extrusionOk="0">
                  <a:moveTo>
                    <a:pt x="113011" y="0"/>
                  </a:moveTo>
                  <a:cubicBezTo>
                    <a:pt x="111205" y="11335"/>
                    <a:pt x="102080" y="14478"/>
                    <a:pt x="92766" y="20288"/>
                  </a:cubicBezTo>
                  <a:cubicBezTo>
                    <a:pt x="79459" y="28575"/>
                    <a:pt x="67674" y="40576"/>
                    <a:pt x="53797" y="47625"/>
                  </a:cubicBezTo>
                  <a:cubicBezTo>
                    <a:pt x="39920" y="54673"/>
                    <a:pt x="9030" y="60579"/>
                    <a:pt x="0" y="44101"/>
                  </a:cubicBezTo>
                  <a:cubicBezTo>
                    <a:pt x="4847" y="66294"/>
                    <a:pt x="41060" y="59341"/>
                    <a:pt x="54747" y="52388"/>
                  </a:cubicBezTo>
                  <a:cubicBezTo>
                    <a:pt x="68434" y="45434"/>
                    <a:pt x="80029" y="33338"/>
                    <a:pt x="92766" y="25527"/>
                  </a:cubicBezTo>
                  <a:cubicBezTo>
                    <a:pt x="102271" y="19621"/>
                    <a:pt x="111775" y="16669"/>
                    <a:pt x="112821" y="4763"/>
                  </a:cubicBezTo>
                  <a:cubicBezTo>
                    <a:pt x="113011" y="3181"/>
                    <a:pt x="113077" y="1591"/>
                    <a:pt x="113011"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4" name="Google Shape;2721;p47">
              <a:extLst>
                <a:ext uri="{FF2B5EF4-FFF2-40B4-BE49-F238E27FC236}">
                  <a16:creationId xmlns:a16="http://schemas.microsoft.com/office/drawing/2014/main" id="{D05B0EB6-B6C3-30AA-2A58-2D00E6247ED9}"/>
                </a:ext>
              </a:extLst>
            </p:cNvPr>
            <p:cNvSpPr/>
            <p:nvPr/>
          </p:nvSpPr>
          <p:spPr>
            <a:xfrm>
              <a:off x="4135669" y="1458312"/>
              <a:ext cx="113522" cy="85076"/>
            </a:xfrm>
            <a:custGeom>
              <a:avLst/>
              <a:gdLst/>
              <a:ahLst/>
              <a:cxnLst/>
              <a:rect l="l" t="t" r="r" b="b"/>
              <a:pathLst>
                <a:path w="113522" h="85076" extrusionOk="0">
                  <a:moveTo>
                    <a:pt x="102832" y="54"/>
                  </a:moveTo>
                  <a:cubicBezTo>
                    <a:pt x="89240" y="11198"/>
                    <a:pt x="65383" y="-898"/>
                    <a:pt x="64338" y="54"/>
                  </a:cubicBezTo>
                  <a:cubicBezTo>
                    <a:pt x="50176" y="14503"/>
                    <a:pt x="35168" y="28084"/>
                    <a:pt x="19381" y="40726"/>
                  </a:cubicBezTo>
                  <a:cubicBezTo>
                    <a:pt x="10827" y="47489"/>
                    <a:pt x="-2385" y="56442"/>
                    <a:pt x="371" y="69301"/>
                  </a:cubicBezTo>
                  <a:cubicBezTo>
                    <a:pt x="4648" y="92351"/>
                    <a:pt x="41432" y="85303"/>
                    <a:pt x="55403" y="78254"/>
                  </a:cubicBezTo>
                  <a:cubicBezTo>
                    <a:pt x="69375" y="71206"/>
                    <a:pt x="80591" y="59204"/>
                    <a:pt x="93422" y="51299"/>
                  </a:cubicBezTo>
                  <a:cubicBezTo>
                    <a:pt x="102927" y="45488"/>
                    <a:pt x="112432" y="42440"/>
                    <a:pt x="113477" y="30629"/>
                  </a:cubicBezTo>
                  <a:cubicBezTo>
                    <a:pt x="114238" y="23486"/>
                    <a:pt x="105303" y="-232"/>
                    <a:pt x="102832" y="54"/>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5" name="Google Shape;2722;p47">
              <a:extLst>
                <a:ext uri="{FF2B5EF4-FFF2-40B4-BE49-F238E27FC236}">
                  <a16:creationId xmlns:a16="http://schemas.microsoft.com/office/drawing/2014/main" id="{029056DE-A7F2-4F00-9891-ACCFB51B8446}"/>
                </a:ext>
              </a:extLst>
            </p:cNvPr>
            <p:cNvSpPr/>
            <p:nvPr/>
          </p:nvSpPr>
          <p:spPr>
            <a:xfrm>
              <a:off x="4135660" y="1485798"/>
              <a:ext cx="113035" cy="59179"/>
            </a:xfrm>
            <a:custGeom>
              <a:avLst/>
              <a:gdLst/>
              <a:ahLst/>
              <a:cxnLst/>
              <a:rect l="l" t="t" r="r" b="b"/>
              <a:pathLst>
                <a:path w="113035" h="59179" extrusionOk="0">
                  <a:moveTo>
                    <a:pt x="113011" y="0"/>
                  </a:moveTo>
                  <a:cubicBezTo>
                    <a:pt x="111205" y="11335"/>
                    <a:pt x="102080" y="14478"/>
                    <a:pt x="92766" y="20288"/>
                  </a:cubicBezTo>
                  <a:cubicBezTo>
                    <a:pt x="79459" y="28575"/>
                    <a:pt x="67673" y="40577"/>
                    <a:pt x="53796" y="47625"/>
                  </a:cubicBezTo>
                  <a:cubicBezTo>
                    <a:pt x="39920" y="54674"/>
                    <a:pt x="8934" y="60579"/>
                    <a:pt x="0" y="44101"/>
                  </a:cubicBezTo>
                  <a:cubicBezTo>
                    <a:pt x="4847" y="66294"/>
                    <a:pt x="40965" y="59341"/>
                    <a:pt x="54747" y="52388"/>
                  </a:cubicBezTo>
                  <a:cubicBezTo>
                    <a:pt x="68529" y="45434"/>
                    <a:pt x="79934" y="33338"/>
                    <a:pt x="92766" y="25432"/>
                  </a:cubicBezTo>
                  <a:cubicBezTo>
                    <a:pt x="102270" y="19622"/>
                    <a:pt x="111775" y="16669"/>
                    <a:pt x="112821" y="4763"/>
                  </a:cubicBezTo>
                  <a:cubicBezTo>
                    <a:pt x="113011" y="3183"/>
                    <a:pt x="113077" y="1590"/>
                    <a:pt x="113011"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6" name="Google Shape;2723;p47">
              <a:extLst>
                <a:ext uri="{FF2B5EF4-FFF2-40B4-BE49-F238E27FC236}">
                  <a16:creationId xmlns:a16="http://schemas.microsoft.com/office/drawing/2014/main" id="{3407EEBE-AAD2-E883-08CE-1CB282972D36}"/>
                </a:ext>
              </a:extLst>
            </p:cNvPr>
            <p:cNvSpPr/>
            <p:nvPr/>
          </p:nvSpPr>
          <p:spPr>
            <a:xfrm>
              <a:off x="4163850" y="1066881"/>
              <a:ext cx="398264" cy="482949"/>
            </a:xfrm>
            <a:custGeom>
              <a:avLst/>
              <a:gdLst/>
              <a:ahLst/>
              <a:cxnLst/>
              <a:rect l="l" t="t" r="r" b="b"/>
              <a:pathLst>
                <a:path w="398264" h="482949" extrusionOk="0">
                  <a:moveTo>
                    <a:pt x="395149" y="33155"/>
                  </a:moveTo>
                  <a:cubicBezTo>
                    <a:pt x="410261" y="127833"/>
                    <a:pt x="368346" y="163171"/>
                    <a:pt x="313789" y="183269"/>
                  </a:cubicBezTo>
                  <a:cubicBezTo>
                    <a:pt x="274630" y="197747"/>
                    <a:pt x="218742" y="220035"/>
                    <a:pt x="218742" y="220035"/>
                  </a:cubicBezTo>
                  <a:cubicBezTo>
                    <a:pt x="218742" y="220035"/>
                    <a:pt x="219502" y="240800"/>
                    <a:pt x="219882" y="287377"/>
                  </a:cubicBezTo>
                  <a:cubicBezTo>
                    <a:pt x="219882" y="328430"/>
                    <a:pt x="214940" y="477877"/>
                    <a:pt x="214940" y="477877"/>
                  </a:cubicBezTo>
                  <a:cubicBezTo>
                    <a:pt x="201814" y="484641"/>
                    <a:pt x="186245" y="484641"/>
                    <a:pt x="173119" y="477877"/>
                  </a:cubicBezTo>
                  <a:cubicBezTo>
                    <a:pt x="173119" y="477877"/>
                    <a:pt x="151164" y="363101"/>
                    <a:pt x="146506" y="311285"/>
                  </a:cubicBezTo>
                  <a:cubicBezTo>
                    <a:pt x="140138" y="241085"/>
                    <a:pt x="129398" y="195080"/>
                    <a:pt x="133010" y="179935"/>
                  </a:cubicBezTo>
                  <a:cubicBezTo>
                    <a:pt x="136146" y="166600"/>
                    <a:pt x="212754" y="128881"/>
                    <a:pt x="237086" y="108688"/>
                  </a:cubicBezTo>
                  <a:lnTo>
                    <a:pt x="76552" y="162599"/>
                  </a:lnTo>
                  <a:cubicBezTo>
                    <a:pt x="79745" y="180037"/>
                    <a:pt x="81304" y="197735"/>
                    <a:pt x="81209" y="215463"/>
                  </a:cubicBezTo>
                  <a:cubicBezTo>
                    <a:pt x="79783" y="271184"/>
                    <a:pt x="76647" y="391866"/>
                    <a:pt x="76647" y="391866"/>
                  </a:cubicBezTo>
                  <a:cubicBezTo>
                    <a:pt x="76647" y="391866"/>
                    <a:pt x="54691" y="407773"/>
                    <a:pt x="35872" y="391866"/>
                  </a:cubicBezTo>
                  <a:cubicBezTo>
                    <a:pt x="35872" y="391866"/>
                    <a:pt x="-4523" y="153074"/>
                    <a:pt x="419" y="121451"/>
                  </a:cubicBezTo>
                  <a:cubicBezTo>
                    <a:pt x="5077" y="91448"/>
                    <a:pt x="146506" y="30107"/>
                    <a:pt x="171504" y="8961"/>
                  </a:cubicBezTo>
                  <a:cubicBezTo>
                    <a:pt x="180286" y="1807"/>
                    <a:pt x="191692" y="-1275"/>
                    <a:pt x="202869" y="48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7" name="Google Shape;2724;p47">
              <a:extLst>
                <a:ext uri="{FF2B5EF4-FFF2-40B4-BE49-F238E27FC236}">
                  <a16:creationId xmlns:a16="http://schemas.microsoft.com/office/drawing/2014/main" id="{8F5C1047-8DDE-8E7F-F6F3-AF5A8C9091BA}"/>
                </a:ext>
              </a:extLst>
            </p:cNvPr>
            <p:cNvSpPr/>
            <p:nvPr/>
          </p:nvSpPr>
          <p:spPr>
            <a:xfrm>
              <a:off x="4403391" y="743705"/>
              <a:ext cx="125692" cy="122150"/>
            </a:xfrm>
            <a:custGeom>
              <a:avLst/>
              <a:gdLst/>
              <a:ahLst/>
              <a:cxnLst/>
              <a:rect l="l" t="t" r="r" b="b"/>
              <a:pathLst>
                <a:path w="125692" h="122150" extrusionOk="0">
                  <a:moveTo>
                    <a:pt x="100101" y="0"/>
                  </a:moveTo>
                  <a:cubicBezTo>
                    <a:pt x="100101" y="0"/>
                    <a:pt x="97725" y="45053"/>
                    <a:pt x="98770" y="49054"/>
                  </a:cubicBezTo>
                  <a:cubicBezTo>
                    <a:pt x="99816" y="53054"/>
                    <a:pt x="119395" y="66294"/>
                    <a:pt x="125098" y="71057"/>
                  </a:cubicBezTo>
                  <a:cubicBezTo>
                    <a:pt x="130801" y="75819"/>
                    <a:pt x="94018" y="112205"/>
                    <a:pt x="76149" y="120396"/>
                  </a:cubicBezTo>
                  <a:cubicBezTo>
                    <a:pt x="58280" y="128588"/>
                    <a:pt x="1442" y="106966"/>
                    <a:pt x="112" y="78962"/>
                  </a:cubicBezTo>
                  <a:cubicBezTo>
                    <a:pt x="-1219" y="50959"/>
                    <a:pt x="9616" y="27622"/>
                    <a:pt x="18550" y="26384"/>
                  </a:cubicBezTo>
                  <a:cubicBezTo>
                    <a:pt x="27485" y="25146"/>
                    <a:pt x="100101" y="0"/>
                    <a:pt x="100101"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 name="Google Shape;2725;p47">
              <a:extLst>
                <a:ext uri="{FF2B5EF4-FFF2-40B4-BE49-F238E27FC236}">
                  <a16:creationId xmlns:a16="http://schemas.microsoft.com/office/drawing/2014/main" id="{7AC66BFD-AE25-FB58-D68B-8112BB0857B6}"/>
                </a:ext>
              </a:extLst>
            </p:cNvPr>
            <p:cNvSpPr/>
            <p:nvPr/>
          </p:nvSpPr>
          <p:spPr>
            <a:xfrm>
              <a:off x="4358991" y="760843"/>
              <a:ext cx="203859" cy="398340"/>
            </a:xfrm>
            <a:custGeom>
              <a:avLst/>
              <a:gdLst/>
              <a:ahLst/>
              <a:cxnLst/>
              <a:rect l="l" t="t" r="r" b="b"/>
              <a:pathLst>
                <a:path w="203859" h="398340" extrusionOk="0">
                  <a:moveTo>
                    <a:pt x="149443" y="39726"/>
                  </a:moveTo>
                  <a:cubicBezTo>
                    <a:pt x="149443" y="39726"/>
                    <a:pt x="116842" y="88494"/>
                    <a:pt x="71315" y="93066"/>
                  </a:cubicBezTo>
                  <a:cubicBezTo>
                    <a:pt x="56963" y="78874"/>
                    <a:pt x="55632" y="28392"/>
                    <a:pt x="75497" y="12294"/>
                  </a:cubicBezTo>
                  <a:cubicBezTo>
                    <a:pt x="75497" y="12294"/>
                    <a:pt x="57248" y="-2565"/>
                    <a:pt x="44702" y="388"/>
                  </a:cubicBezTo>
                  <a:cubicBezTo>
                    <a:pt x="31110" y="8435"/>
                    <a:pt x="20959" y="21220"/>
                    <a:pt x="16187" y="36297"/>
                  </a:cubicBezTo>
                  <a:cubicBezTo>
                    <a:pt x="4525" y="69955"/>
                    <a:pt x="-912" y="105459"/>
                    <a:pt x="125" y="141073"/>
                  </a:cubicBezTo>
                  <a:cubicBezTo>
                    <a:pt x="885" y="188697"/>
                    <a:pt x="125" y="309760"/>
                    <a:pt x="125" y="309760"/>
                  </a:cubicBezTo>
                  <a:cubicBezTo>
                    <a:pt x="5533" y="338651"/>
                    <a:pt x="22993" y="363848"/>
                    <a:pt x="48123" y="379007"/>
                  </a:cubicBezTo>
                  <a:cubicBezTo>
                    <a:pt x="81028" y="397713"/>
                    <a:pt x="119827" y="403098"/>
                    <a:pt x="156572" y="394057"/>
                  </a:cubicBezTo>
                  <a:cubicBezTo>
                    <a:pt x="179668" y="388627"/>
                    <a:pt x="188222" y="375769"/>
                    <a:pt x="196206" y="358909"/>
                  </a:cubicBezTo>
                  <a:cubicBezTo>
                    <a:pt x="194115" y="325476"/>
                    <a:pt x="180904" y="256420"/>
                    <a:pt x="186702" y="214224"/>
                  </a:cubicBezTo>
                  <a:cubicBezTo>
                    <a:pt x="192499" y="172029"/>
                    <a:pt x="201149" y="140596"/>
                    <a:pt x="203430" y="106592"/>
                  </a:cubicBezTo>
                  <a:cubicBezTo>
                    <a:pt x="205711" y="72588"/>
                    <a:pt x="198963" y="73159"/>
                    <a:pt x="181854" y="60967"/>
                  </a:cubicBezTo>
                  <a:cubicBezTo>
                    <a:pt x="171580" y="53111"/>
                    <a:pt x="160744" y="46012"/>
                    <a:pt x="149443" y="39726"/>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 name="Google Shape;2726;p47">
              <a:extLst>
                <a:ext uri="{FF2B5EF4-FFF2-40B4-BE49-F238E27FC236}">
                  <a16:creationId xmlns:a16="http://schemas.microsoft.com/office/drawing/2014/main" id="{37DD19F6-8CEC-8532-5EC0-FD8375E777BE}"/>
                </a:ext>
              </a:extLst>
            </p:cNvPr>
            <p:cNvSpPr/>
            <p:nvPr/>
          </p:nvSpPr>
          <p:spPr>
            <a:xfrm>
              <a:off x="4398650" y="616917"/>
              <a:ext cx="135166" cy="164844"/>
            </a:xfrm>
            <a:custGeom>
              <a:avLst/>
              <a:gdLst/>
              <a:ahLst/>
              <a:cxnLst/>
              <a:rect l="l" t="t" r="r" b="b"/>
              <a:pathLst>
                <a:path w="135166" h="164844" extrusionOk="0">
                  <a:moveTo>
                    <a:pt x="2951" y="59542"/>
                  </a:moveTo>
                  <a:lnTo>
                    <a:pt x="2951" y="59542"/>
                  </a:lnTo>
                  <a:cubicBezTo>
                    <a:pt x="8369" y="24585"/>
                    <a:pt x="33556" y="-1894"/>
                    <a:pt x="69484" y="106"/>
                  </a:cubicBezTo>
                  <a:cubicBezTo>
                    <a:pt x="107645" y="2052"/>
                    <a:pt x="137015" y="34634"/>
                    <a:pt x="135076" y="72881"/>
                  </a:cubicBezTo>
                  <a:cubicBezTo>
                    <a:pt x="133974" y="94625"/>
                    <a:pt x="122739" y="114587"/>
                    <a:pt x="104747" y="126789"/>
                  </a:cubicBezTo>
                  <a:cubicBezTo>
                    <a:pt x="103473" y="132100"/>
                    <a:pt x="101591" y="137245"/>
                    <a:pt x="99139" y="142124"/>
                  </a:cubicBezTo>
                  <a:cubicBezTo>
                    <a:pt x="86498" y="156983"/>
                    <a:pt x="48003" y="166508"/>
                    <a:pt x="36788" y="164603"/>
                  </a:cubicBezTo>
                  <a:cubicBezTo>
                    <a:pt x="23358" y="163381"/>
                    <a:pt x="12047" y="154047"/>
                    <a:pt x="8274" y="141076"/>
                  </a:cubicBezTo>
                  <a:cubicBezTo>
                    <a:pt x="-3702" y="113644"/>
                    <a:pt x="5" y="76878"/>
                    <a:pt x="2951" y="59542"/>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 name="Google Shape;2727;p47">
              <a:extLst>
                <a:ext uri="{FF2B5EF4-FFF2-40B4-BE49-F238E27FC236}">
                  <a16:creationId xmlns:a16="http://schemas.microsoft.com/office/drawing/2014/main" id="{421E9A42-1088-7822-E246-1870C35B631E}"/>
                </a:ext>
              </a:extLst>
            </p:cNvPr>
            <p:cNvSpPr/>
            <p:nvPr/>
          </p:nvSpPr>
          <p:spPr>
            <a:xfrm>
              <a:off x="4403852" y="602477"/>
              <a:ext cx="142520" cy="141227"/>
            </a:xfrm>
            <a:custGeom>
              <a:avLst/>
              <a:gdLst/>
              <a:ahLst/>
              <a:cxnLst/>
              <a:rect l="l" t="t" r="r" b="b"/>
              <a:pathLst>
                <a:path w="142520" h="141227" extrusionOk="0">
                  <a:moveTo>
                    <a:pt x="99640" y="141228"/>
                  </a:moveTo>
                  <a:lnTo>
                    <a:pt x="99640" y="141228"/>
                  </a:lnTo>
                  <a:lnTo>
                    <a:pt x="96313" y="110653"/>
                  </a:lnTo>
                  <a:cubicBezTo>
                    <a:pt x="96313" y="110653"/>
                    <a:pt x="121215" y="46073"/>
                    <a:pt x="62381" y="58456"/>
                  </a:cubicBezTo>
                  <a:cubicBezTo>
                    <a:pt x="23602" y="66647"/>
                    <a:pt x="13812" y="70267"/>
                    <a:pt x="2027" y="44168"/>
                  </a:cubicBezTo>
                  <a:cubicBezTo>
                    <a:pt x="-9759" y="18070"/>
                    <a:pt x="31586" y="-5457"/>
                    <a:pt x="81296" y="1115"/>
                  </a:cubicBezTo>
                  <a:cubicBezTo>
                    <a:pt x="116615" y="4775"/>
                    <a:pt x="143238" y="34972"/>
                    <a:pt x="142506" y="70552"/>
                  </a:cubicBezTo>
                  <a:cubicBezTo>
                    <a:pt x="141270" y="89793"/>
                    <a:pt x="136138" y="128655"/>
                    <a:pt x="99640" y="14122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1" name="Google Shape;2728;p47">
              <a:extLst>
                <a:ext uri="{FF2B5EF4-FFF2-40B4-BE49-F238E27FC236}">
                  <a16:creationId xmlns:a16="http://schemas.microsoft.com/office/drawing/2014/main" id="{C324865D-EA39-2EF8-383A-4DA7B5ED2C96}"/>
                </a:ext>
              </a:extLst>
            </p:cNvPr>
            <p:cNvSpPr/>
            <p:nvPr/>
          </p:nvSpPr>
          <p:spPr>
            <a:xfrm>
              <a:off x="4338015" y="761231"/>
              <a:ext cx="65677" cy="95630"/>
            </a:xfrm>
            <a:custGeom>
              <a:avLst/>
              <a:gdLst/>
              <a:ahLst/>
              <a:cxnLst/>
              <a:rect l="l" t="t" r="r" b="b"/>
              <a:pathLst>
                <a:path w="65677" h="95630" extrusionOk="0">
                  <a:moveTo>
                    <a:pt x="23762" y="95631"/>
                  </a:moveTo>
                  <a:cubicBezTo>
                    <a:pt x="14780" y="95307"/>
                    <a:pt x="6264" y="91519"/>
                    <a:pt x="0" y="85058"/>
                  </a:cubicBezTo>
                  <a:cubicBezTo>
                    <a:pt x="1331" y="68294"/>
                    <a:pt x="22716" y="4667"/>
                    <a:pt x="65677" y="0"/>
                  </a:cubicBezTo>
                  <a:cubicBezTo>
                    <a:pt x="53987" y="8214"/>
                    <a:pt x="44729" y="19435"/>
                    <a:pt x="38874" y="32480"/>
                  </a:cubicBezTo>
                  <a:cubicBezTo>
                    <a:pt x="32192" y="53100"/>
                    <a:pt x="27136" y="74216"/>
                    <a:pt x="23762" y="95631"/>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2" name="Google Shape;2729;p47">
              <a:extLst>
                <a:ext uri="{FF2B5EF4-FFF2-40B4-BE49-F238E27FC236}">
                  <a16:creationId xmlns:a16="http://schemas.microsoft.com/office/drawing/2014/main" id="{50870D75-4EEF-143D-2F49-816E7D37BEC9}"/>
                </a:ext>
              </a:extLst>
            </p:cNvPr>
            <p:cNvSpPr/>
            <p:nvPr/>
          </p:nvSpPr>
          <p:spPr>
            <a:xfrm>
              <a:off x="5408528" y="1603174"/>
              <a:ext cx="974325" cy="1973896"/>
            </a:xfrm>
            <a:custGeom>
              <a:avLst/>
              <a:gdLst/>
              <a:ahLst/>
              <a:cxnLst/>
              <a:rect l="l" t="t" r="r" b="b"/>
              <a:pathLst>
                <a:path w="974325" h="1973896" extrusionOk="0">
                  <a:moveTo>
                    <a:pt x="884126" y="1962979"/>
                  </a:moveTo>
                  <a:lnTo>
                    <a:pt x="90295" y="1503684"/>
                  </a:lnTo>
                  <a:cubicBezTo>
                    <a:pt x="40395" y="1475109"/>
                    <a:pt x="0" y="1397480"/>
                    <a:pt x="0" y="1330900"/>
                  </a:cubicBezTo>
                  <a:lnTo>
                    <a:pt x="0" y="79220"/>
                  </a:lnTo>
                  <a:cubicBezTo>
                    <a:pt x="0" y="12545"/>
                    <a:pt x="40395" y="-17935"/>
                    <a:pt x="90295" y="10831"/>
                  </a:cubicBezTo>
                  <a:lnTo>
                    <a:pt x="884126" y="470221"/>
                  </a:lnTo>
                  <a:cubicBezTo>
                    <a:pt x="933931" y="498796"/>
                    <a:pt x="974326" y="576425"/>
                    <a:pt x="974326" y="643005"/>
                  </a:cubicBezTo>
                  <a:lnTo>
                    <a:pt x="974326" y="1894876"/>
                  </a:lnTo>
                  <a:cubicBezTo>
                    <a:pt x="974326" y="1961551"/>
                    <a:pt x="933931" y="1991840"/>
                    <a:pt x="884126" y="1962979"/>
                  </a:cubicBezTo>
                  <a:close/>
                </a:path>
              </a:pathLst>
            </a:custGeom>
            <a:solidFill>
              <a:srgbClr val="211B4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3" name="Google Shape;2730;p47">
              <a:extLst>
                <a:ext uri="{FF2B5EF4-FFF2-40B4-BE49-F238E27FC236}">
                  <a16:creationId xmlns:a16="http://schemas.microsoft.com/office/drawing/2014/main" id="{EC650078-A7AA-2DA6-4C2B-7408F6346F30}"/>
                </a:ext>
              </a:extLst>
            </p:cNvPr>
            <p:cNvSpPr/>
            <p:nvPr/>
          </p:nvSpPr>
          <p:spPr>
            <a:xfrm>
              <a:off x="6324400" y="3534911"/>
              <a:ext cx="27183" cy="49530"/>
            </a:xfrm>
            <a:custGeom>
              <a:avLst/>
              <a:gdLst/>
              <a:ahLst/>
              <a:cxnLst/>
              <a:rect l="l" t="t" r="r" b="b"/>
              <a:pathLst>
                <a:path w="27183" h="49530" extrusionOk="0">
                  <a:moveTo>
                    <a:pt x="0" y="49530"/>
                  </a:moveTo>
                  <a:lnTo>
                    <a:pt x="27184" y="36100"/>
                  </a:lnTo>
                  <a:lnTo>
                    <a:pt x="8840" y="0"/>
                  </a:lnTo>
                  <a:lnTo>
                    <a:pt x="0" y="49530"/>
                  </a:lnTo>
                  <a:close/>
                </a:path>
              </a:pathLst>
            </a:custGeom>
            <a:solidFill>
              <a:srgbClr val="211B4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4" name="Google Shape;2731;p47">
              <a:extLst>
                <a:ext uri="{FF2B5EF4-FFF2-40B4-BE49-F238E27FC236}">
                  <a16:creationId xmlns:a16="http://schemas.microsoft.com/office/drawing/2014/main" id="{632676A8-4B1C-8BF1-CC66-FC217C27A7C3}"/>
                </a:ext>
              </a:extLst>
            </p:cNvPr>
            <p:cNvSpPr/>
            <p:nvPr/>
          </p:nvSpPr>
          <p:spPr>
            <a:xfrm>
              <a:off x="5423355" y="1605432"/>
              <a:ext cx="45242" cy="39909"/>
            </a:xfrm>
            <a:custGeom>
              <a:avLst/>
              <a:gdLst/>
              <a:ahLst/>
              <a:cxnLst/>
              <a:rect l="l" t="t" r="r" b="b"/>
              <a:pathLst>
                <a:path w="45242" h="39909" extrusionOk="0">
                  <a:moveTo>
                    <a:pt x="0" y="12097"/>
                  </a:moveTo>
                  <a:cubicBezTo>
                    <a:pt x="7993" y="7334"/>
                    <a:pt x="16396" y="3286"/>
                    <a:pt x="25092" y="0"/>
                  </a:cubicBezTo>
                  <a:lnTo>
                    <a:pt x="45242" y="39910"/>
                  </a:lnTo>
                  <a:close/>
                </a:path>
              </a:pathLst>
            </a:custGeom>
            <a:solidFill>
              <a:srgbClr val="211B4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5" name="Google Shape;2732;p47">
              <a:extLst>
                <a:ext uri="{FF2B5EF4-FFF2-40B4-BE49-F238E27FC236}">
                  <a16:creationId xmlns:a16="http://schemas.microsoft.com/office/drawing/2014/main" id="{12A63360-08CF-A5F5-DCE7-C48DE215136F}"/>
                </a:ext>
              </a:extLst>
            </p:cNvPr>
            <p:cNvSpPr/>
            <p:nvPr/>
          </p:nvSpPr>
          <p:spPr>
            <a:xfrm>
              <a:off x="5387713" y="1613611"/>
              <a:ext cx="974325" cy="1973876"/>
            </a:xfrm>
            <a:custGeom>
              <a:avLst/>
              <a:gdLst/>
              <a:ahLst/>
              <a:cxnLst/>
              <a:rect l="l" t="t" r="r" b="b"/>
              <a:pathLst>
                <a:path w="974325" h="1973876" extrusionOk="0">
                  <a:moveTo>
                    <a:pt x="884126" y="1963020"/>
                  </a:moveTo>
                  <a:lnTo>
                    <a:pt x="90199" y="1503439"/>
                  </a:lnTo>
                  <a:cubicBezTo>
                    <a:pt x="40395" y="1474864"/>
                    <a:pt x="0" y="1397235"/>
                    <a:pt x="0" y="1330655"/>
                  </a:cubicBezTo>
                  <a:lnTo>
                    <a:pt x="0" y="79261"/>
                  </a:lnTo>
                  <a:cubicBezTo>
                    <a:pt x="0" y="12586"/>
                    <a:pt x="40395" y="-17990"/>
                    <a:pt x="90199" y="10871"/>
                  </a:cubicBezTo>
                  <a:lnTo>
                    <a:pt x="884126" y="470262"/>
                  </a:lnTo>
                  <a:cubicBezTo>
                    <a:pt x="933931" y="498837"/>
                    <a:pt x="974326" y="576370"/>
                    <a:pt x="974326" y="642950"/>
                  </a:cubicBezTo>
                  <a:lnTo>
                    <a:pt x="974326" y="1894630"/>
                  </a:lnTo>
                  <a:cubicBezTo>
                    <a:pt x="974326" y="1961210"/>
                    <a:pt x="933931" y="1991881"/>
                    <a:pt x="884126" y="1963020"/>
                  </a:cubicBezTo>
                  <a:close/>
                </a:path>
              </a:pathLst>
            </a:custGeom>
            <a:solidFill>
              <a:srgbClr val="2E245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 name="Google Shape;2733;p47">
              <a:extLst>
                <a:ext uri="{FF2B5EF4-FFF2-40B4-BE49-F238E27FC236}">
                  <a16:creationId xmlns:a16="http://schemas.microsoft.com/office/drawing/2014/main" id="{6B89FCF4-915E-995D-9467-D10D9E1B761D}"/>
                </a:ext>
              </a:extLst>
            </p:cNvPr>
            <p:cNvSpPr/>
            <p:nvPr/>
          </p:nvSpPr>
          <p:spPr>
            <a:xfrm>
              <a:off x="5477912" y="1749736"/>
              <a:ext cx="144376" cy="135731"/>
            </a:xfrm>
            <a:custGeom>
              <a:avLst/>
              <a:gdLst/>
              <a:ahLst/>
              <a:cxnLst/>
              <a:rect l="l" t="t" r="r" b="b"/>
              <a:pathLst>
                <a:path w="144376" h="135731" extrusionOk="0">
                  <a:moveTo>
                    <a:pt x="144376" y="135731"/>
                  </a:moveTo>
                  <a:lnTo>
                    <a:pt x="0" y="52197"/>
                  </a:lnTo>
                  <a:lnTo>
                    <a:pt x="0" y="0"/>
                  </a:lnTo>
                  <a:lnTo>
                    <a:pt x="144376" y="83534"/>
                  </a:lnTo>
                  <a:lnTo>
                    <a:pt x="144376" y="135731"/>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 name="Google Shape;2734;p47">
              <a:extLst>
                <a:ext uri="{FF2B5EF4-FFF2-40B4-BE49-F238E27FC236}">
                  <a16:creationId xmlns:a16="http://schemas.microsoft.com/office/drawing/2014/main" id="{09230C9C-9BED-2834-FC62-75BD1AF2534A}"/>
                </a:ext>
              </a:extLst>
            </p:cNvPr>
            <p:cNvSpPr/>
            <p:nvPr/>
          </p:nvSpPr>
          <p:spPr>
            <a:xfrm>
              <a:off x="5649377" y="1848986"/>
              <a:ext cx="613432" cy="407098"/>
            </a:xfrm>
            <a:custGeom>
              <a:avLst/>
              <a:gdLst/>
              <a:ahLst/>
              <a:cxnLst/>
              <a:rect l="l" t="t" r="r" b="b"/>
              <a:pathLst>
                <a:path w="613432" h="407098" extrusionOk="0">
                  <a:moveTo>
                    <a:pt x="613433" y="407099"/>
                  </a:moveTo>
                  <a:lnTo>
                    <a:pt x="0" y="52102"/>
                  </a:lnTo>
                  <a:lnTo>
                    <a:pt x="0" y="0"/>
                  </a:lnTo>
                  <a:lnTo>
                    <a:pt x="613433" y="354902"/>
                  </a:lnTo>
                  <a:lnTo>
                    <a:pt x="613433" y="407099"/>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 name="Google Shape;2735;p47">
              <a:extLst>
                <a:ext uri="{FF2B5EF4-FFF2-40B4-BE49-F238E27FC236}">
                  <a16:creationId xmlns:a16="http://schemas.microsoft.com/office/drawing/2014/main" id="{F0B32B6F-D0E9-6F26-81AD-471921B92160}"/>
                </a:ext>
              </a:extLst>
            </p:cNvPr>
            <p:cNvSpPr/>
            <p:nvPr/>
          </p:nvSpPr>
          <p:spPr>
            <a:xfrm>
              <a:off x="5477912" y="1916804"/>
              <a:ext cx="144376" cy="135731"/>
            </a:xfrm>
            <a:custGeom>
              <a:avLst/>
              <a:gdLst/>
              <a:ahLst/>
              <a:cxnLst/>
              <a:rect l="l" t="t" r="r" b="b"/>
              <a:pathLst>
                <a:path w="144376" h="135731" extrusionOk="0">
                  <a:moveTo>
                    <a:pt x="144376" y="135731"/>
                  </a:moveTo>
                  <a:lnTo>
                    <a:pt x="0" y="52197"/>
                  </a:lnTo>
                  <a:lnTo>
                    <a:pt x="0" y="0"/>
                  </a:lnTo>
                  <a:lnTo>
                    <a:pt x="144376" y="83534"/>
                  </a:lnTo>
                  <a:lnTo>
                    <a:pt x="144376" y="135731"/>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 name="Google Shape;2736;p47">
              <a:extLst>
                <a:ext uri="{FF2B5EF4-FFF2-40B4-BE49-F238E27FC236}">
                  <a16:creationId xmlns:a16="http://schemas.microsoft.com/office/drawing/2014/main" id="{902D79E2-3759-04DA-B8F6-13481DF665B9}"/>
                </a:ext>
              </a:extLst>
            </p:cNvPr>
            <p:cNvSpPr/>
            <p:nvPr/>
          </p:nvSpPr>
          <p:spPr>
            <a:xfrm>
              <a:off x="5649377" y="2015959"/>
              <a:ext cx="405945" cy="287083"/>
            </a:xfrm>
            <a:custGeom>
              <a:avLst/>
              <a:gdLst/>
              <a:ahLst/>
              <a:cxnLst/>
              <a:rect l="l" t="t" r="r" b="b"/>
              <a:pathLst>
                <a:path w="405945" h="287083" extrusionOk="0">
                  <a:moveTo>
                    <a:pt x="405945" y="287084"/>
                  </a:moveTo>
                  <a:lnTo>
                    <a:pt x="0" y="52197"/>
                  </a:lnTo>
                  <a:lnTo>
                    <a:pt x="0" y="0"/>
                  </a:lnTo>
                  <a:lnTo>
                    <a:pt x="405945" y="234887"/>
                  </a:lnTo>
                  <a:lnTo>
                    <a:pt x="405945" y="287084"/>
                  </a:ln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 name="Google Shape;2737;p47">
              <a:extLst>
                <a:ext uri="{FF2B5EF4-FFF2-40B4-BE49-F238E27FC236}">
                  <a16:creationId xmlns:a16="http://schemas.microsoft.com/office/drawing/2014/main" id="{A9861A6A-4451-27F9-EDC1-F3BE7581E995}"/>
                </a:ext>
              </a:extLst>
            </p:cNvPr>
            <p:cNvSpPr/>
            <p:nvPr/>
          </p:nvSpPr>
          <p:spPr>
            <a:xfrm>
              <a:off x="5477912" y="2000338"/>
              <a:ext cx="144376" cy="135636"/>
            </a:xfrm>
            <a:custGeom>
              <a:avLst/>
              <a:gdLst/>
              <a:ahLst/>
              <a:cxnLst/>
              <a:rect l="l" t="t" r="r" b="b"/>
              <a:pathLst>
                <a:path w="144376" h="135636" extrusionOk="0">
                  <a:moveTo>
                    <a:pt x="144376" y="135636"/>
                  </a:moveTo>
                  <a:lnTo>
                    <a:pt x="0" y="52197"/>
                  </a:lnTo>
                  <a:lnTo>
                    <a:pt x="0" y="0"/>
                  </a:lnTo>
                  <a:lnTo>
                    <a:pt x="144376" y="83439"/>
                  </a:lnTo>
                  <a:lnTo>
                    <a:pt x="144376" y="135636"/>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 name="Google Shape;2738;p47">
              <a:extLst>
                <a:ext uri="{FF2B5EF4-FFF2-40B4-BE49-F238E27FC236}">
                  <a16:creationId xmlns:a16="http://schemas.microsoft.com/office/drawing/2014/main" id="{D21E0767-F0E4-B47F-4841-2341F8C84BAF}"/>
                </a:ext>
              </a:extLst>
            </p:cNvPr>
            <p:cNvSpPr/>
            <p:nvPr/>
          </p:nvSpPr>
          <p:spPr>
            <a:xfrm>
              <a:off x="5649377" y="2099494"/>
              <a:ext cx="505174" cy="344519"/>
            </a:xfrm>
            <a:custGeom>
              <a:avLst/>
              <a:gdLst/>
              <a:ahLst/>
              <a:cxnLst/>
              <a:rect l="l" t="t" r="r" b="b"/>
              <a:pathLst>
                <a:path w="505174" h="344519" extrusionOk="0">
                  <a:moveTo>
                    <a:pt x="505174" y="344519"/>
                  </a:moveTo>
                  <a:lnTo>
                    <a:pt x="0" y="52197"/>
                  </a:lnTo>
                  <a:lnTo>
                    <a:pt x="0" y="0"/>
                  </a:lnTo>
                  <a:lnTo>
                    <a:pt x="505174" y="292322"/>
                  </a:lnTo>
                  <a:lnTo>
                    <a:pt x="505174" y="344519"/>
                  </a:lnTo>
                  <a:close/>
                </a:path>
              </a:pathLst>
            </a:custGeom>
            <a:solidFill>
              <a:srgbClr val="FF865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 name="Google Shape;2739;p47">
              <a:extLst>
                <a:ext uri="{FF2B5EF4-FFF2-40B4-BE49-F238E27FC236}">
                  <a16:creationId xmlns:a16="http://schemas.microsoft.com/office/drawing/2014/main" id="{0A87305B-FE3D-D184-694C-D4077F70669F}"/>
                </a:ext>
              </a:extLst>
            </p:cNvPr>
            <p:cNvSpPr/>
            <p:nvPr/>
          </p:nvSpPr>
          <p:spPr>
            <a:xfrm>
              <a:off x="5477912" y="2083778"/>
              <a:ext cx="144376" cy="135731"/>
            </a:xfrm>
            <a:custGeom>
              <a:avLst/>
              <a:gdLst/>
              <a:ahLst/>
              <a:cxnLst/>
              <a:rect l="l" t="t" r="r" b="b"/>
              <a:pathLst>
                <a:path w="144376" h="135731" extrusionOk="0">
                  <a:moveTo>
                    <a:pt x="144376" y="135731"/>
                  </a:moveTo>
                  <a:lnTo>
                    <a:pt x="0" y="52197"/>
                  </a:lnTo>
                  <a:lnTo>
                    <a:pt x="0" y="0"/>
                  </a:lnTo>
                  <a:lnTo>
                    <a:pt x="144376" y="83534"/>
                  </a:lnTo>
                  <a:lnTo>
                    <a:pt x="144376" y="135731"/>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 name="Google Shape;2740;p47">
              <a:extLst>
                <a:ext uri="{FF2B5EF4-FFF2-40B4-BE49-F238E27FC236}">
                  <a16:creationId xmlns:a16="http://schemas.microsoft.com/office/drawing/2014/main" id="{E98BF88E-7A87-F2D5-75B3-958EA20A5F78}"/>
                </a:ext>
              </a:extLst>
            </p:cNvPr>
            <p:cNvSpPr/>
            <p:nvPr/>
          </p:nvSpPr>
          <p:spPr>
            <a:xfrm>
              <a:off x="5649377" y="2183028"/>
              <a:ext cx="351863" cy="255746"/>
            </a:xfrm>
            <a:custGeom>
              <a:avLst/>
              <a:gdLst/>
              <a:ahLst/>
              <a:cxnLst/>
              <a:rect l="l" t="t" r="r" b="b"/>
              <a:pathLst>
                <a:path w="351863" h="255746" extrusionOk="0">
                  <a:moveTo>
                    <a:pt x="351864" y="255746"/>
                  </a:moveTo>
                  <a:lnTo>
                    <a:pt x="0" y="52197"/>
                  </a:lnTo>
                  <a:lnTo>
                    <a:pt x="0" y="0"/>
                  </a:lnTo>
                  <a:lnTo>
                    <a:pt x="351864" y="203549"/>
                  </a:lnTo>
                  <a:lnTo>
                    <a:pt x="351864" y="255746"/>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 name="Google Shape;2741;p47">
              <a:extLst>
                <a:ext uri="{FF2B5EF4-FFF2-40B4-BE49-F238E27FC236}">
                  <a16:creationId xmlns:a16="http://schemas.microsoft.com/office/drawing/2014/main" id="{22441FEF-4821-1987-1E2B-F971DCC5E7D8}"/>
                </a:ext>
              </a:extLst>
            </p:cNvPr>
            <p:cNvSpPr/>
            <p:nvPr/>
          </p:nvSpPr>
          <p:spPr>
            <a:xfrm>
              <a:off x="5477912" y="1833270"/>
              <a:ext cx="144376" cy="135731"/>
            </a:xfrm>
            <a:custGeom>
              <a:avLst/>
              <a:gdLst/>
              <a:ahLst/>
              <a:cxnLst/>
              <a:rect l="l" t="t" r="r" b="b"/>
              <a:pathLst>
                <a:path w="144376" h="135731" extrusionOk="0">
                  <a:moveTo>
                    <a:pt x="144376" y="135731"/>
                  </a:moveTo>
                  <a:lnTo>
                    <a:pt x="0" y="52197"/>
                  </a:lnTo>
                  <a:lnTo>
                    <a:pt x="0" y="0"/>
                  </a:lnTo>
                  <a:lnTo>
                    <a:pt x="144376" y="83534"/>
                  </a:lnTo>
                  <a:lnTo>
                    <a:pt x="144376" y="135731"/>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 name="Google Shape;2742;p47">
              <a:extLst>
                <a:ext uri="{FF2B5EF4-FFF2-40B4-BE49-F238E27FC236}">
                  <a16:creationId xmlns:a16="http://schemas.microsoft.com/office/drawing/2014/main" id="{1BCA4752-BA3C-A39E-E9DA-61D8068619E2}"/>
                </a:ext>
              </a:extLst>
            </p:cNvPr>
            <p:cNvSpPr/>
            <p:nvPr/>
          </p:nvSpPr>
          <p:spPr>
            <a:xfrm>
              <a:off x="5649377" y="1932425"/>
              <a:ext cx="306716" cy="229742"/>
            </a:xfrm>
            <a:custGeom>
              <a:avLst/>
              <a:gdLst/>
              <a:ahLst/>
              <a:cxnLst/>
              <a:rect l="l" t="t" r="r" b="b"/>
              <a:pathLst>
                <a:path w="306716" h="229742" extrusionOk="0">
                  <a:moveTo>
                    <a:pt x="306716" y="229743"/>
                  </a:moveTo>
                  <a:lnTo>
                    <a:pt x="0" y="52197"/>
                  </a:lnTo>
                  <a:lnTo>
                    <a:pt x="0" y="0"/>
                  </a:lnTo>
                  <a:lnTo>
                    <a:pt x="306716" y="177451"/>
                  </a:lnTo>
                  <a:lnTo>
                    <a:pt x="306716" y="229743"/>
                  </a:lnTo>
                  <a:close/>
                </a:path>
              </a:pathLst>
            </a:custGeom>
            <a:solidFill>
              <a:srgbClr val="4D3B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 name="Google Shape;2743;p47">
              <a:extLst>
                <a:ext uri="{FF2B5EF4-FFF2-40B4-BE49-F238E27FC236}">
                  <a16:creationId xmlns:a16="http://schemas.microsoft.com/office/drawing/2014/main" id="{B022AE65-6203-D612-CF73-BCF2D906240D}"/>
                </a:ext>
              </a:extLst>
            </p:cNvPr>
            <p:cNvSpPr/>
            <p:nvPr/>
          </p:nvSpPr>
          <p:spPr>
            <a:xfrm>
              <a:off x="5477912" y="2167312"/>
              <a:ext cx="144376" cy="135731"/>
            </a:xfrm>
            <a:custGeom>
              <a:avLst/>
              <a:gdLst/>
              <a:ahLst/>
              <a:cxnLst/>
              <a:rect l="l" t="t" r="r" b="b"/>
              <a:pathLst>
                <a:path w="144376" h="135731" extrusionOk="0">
                  <a:moveTo>
                    <a:pt x="144376" y="135731"/>
                  </a:moveTo>
                  <a:lnTo>
                    <a:pt x="0" y="52197"/>
                  </a:lnTo>
                  <a:lnTo>
                    <a:pt x="0" y="0"/>
                  </a:lnTo>
                  <a:lnTo>
                    <a:pt x="144376" y="83534"/>
                  </a:lnTo>
                  <a:lnTo>
                    <a:pt x="144376" y="135731"/>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 name="Google Shape;2744;p47">
              <a:extLst>
                <a:ext uri="{FF2B5EF4-FFF2-40B4-BE49-F238E27FC236}">
                  <a16:creationId xmlns:a16="http://schemas.microsoft.com/office/drawing/2014/main" id="{1BEC9705-8AE6-869F-2B3C-C06AF69126F4}"/>
                </a:ext>
              </a:extLst>
            </p:cNvPr>
            <p:cNvSpPr/>
            <p:nvPr/>
          </p:nvSpPr>
          <p:spPr>
            <a:xfrm>
              <a:off x="5649377" y="2266467"/>
              <a:ext cx="180399" cy="156591"/>
            </a:xfrm>
            <a:custGeom>
              <a:avLst/>
              <a:gdLst/>
              <a:ahLst/>
              <a:cxnLst/>
              <a:rect l="l" t="t" r="r" b="b"/>
              <a:pathLst>
                <a:path w="180399" h="156591" extrusionOk="0">
                  <a:moveTo>
                    <a:pt x="180399" y="156591"/>
                  </a:moveTo>
                  <a:lnTo>
                    <a:pt x="0" y="52197"/>
                  </a:lnTo>
                  <a:lnTo>
                    <a:pt x="0" y="0"/>
                  </a:lnTo>
                  <a:lnTo>
                    <a:pt x="180399" y="104394"/>
                  </a:lnTo>
                  <a:lnTo>
                    <a:pt x="180399" y="156591"/>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 name="Google Shape;2745;p47">
              <a:extLst>
                <a:ext uri="{FF2B5EF4-FFF2-40B4-BE49-F238E27FC236}">
                  <a16:creationId xmlns:a16="http://schemas.microsoft.com/office/drawing/2014/main" id="{C15EF6BC-5C6E-B538-D9F4-539B482ABC22}"/>
                </a:ext>
              </a:extLst>
            </p:cNvPr>
            <p:cNvSpPr/>
            <p:nvPr/>
          </p:nvSpPr>
          <p:spPr>
            <a:xfrm>
              <a:off x="5477912" y="2334380"/>
              <a:ext cx="144376" cy="135636"/>
            </a:xfrm>
            <a:custGeom>
              <a:avLst/>
              <a:gdLst/>
              <a:ahLst/>
              <a:cxnLst/>
              <a:rect l="l" t="t" r="r" b="b"/>
              <a:pathLst>
                <a:path w="144376" h="135636" extrusionOk="0">
                  <a:moveTo>
                    <a:pt x="144376" y="135636"/>
                  </a:moveTo>
                  <a:lnTo>
                    <a:pt x="0" y="52197"/>
                  </a:lnTo>
                  <a:lnTo>
                    <a:pt x="0" y="0"/>
                  </a:lnTo>
                  <a:lnTo>
                    <a:pt x="144376" y="83534"/>
                  </a:lnTo>
                  <a:lnTo>
                    <a:pt x="144376" y="135636"/>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 name="Google Shape;2746;p47">
              <a:extLst>
                <a:ext uri="{FF2B5EF4-FFF2-40B4-BE49-F238E27FC236}">
                  <a16:creationId xmlns:a16="http://schemas.microsoft.com/office/drawing/2014/main" id="{254595C3-53A0-C3F1-3DD6-198257868644}"/>
                </a:ext>
              </a:extLst>
            </p:cNvPr>
            <p:cNvSpPr/>
            <p:nvPr/>
          </p:nvSpPr>
          <p:spPr>
            <a:xfrm>
              <a:off x="5649377" y="2433536"/>
              <a:ext cx="568380" cy="381000"/>
            </a:xfrm>
            <a:custGeom>
              <a:avLst/>
              <a:gdLst/>
              <a:ahLst/>
              <a:cxnLst/>
              <a:rect l="l" t="t" r="r" b="b"/>
              <a:pathLst>
                <a:path w="568380" h="381000" extrusionOk="0">
                  <a:moveTo>
                    <a:pt x="568380" y="381000"/>
                  </a:moveTo>
                  <a:lnTo>
                    <a:pt x="0" y="52197"/>
                  </a:lnTo>
                  <a:lnTo>
                    <a:pt x="0" y="0"/>
                  </a:lnTo>
                  <a:lnTo>
                    <a:pt x="568380" y="328803"/>
                  </a:lnTo>
                  <a:lnTo>
                    <a:pt x="568380" y="381000"/>
                  </a:ln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 name="Google Shape;2747;p47">
              <a:extLst>
                <a:ext uri="{FF2B5EF4-FFF2-40B4-BE49-F238E27FC236}">
                  <a16:creationId xmlns:a16="http://schemas.microsoft.com/office/drawing/2014/main" id="{44ACF437-3B8C-3D4F-3493-3737376E3091}"/>
                </a:ext>
              </a:extLst>
            </p:cNvPr>
            <p:cNvSpPr/>
            <p:nvPr/>
          </p:nvSpPr>
          <p:spPr>
            <a:xfrm>
              <a:off x="5477912" y="2417819"/>
              <a:ext cx="144376" cy="135731"/>
            </a:xfrm>
            <a:custGeom>
              <a:avLst/>
              <a:gdLst/>
              <a:ahLst/>
              <a:cxnLst/>
              <a:rect l="l" t="t" r="r" b="b"/>
              <a:pathLst>
                <a:path w="144376" h="135731" extrusionOk="0">
                  <a:moveTo>
                    <a:pt x="144376" y="135731"/>
                  </a:moveTo>
                  <a:lnTo>
                    <a:pt x="0" y="52197"/>
                  </a:lnTo>
                  <a:lnTo>
                    <a:pt x="0" y="0"/>
                  </a:lnTo>
                  <a:lnTo>
                    <a:pt x="144376" y="83534"/>
                  </a:lnTo>
                  <a:lnTo>
                    <a:pt x="144376" y="135731"/>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 name="Google Shape;2748;p47">
              <a:extLst>
                <a:ext uri="{FF2B5EF4-FFF2-40B4-BE49-F238E27FC236}">
                  <a16:creationId xmlns:a16="http://schemas.microsoft.com/office/drawing/2014/main" id="{A1A2948E-373F-A87C-210D-EBB88143261E}"/>
                </a:ext>
              </a:extLst>
            </p:cNvPr>
            <p:cNvSpPr/>
            <p:nvPr/>
          </p:nvSpPr>
          <p:spPr>
            <a:xfrm>
              <a:off x="5649377" y="2517070"/>
              <a:ext cx="171369" cy="151352"/>
            </a:xfrm>
            <a:custGeom>
              <a:avLst/>
              <a:gdLst/>
              <a:ahLst/>
              <a:cxnLst/>
              <a:rect l="l" t="t" r="r" b="b"/>
              <a:pathLst>
                <a:path w="171369" h="151352" extrusionOk="0">
                  <a:moveTo>
                    <a:pt x="171370" y="151352"/>
                  </a:moveTo>
                  <a:lnTo>
                    <a:pt x="0" y="52197"/>
                  </a:lnTo>
                  <a:lnTo>
                    <a:pt x="0" y="0"/>
                  </a:lnTo>
                  <a:lnTo>
                    <a:pt x="171370" y="99155"/>
                  </a:lnTo>
                  <a:lnTo>
                    <a:pt x="171370" y="151352"/>
                  </a:lnTo>
                  <a:close/>
                </a:path>
              </a:pathLst>
            </a:custGeom>
            <a:solidFill>
              <a:srgbClr val="FF865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 name="Google Shape;2749;p47">
              <a:extLst>
                <a:ext uri="{FF2B5EF4-FFF2-40B4-BE49-F238E27FC236}">
                  <a16:creationId xmlns:a16="http://schemas.microsoft.com/office/drawing/2014/main" id="{C28D3BFD-1227-4055-E606-6510B7FDB4FB}"/>
                </a:ext>
              </a:extLst>
            </p:cNvPr>
            <p:cNvSpPr/>
            <p:nvPr/>
          </p:nvSpPr>
          <p:spPr>
            <a:xfrm>
              <a:off x="5477912" y="2501354"/>
              <a:ext cx="144376" cy="135731"/>
            </a:xfrm>
            <a:custGeom>
              <a:avLst/>
              <a:gdLst/>
              <a:ahLst/>
              <a:cxnLst/>
              <a:rect l="l" t="t" r="r" b="b"/>
              <a:pathLst>
                <a:path w="144376" h="135731" extrusionOk="0">
                  <a:moveTo>
                    <a:pt x="144376" y="135731"/>
                  </a:moveTo>
                  <a:lnTo>
                    <a:pt x="0" y="52197"/>
                  </a:lnTo>
                  <a:lnTo>
                    <a:pt x="0" y="0"/>
                  </a:lnTo>
                  <a:lnTo>
                    <a:pt x="144376" y="83534"/>
                  </a:lnTo>
                  <a:lnTo>
                    <a:pt x="144376" y="135731"/>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 name="Google Shape;2750;p47">
              <a:extLst>
                <a:ext uri="{FF2B5EF4-FFF2-40B4-BE49-F238E27FC236}">
                  <a16:creationId xmlns:a16="http://schemas.microsoft.com/office/drawing/2014/main" id="{E1CDC352-EAA1-1AE5-2198-BE5A24099B9F}"/>
                </a:ext>
              </a:extLst>
            </p:cNvPr>
            <p:cNvSpPr/>
            <p:nvPr/>
          </p:nvSpPr>
          <p:spPr>
            <a:xfrm>
              <a:off x="5649377" y="2600604"/>
              <a:ext cx="505174" cy="344424"/>
            </a:xfrm>
            <a:custGeom>
              <a:avLst/>
              <a:gdLst/>
              <a:ahLst/>
              <a:cxnLst/>
              <a:rect l="l" t="t" r="r" b="b"/>
              <a:pathLst>
                <a:path w="505174" h="344424" extrusionOk="0">
                  <a:moveTo>
                    <a:pt x="505174" y="344424"/>
                  </a:moveTo>
                  <a:lnTo>
                    <a:pt x="0" y="52102"/>
                  </a:lnTo>
                  <a:lnTo>
                    <a:pt x="0" y="0"/>
                  </a:lnTo>
                  <a:lnTo>
                    <a:pt x="505174" y="292227"/>
                  </a:lnTo>
                  <a:lnTo>
                    <a:pt x="505174" y="344424"/>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 name="Google Shape;2751;p47">
              <a:extLst>
                <a:ext uri="{FF2B5EF4-FFF2-40B4-BE49-F238E27FC236}">
                  <a16:creationId xmlns:a16="http://schemas.microsoft.com/office/drawing/2014/main" id="{08188EDE-37FC-F2DB-AB55-7819EE41F5A2}"/>
                </a:ext>
              </a:extLst>
            </p:cNvPr>
            <p:cNvSpPr/>
            <p:nvPr/>
          </p:nvSpPr>
          <p:spPr>
            <a:xfrm>
              <a:off x="5477912" y="2250846"/>
              <a:ext cx="144376" cy="135731"/>
            </a:xfrm>
            <a:custGeom>
              <a:avLst/>
              <a:gdLst/>
              <a:ahLst/>
              <a:cxnLst/>
              <a:rect l="l" t="t" r="r" b="b"/>
              <a:pathLst>
                <a:path w="144376" h="135731" extrusionOk="0">
                  <a:moveTo>
                    <a:pt x="144376" y="135731"/>
                  </a:moveTo>
                  <a:lnTo>
                    <a:pt x="0" y="52197"/>
                  </a:lnTo>
                  <a:lnTo>
                    <a:pt x="0" y="0"/>
                  </a:lnTo>
                  <a:lnTo>
                    <a:pt x="144376" y="83534"/>
                  </a:lnTo>
                  <a:lnTo>
                    <a:pt x="144376" y="135731"/>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 name="Google Shape;2752;p47">
              <a:extLst>
                <a:ext uri="{FF2B5EF4-FFF2-40B4-BE49-F238E27FC236}">
                  <a16:creationId xmlns:a16="http://schemas.microsoft.com/office/drawing/2014/main" id="{3BCEF4F1-C185-E8F6-DC71-07F67A284164}"/>
                </a:ext>
              </a:extLst>
            </p:cNvPr>
            <p:cNvSpPr/>
            <p:nvPr/>
          </p:nvSpPr>
          <p:spPr>
            <a:xfrm>
              <a:off x="5649377" y="2350001"/>
              <a:ext cx="478085" cy="328898"/>
            </a:xfrm>
            <a:custGeom>
              <a:avLst/>
              <a:gdLst/>
              <a:ahLst/>
              <a:cxnLst/>
              <a:rect l="l" t="t" r="r" b="b"/>
              <a:pathLst>
                <a:path w="478085" h="328898" extrusionOk="0">
                  <a:moveTo>
                    <a:pt x="478086" y="328898"/>
                  </a:moveTo>
                  <a:lnTo>
                    <a:pt x="0" y="52197"/>
                  </a:lnTo>
                  <a:lnTo>
                    <a:pt x="0" y="0"/>
                  </a:lnTo>
                  <a:lnTo>
                    <a:pt x="478086" y="276701"/>
                  </a:lnTo>
                  <a:lnTo>
                    <a:pt x="478086" y="328898"/>
                  </a:lnTo>
                  <a:close/>
                </a:path>
              </a:pathLst>
            </a:custGeom>
            <a:solidFill>
              <a:srgbClr val="4D3B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 name="Google Shape;2753;p47">
              <a:extLst>
                <a:ext uri="{FF2B5EF4-FFF2-40B4-BE49-F238E27FC236}">
                  <a16:creationId xmlns:a16="http://schemas.microsoft.com/office/drawing/2014/main" id="{525DE14C-D140-2D3D-D9BA-47AC0752920A}"/>
                </a:ext>
              </a:extLst>
            </p:cNvPr>
            <p:cNvSpPr/>
            <p:nvPr/>
          </p:nvSpPr>
          <p:spPr>
            <a:xfrm>
              <a:off x="5477912" y="2584888"/>
              <a:ext cx="144376" cy="135731"/>
            </a:xfrm>
            <a:custGeom>
              <a:avLst/>
              <a:gdLst/>
              <a:ahLst/>
              <a:cxnLst/>
              <a:rect l="l" t="t" r="r" b="b"/>
              <a:pathLst>
                <a:path w="144376" h="135731" extrusionOk="0">
                  <a:moveTo>
                    <a:pt x="144376" y="135731"/>
                  </a:moveTo>
                  <a:lnTo>
                    <a:pt x="0" y="52197"/>
                  </a:lnTo>
                  <a:lnTo>
                    <a:pt x="0" y="0"/>
                  </a:lnTo>
                  <a:lnTo>
                    <a:pt x="144376" y="83534"/>
                  </a:lnTo>
                  <a:lnTo>
                    <a:pt x="144376" y="135731"/>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 name="Google Shape;2754;p47">
              <a:extLst>
                <a:ext uri="{FF2B5EF4-FFF2-40B4-BE49-F238E27FC236}">
                  <a16:creationId xmlns:a16="http://schemas.microsoft.com/office/drawing/2014/main" id="{CBBC5ECB-4C6A-81B3-0F2D-A3F873985D6B}"/>
                </a:ext>
              </a:extLst>
            </p:cNvPr>
            <p:cNvSpPr/>
            <p:nvPr/>
          </p:nvSpPr>
          <p:spPr>
            <a:xfrm>
              <a:off x="5649377" y="2684043"/>
              <a:ext cx="63110" cy="88773"/>
            </a:xfrm>
            <a:custGeom>
              <a:avLst/>
              <a:gdLst/>
              <a:ahLst/>
              <a:cxnLst/>
              <a:rect l="l" t="t" r="r" b="b"/>
              <a:pathLst>
                <a:path w="63110" h="88773" extrusionOk="0">
                  <a:moveTo>
                    <a:pt x="63111" y="88773"/>
                  </a:moveTo>
                  <a:lnTo>
                    <a:pt x="0" y="52197"/>
                  </a:lnTo>
                  <a:lnTo>
                    <a:pt x="0" y="0"/>
                  </a:lnTo>
                  <a:lnTo>
                    <a:pt x="63111" y="36576"/>
                  </a:lnTo>
                  <a:lnTo>
                    <a:pt x="63111" y="88773"/>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 name="Google Shape;2755;p47">
              <a:extLst>
                <a:ext uri="{FF2B5EF4-FFF2-40B4-BE49-F238E27FC236}">
                  <a16:creationId xmlns:a16="http://schemas.microsoft.com/office/drawing/2014/main" id="{A9C91FC7-4AE1-434D-13DF-A3E28F9EFC46}"/>
                </a:ext>
              </a:extLst>
            </p:cNvPr>
            <p:cNvSpPr/>
            <p:nvPr/>
          </p:nvSpPr>
          <p:spPr>
            <a:xfrm>
              <a:off x="5477912" y="2751956"/>
              <a:ext cx="144376" cy="135636"/>
            </a:xfrm>
            <a:custGeom>
              <a:avLst/>
              <a:gdLst/>
              <a:ahLst/>
              <a:cxnLst/>
              <a:rect l="l" t="t" r="r" b="b"/>
              <a:pathLst>
                <a:path w="144376" h="135636" extrusionOk="0">
                  <a:moveTo>
                    <a:pt x="144376" y="135636"/>
                  </a:moveTo>
                  <a:lnTo>
                    <a:pt x="0" y="52197"/>
                  </a:lnTo>
                  <a:lnTo>
                    <a:pt x="0" y="0"/>
                  </a:lnTo>
                  <a:lnTo>
                    <a:pt x="144376" y="83534"/>
                  </a:lnTo>
                  <a:lnTo>
                    <a:pt x="144376" y="135636"/>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 name="Google Shape;2756;p47">
              <a:extLst>
                <a:ext uri="{FF2B5EF4-FFF2-40B4-BE49-F238E27FC236}">
                  <a16:creationId xmlns:a16="http://schemas.microsoft.com/office/drawing/2014/main" id="{9B2EE8B1-4A4F-68A6-A1CE-6BD90C064801}"/>
                </a:ext>
              </a:extLst>
            </p:cNvPr>
            <p:cNvSpPr/>
            <p:nvPr/>
          </p:nvSpPr>
          <p:spPr>
            <a:xfrm>
              <a:off x="5649377" y="2851112"/>
              <a:ext cx="117287" cy="120014"/>
            </a:xfrm>
            <a:custGeom>
              <a:avLst/>
              <a:gdLst/>
              <a:ahLst/>
              <a:cxnLst/>
              <a:rect l="l" t="t" r="r" b="b"/>
              <a:pathLst>
                <a:path w="117287" h="120014" extrusionOk="0">
                  <a:moveTo>
                    <a:pt x="117288" y="120015"/>
                  </a:moveTo>
                  <a:lnTo>
                    <a:pt x="0" y="52197"/>
                  </a:lnTo>
                  <a:lnTo>
                    <a:pt x="0" y="0"/>
                  </a:lnTo>
                  <a:lnTo>
                    <a:pt x="117288" y="67818"/>
                  </a:lnTo>
                  <a:lnTo>
                    <a:pt x="117288" y="120015"/>
                  </a:ln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 name="Google Shape;2757;p47">
              <a:extLst>
                <a:ext uri="{FF2B5EF4-FFF2-40B4-BE49-F238E27FC236}">
                  <a16:creationId xmlns:a16="http://schemas.microsoft.com/office/drawing/2014/main" id="{43A4E110-AFEF-D777-223B-74A59D0E5D15}"/>
                </a:ext>
              </a:extLst>
            </p:cNvPr>
            <p:cNvSpPr/>
            <p:nvPr/>
          </p:nvSpPr>
          <p:spPr>
            <a:xfrm>
              <a:off x="5477912" y="2835395"/>
              <a:ext cx="144376" cy="135731"/>
            </a:xfrm>
            <a:custGeom>
              <a:avLst/>
              <a:gdLst/>
              <a:ahLst/>
              <a:cxnLst/>
              <a:rect l="l" t="t" r="r" b="b"/>
              <a:pathLst>
                <a:path w="144376" h="135731" extrusionOk="0">
                  <a:moveTo>
                    <a:pt x="144376" y="135731"/>
                  </a:moveTo>
                  <a:lnTo>
                    <a:pt x="0" y="52197"/>
                  </a:lnTo>
                  <a:lnTo>
                    <a:pt x="0" y="0"/>
                  </a:lnTo>
                  <a:lnTo>
                    <a:pt x="144376" y="83534"/>
                  </a:lnTo>
                  <a:lnTo>
                    <a:pt x="144376" y="135731"/>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 name="Google Shape;2758;p47">
              <a:extLst>
                <a:ext uri="{FF2B5EF4-FFF2-40B4-BE49-F238E27FC236}">
                  <a16:creationId xmlns:a16="http://schemas.microsoft.com/office/drawing/2014/main" id="{FDDE3FF7-7346-FD95-A738-1F75DF0C169D}"/>
                </a:ext>
              </a:extLst>
            </p:cNvPr>
            <p:cNvSpPr/>
            <p:nvPr/>
          </p:nvSpPr>
          <p:spPr>
            <a:xfrm>
              <a:off x="5649377" y="2934646"/>
              <a:ext cx="306716" cy="229647"/>
            </a:xfrm>
            <a:custGeom>
              <a:avLst/>
              <a:gdLst/>
              <a:ahLst/>
              <a:cxnLst/>
              <a:rect l="l" t="t" r="r" b="b"/>
              <a:pathLst>
                <a:path w="306716" h="229647" extrusionOk="0">
                  <a:moveTo>
                    <a:pt x="306716" y="229648"/>
                  </a:moveTo>
                  <a:lnTo>
                    <a:pt x="0" y="52197"/>
                  </a:lnTo>
                  <a:lnTo>
                    <a:pt x="0" y="0"/>
                  </a:lnTo>
                  <a:lnTo>
                    <a:pt x="306716" y="177451"/>
                  </a:lnTo>
                  <a:lnTo>
                    <a:pt x="306716" y="229648"/>
                  </a:lnTo>
                  <a:close/>
                </a:path>
              </a:pathLst>
            </a:custGeom>
            <a:solidFill>
              <a:srgbClr val="FF865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 name="Google Shape;2759;p47">
              <a:extLst>
                <a:ext uri="{FF2B5EF4-FFF2-40B4-BE49-F238E27FC236}">
                  <a16:creationId xmlns:a16="http://schemas.microsoft.com/office/drawing/2014/main" id="{5B143A88-F2F2-0035-5692-F3D5DAFECE17}"/>
                </a:ext>
              </a:extLst>
            </p:cNvPr>
            <p:cNvSpPr/>
            <p:nvPr/>
          </p:nvSpPr>
          <p:spPr>
            <a:xfrm>
              <a:off x="5477912" y="2918929"/>
              <a:ext cx="144376" cy="135731"/>
            </a:xfrm>
            <a:custGeom>
              <a:avLst/>
              <a:gdLst/>
              <a:ahLst/>
              <a:cxnLst/>
              <a:rect l="l" t="t" r="r" b="b"/>
              <a:pathLst>
                <a:path w="144376" h="135731" extrusionOk="0">
                  <a:moveTo>
                    <a:pt x="144376" y="135731"/>
                  </a:moveTo>
                  <a:lnTo>
                    <a:pt x="0" y="52197"/>
                  </a:lnTo>
                  <a:lnTo>
                    <a:pt x="0" y="0"/>
                  </a:lnTo>
                  <a:lnTo>
                    <a:pt x="144376" y="83534"/>
                  </a:lnTo>
                  <a:lnTo>
                    <a:pt x="144376" y="135731"/>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 name="Google Shape;2760;p47">
              <a:extLst>
                <a:ext uri="{FF2B5EF4-FFF2-40B4-BE49-F238E27FC236}">
                  <a16:creationId xmlns:a16="http://schemas.microsoft.com/office/drawing/2014/main" id="{8D09EC51-8677-1820-D20B-7A073EE98D1E}"/>
                </a:ext>
              </a:extLst>
            </p:cNvPr>
            <p:cNvSpPr/>
            <p:nvPr/>
          </p:nvSpPr>
          <p:spPr>
            <a:xfrm>
              <a:off x="5649377" y="3018085"/>
              <a:ext cx="487115" cy="334137"/>
            </a:xfrm>
            <a:custGeom>
              <a:avLst/>
              <a:gdLst/>
              <a:ahLst/>
              <a:cxnLst/>
              <a:rect l="l" t="t" r="r" b="b"/>
              <a:pathLst>
                <a:path w="487115" h="334137" extrusionOk="0">
                  <a:moveTo>
                    <a:pt x="487115" y="334137"/>
                  </a:moveTo>
                  <a:lnTo>
                    <a:pt x="0" y="52197"/>
                  </a:lnTo>
                  <a:lnTo>
                    <a:pt x="0" y="0"/>
                  </a:lnTo>
                  <a:lnTo>
                    <a:pt x="487115" y="281940"/>
                  </a:lnTo>
                  <a:lnTo>
                    <a:pt x="487115" y="334137"/>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 name="Google Shape;2761;p47">
              <a:extLst>
                <a:ext uri="{FF2B5EF4-FFF2-40B4-BE49-F238E27FC236}">
                  <a16:creationId xmlns:a16="http://schemas.microsoft.com/office/drawing/2014/main" id="{E09D23FF-1226-A35A-0B91-9F28D0B1BAFE}"/>
                </a:ext>
              </a:extLst>
            </p:cNvPr>
            <p:cNvSpPr/>
            <p:nvPr/>
          </p:nvSpPr>
          <p:spPr>
            <a:xfrm>
              <a:off x="5477912" y="2668422"/>
              <a:ext cx="144376" cy="135731"/>
            </a:xfrm>
            <a:custGeom>
              <a:avLst/>
              <a:gdLst/>
              <a:ahLst/>
              <a:cxnLst/>
              <a:rect l="l" t="t" r="r" b="b"/>
              <a:pathLst>
                <a:path w="144376" h="135731" extrusionOk="0">
                  <a:moveTo>
                    <a:pt x="144376" y="135731"/>
                  </a:moveTo>
                  <a:lnTo>
                    <a:pt x="0" y="52197"/>
                  </a:lnTo>
                  <a:lnTo>
                    <a:pt x="0" y="0"/>
                  </a:lnTo>
                  <a:lnTo>
                    <a:pt x="144376" y="83534"/>
                  </a:lnTo>
                  <a:lnTo>
                    <a:pt x="144376" y="135731"/>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 name="Google Shape;2762;p47">
              <a:extLst>
                <a:ext uri="{FF2B5EF4-FFF2-40B4-BE49-F238E27FC236}">
                  <a16:creationId xmlns:a16="http://schemas.microsoft.com/office/drawing/2014/main" id="{4562932A-6BA7-5BDC-9039-70B8B3C88882}"/>
                </a:ext>
              </a:extLst>
            </p:cNvPr>
            <p:cNvSpPr/>
            <p:nvPr/>
          </p:nvSpPr>
          <p:spPr>
            <a:xfrm>
              <a:off x="5649377" y="2767577"/>
              <a:ext cx="613432" cy="407193"/>
            </a:xfrm>
            <a:custGeom>
              <a:avLst/>
              <a:gdLst/>
              <a:ahLst/>
              <a:cxnLst/>
              <a:rect l="l" t="t" r="r" b="b"/>
              <a:pathLst>
                <a:path w="613432" h="407193" extrusionOk="0">
                  <a:moveTo>
                    <a:pt x="613433" y="407194"/>
                  </a:moveTo>
                  <a:lnTo>
                    <a:pt x="0" y="52197"/>
                  </a:lnTo>
                  <a:lnTo>
                    <a:pt x="0" y="0"/>
                  </a:lnTo>
                  <a:lnTo>
                    <a:pt x="613433" y="354902"/>
                  </a:lnTo>
                  <a:lnTo>
                    <a:pt x="613433" y="407194"/>
                  </a:lnTo>
                  <a:close/>
                </a:path>
              </a:pathLst>
            </a:custGeom>
            <a:solidFill>
              <a:srgbClr val="4D3B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 name="Google Shape;2763;p47">
              <a:extLst>
                <a:ext uri="{FF2B5EF4-FFF2-40B4-BE49-F238E27FC236}">
                  <a16:creationId xmlns:a16="http://schemas.microsoft.com/office/drawing/2014/main" id="{0A2B4FB9-BC29-EBA2-B938-00398EC1F062}"/>
                </a:ext>
              </a:extLst>
            </p:cNvPr>
            <p:cNvSpPr/>
            <p:nvPr/>
          </p:nvSpPr>
          <p:spPr>
            <a:xfrm>
              <a:off x="1926580" y="1674106"/>
              <a:ext cx="1230952" cy="1017480"/>
            </a:xfrm>
            <a:custGeom>
              <a:avLst/>
              <a:gdLst/>
              <a:ahLst/>
              <a:cxnLst/>
              <a:rect l="l" t="t" r="r" b="b"/>
              <a:pathLst>
                <a:path w="1230952" h="1017480" extrusionOk="0">
                  <a:moveTo>
                    <a:pt x="342929" y="947072"/>
                  </a:moveTo>
                  <a:lnTo>
                    <a:pt x="256246" y="902495"/>
                  </a:lnTo>
                  <a:lnTo>
                    <a:pt x="74612" y="1007270"/>
                  </a:lnTo>
                  <a:cubicBezTo>
                    <a:pt x="33457" y="1031082"/>
                    <a:pt x="0" y="1011842"/>
                    <a:pt x="0" y="964122"/>
                  </a:cubicBezTo>
                  <a:lnTo>
                    <a:pt x="0" y="765811"/>
                  </a:lnTo>
                  <a:cubicBezTo>
                    <a:pt x="2848" y="713186"/>
                    <a:pt x="30561" y="665065"/>
                    <a:pt x="74612" y="636271"/>
                  </a:cubicBezTo>
                  <a:lnTo>
                    <a:pt x="1156341" y="10193"/>
                  </a:lnTo>
                  <a:cubicBezTo>
                    <a:pt x="1197496" y="-13620"/>
                    <a:pt x="1230953" y="5716"/>
                    <a:pt x="1230953" y="53341"/>
                  </a:cubicBezTo>
                  <a:lnTo>
                    <a:pt x="1230953" y="252318"/>
                  </a:lnTo>
                  <a:cubicBezTo>
                    <a:pt x="1228101" y="304944"/>
                    <a:pt x="1200395" y="353064"/>
                    <a:pt x="1156341" y="381859"/>
                  </a:cubicBezTo>
                  <a:lnTo>
                    <a:pt x="429042" y="802292"/>
                  </a:lnTo>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 name="Google Shape;2764;p47">
              <a:extLst>
                <a:ext uri="{FF2B5EF4-FFF2-40B4-BE49-F238E27FC236}">
                  <a16:creationId xmlns:a16="http://schemas.microsoft.com/office/drawing/2014/main" id="{CBC579BF-D9AF-01EF-E166-3E68971EA9D3}"/>
                </a:ext>
              </a:extLst>
            </p:cNvPr>
            <p:cNvSpPr/>
            <p:nvPr/>
          </p:nvSpPr>
          <p:spPr>
            <a:xfrm>
              <a:off x="3112195" y="1676584"/>
              <a:ext cx="59119" cy="52197"/>
            </a:xfrm>
            <a:custGeom>
              <a:avLst/>
              <a:gdLst/>
              <a:ahLst/>
              <a:cxnLst/>
              <a:rect l="l" t="t" r="r" b="b"/>
              <a:pathLst>
                <a:path w="59119" h="52197" extrusionOk="0">
                  <a:moveTo>
                    <a:pt x="18249" y="0"/>
                  </a:moveTo>
                  <a:lnTo>
                    <a:pt x="59119" y="16574"/>
                  </a:lnTo>
                  <a:lnTo>
                    <a:pt x="24522" y="52197"/>
                  </a:lnTo>
                  <a:lnTo>
                    <a:pt x="0" y="12859"/>
                  </a:lnTo>
                  <a:lnTo>
                    <a:pt x="18249" y="0"/>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 name="Google Shape;2765;p47">
              <a:extLst>
                <a:ext uri="{FF2B5EF4-FFF2-40B4-BE49-F238E27FC236}">
                  <a16:creationId xmlns:a16="http://schemas.microsoft.com/office/drawing/2014/main" id="{07FACBAC-BCF1-B88A-ABAB-D9598D50347F}"/>
                </a:ext>
              </a:extLst>
            </p:cNvPr>
            <p:cNvSpPr/>
            <p:nvPr/>
          </p:nvSpPr>
          <p:spPr>
            <a:xfrm>
              <a:off x="2269509" y="2593746"/>
              <a:ext cx="43151" cy="44767"/>
            </a:xfrm>
            <a:custGeom>
              <a:avLst/>
              <a:gdLst/>
              <a:ahLst/>
              <a:cxnLst/>
              <a:rect l="l" t="t" r="r" b="b"/>
              <a:pathLst>
                <a:path w="43151" h="44767" extrusionOk="0">
                  <a:moveTo>
                    <a:pt x="0" y="27432"/>
                  </a:moveTo>
                  <a:lnTo>
                    <a:pt x="43056" y="44767"/>
                  </a:lnTo>
                  <a:lnTo>
                    <a:pt x="43151" y="7620"/>
                  </a:lnTo>
                  <a:lnTo>
                    <a:pt x="5038" y="0"/>
                  </a:lnTo>
                  <a:lnTo>
                    <a:pt x="0" y="27432"/>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 name="Google Shape;2766;p47">
              <a:extLst>
                <a:ext uri="{FF2B5EF4-FFF2-40B4-BE49-F238E27FC236}">
                  <a16:creationId xmlns:a16="http://schemas.microsoft.com/office/drawing/2014/main" id="{534B3469-E12D-3FF9-90D3-94E8EA7898E7}"/>
                </a:ext>
              </a:extLst>
            </p:cNvPr>
            <p:cNvSpPr/>
            <p:nvPr/>
          </p:nvSpPr>
          <p:spPr>
            <a:xfrm>
              <a:off x="1950116" y="2650325"/>
              <a:ext cx="58584" cy="57547"/>
            </a:xfrm>
            <a:custGeom>
              <a:avLst/>
              <a:gdLst/>
              <a:ahLst/>
              <a:cxnLst/>
              <a:rect l="l" t="t" r="r" b="b"/>
              <a:pathLst>
                <a:path w="58584" h="57547" extrusionOk="0">
                  <a:moveTo>
                    <a:pt x="48415" y="57150"/>
                  </a:moveTo>
                  <a:cubicBezTo>
                    <a:pt x="50030" y="60579"/>
                    <a:pt x="1747" y="40767"/>
                    <a:pt x="36" y="38100"/>
                  </a:cubicBezTo>
                  <a:cubicBezTo>
                    <a:pt x="-1675" y="35433"/>
                    <a:pt x="58585" y="0"/>
                    <a:pt x="58585" y="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 name="Google Shape;2767;p47">
              <a:extLst>
                <a:ext uri="{FF2B5EF4-FFF2-40B4-BE49-F238E27FC236}">
                  <a16:creationId xmlns:a16="http://schemas.microsoft.com/office/drawing/2014/main" id="{2F241FDB-77E2-BC18-AB6A-8D398F496ED3}"/>
                </a:ext>
              </a:extLst>
            </p:cNvPr>
            <p:cNvSpPr/>
            <p:nvPr/>
          </p:nvSpPr>
          <p:spPr>
            <a:xfrm>
              <a:off x="1969256" y="1691533"/>
              <a:ext cx="1231332" cy="1017436"/>
            </a:xfrm>
            <a:custGeom>
              <a:avLst/>
              <a:gdLst/>
              <a:ahLst/>
              <a:cxnLst/>
              <a:rect l="l" t="t" r="r" b="b"/>
              <a:pathLst>
                <a:path w="1231332" h="1017436" extrusionOk="0">
                  <a:moveTo>
                    <a:pt x="429422" y="802106"/>
                  </a:moveTo>
                  <a:lnTo>
                    <a:pt x="1156721" y="381386"/>
                  </a:lnTo>
                  <a:cubicBezTo>
                    <a:pt x="1200737" y="352554"/>
                    <a:pt x="1228443" y="304462"/>
                    <a:pt x="1231333" y="251846"/>
                  </a:cubicBezTo>
                  <a:lnTo>
                    <a:pt x="1231333" y="53250"/>
                  </a:lnTo>
                  <a:cubicBezTo>
                    <a:pt x="1231333" y="5625"/>
                    <a:pt x="1197876" y="-13425"/>
                    <a:pt x="1156721" y="10007"/>
                  </a:cubicBezTo>
                  <a:lnTo>
                    <a:pt x="74612" y="636085"/>
                  </a:lnTo>
                  <a:cubicBezTo>
                    <a:pt x="30584" y="664898"/>
                    <a:pt x="2878" y="713009"/>
                    <a:pt x="0" y="765625"/>
                  </a:cubicBezTo>
                  <a:lnTo>
                    <a:pt x="0" y="964221"/>
                  </a:lnTo>
                  <a:cubicBezTo>
                    <a:pt x="0" y="1011846"/>
                    <a:pt x="33457" y="1030896"/>
                    <a:pt x="74612" y="1007369"/>
                  </a:cubicBezTo>
                  <a:lnTo>
                    <a:pt x="256246" y="902594"/>
                  </a:lnTo>
                  <a:lnTo>
                    <a:pt x="343309" y="947266"/>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 name="Google Shape;2768;p47">
              <a:extLst>
                <a:ext uri="{FF2B5EF4-FFF2-40B4-BE49-F238E27FC236}">
                  <a16:creationId xmlns:a16="http://schemas.microsoft.com/office/drawing/2014/main" id="{5C0D07A5-CEC0-3EC1-52D5-85CEED64F294}"/>
                </a:ext>
              </a:extLst>
            </p:cNvPr>
            <p:cNvSpPr/>
            <p:nvPr/>
          </p:nvSpPr>
          <p:spPr>
            <a:xfrm>
              <a:off x="2066299" y="1805171"/>
              <a:ext cx="1037246" cy="669226"/>
            </a:xfrm>
            <a:custGeom>
              <a:avLst/>
              <a:gdLst/>
              <a:ahLst/>
              <a:cxnLst/>
              <a:rect l="l" t="t" r="r" b="b"/>
              <a:pathLst>
                <a:path w="1037246" h="669226" extrusionOk="0">
                  <a:moveTo>
                    <a:pt x="1037247" y="69152"/>
                  </a:moveTo>
                  <a:lnTo>
                    <a:pt x="0" y="669227"/>
                  </a:lnTo>
                  <a:lnTo>
                    <a:pt x="0" y="600170"/>
                  </a:lnTo>
                  <a:lnTo>
                    <a:pt x="1037247" y="0"/>
                  </a:lnTo>
                  <a:lnTo>
                    <a:pt x="1037247" y="69152"/>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 name="Google Shape;2769;p47">
              <a:extLst>
                <a:ext uri="{FF2B5EF4-FFF2-40B4-BE49-F238E27FC236}">
                  <a16:creationId xmlns:a16="http://schemas.microsoft.com/office/drawing/2014/main" id="{2F3A80A8-A758-2316-E888-27184CF7C495}"/>
                </a:ext>
              </a:extLst>
            </p:cNvPr>
            <p:cNvSpPr/>
            <p:nvPr/>
          </p:nvSpPr>
          <p:spPr>
            <a:xfrm>
              <a:off x="2066299" y="2133308"/>
              <a:ext cx="679110" cy="462057"/>
            </a:xfrm>
            <a:custGeom>
              <a:avLst/>
              <a:gdLst/>
              <a:ahLst/>
              <a:cxnLst/>
              <a:rect l="l" t="t" r="r" b="b"/>
              <a:pathLst>
                <a:path w="679110" h="462057" extrusionOk="0">
                  <a:moveTo>
                    <a:pt x="679110" y="69151"/>
                  </a:moveTo>
                  <a:lnTo>
                    <a:pt x="0" y="462058"/>
                  </a:lnTo>
                  <a:lnTo>
                    <a:pt x="0" y="392906"/>
                  </a:lnTo>
                  <a:lnTo>
                    <a:pt x="679110" y="0"/>
                  </a:lnTo>
                  <a:lnTo>
                    <a:pt x="679110" y="69151"/>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63" name="Google Shape;2770;p47">
              <a:extLst>
                <a:ext uri="{FF2B5EF4-FFF2-40B4-BE49-F238E27FC236}">
                  <a16:creationId xmlns:a16="http://schemas.microsoft.com/office/drawing/2014/main" id="{69D1C080-2C18-FA09-9F55-B5F2BA39D2C1}"/>
                </a:ext>
              </a:extLst>
            </p:cNvPr>
            <p:cNvGrpSpPr/>
            <p:nvPr/>
          </p:nvGrpSpPr>
          <p:grpSpPr>
            <a:xfrm>
              <a:off x="4146745" y="1006881"/>
              <a:ext cx="330894" cy="250785"/>
              <a:chOff x="6621095" y="1452181"/>
              <a:chExt cx="330894" cy="250785"/>
            </a:xfrm>
          </p:grpSpPr>
          <p:sp>
            <p:nvSpPr>
              <p:cNvPr id="166" name="Google Shape;2771;p47">
                <a:extLst>
                  <a:ext uri="{FF2B5EF4-FFF2-40B4-BE49-F238E27FC236}">
                    <a16:creationId xmlns:a16="http://schemas.microsoft.com/office/drawing/2014/main" id="{FF7BEF0D-C4B2-CCF1-6280-CAE5F91A1118}"/>
                  </a:ext>
                </a:extLst>
              </p:cNvPr>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 name="Google Shape;2772;p47">
                <a:extLst>
                  <a:ext uri="{FF2B5EF4-FFF2-40B4-BE49-F238E27FC236}">
                    <a16:creationId xmlns:a16="http://schemas.microsoft.com/office/drawing/2014/main" id="{B4495807-CE9B-263C-4ACF-96373050732C}"/>
                  </a:ext>
                </a:extLst>
              </p:cNvPr>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 name="Google Shape;2773;p47">
                <a:extLst>
                  <a:ext uri="{FF2B5EF4-FFF2-40B4-BE49-F238E27FC236}">
                    <a16:creationId xmlns:a16="http://schemas.microsoft.com/office/drawing/2014/main" id="{E190FF9E-2534-9708-52BD-0141D699470C}"/>
                  </a:ext>
                </a:extLst>
              </p:cNvPr>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 name="Google Shape;2774;p47">
                <a:extLst>
                  <a:ext uri="{FF2B5EF4-FFF2-40B4-BE49-F238E27FC236}">
                    <a16:creationId xmlns:a16="http://schemas.microsoft.com/office/drawing/2014/main" id="{A2E454BD-5A84-455E-BB71-2C7EDFC104BE}"/>
                  </a:ext>
                </a:extLst>
              </p:cNvPr>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 name="Google Shape;2775;p47">
                <a:extLst>
                  <a:ext uri="{FF2B5EF4-FFF2-40B4-BE49-F238E27FC236}">
                    <a16:creationId xmlns:a16="http://schemas.microsoft.com/office/drawing/2014/main" id="{200338A9-A2D9-FC8C-FEBC-B7733570B23E}"/>
                  </a:ext>
                </a:extLst>
              </p:cNvPr>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64" name="Google Shape;2776;p47">
              <a:extLst>
                <a:ext uri="{FF2B5EF4-FFF2-40B4-BE49-F238E27FC236}">
                  <a16:creationId xmlns:a16="http://schemas.microsoft.com/office/drawing/2014/main" id="{BBD7DE03-A60B-995B-9A18-F32332A95795}"/>
                </a:ext>
              </a:extLst>
            </p:cNvPr>
            <p:cNvSpPr/>
            <p:nvPr/>
          </p:nvSpPr>
          <p:spPr>
            <a:xfrm>
              <a:off x="4444588" y="826743"/>
              <a:ext cx="153590" cy="431871"/>
            </a:xfrm>
            <a:custGeom>
              <a:avLst/>
              <a:gdLst/>
              <a:ahLst/>
              <a:cxnLst/>
              <a:rect l="l" t="t" r="r" b="b"/>
              <a:pathLst>
                <a:path w="153590" h="431871" extrusionOk="0">
                  <a:moveTo>
                    <a:pt x="11570" y="362351"/>
                  </a:moveTo>
                  <a:cubicBezTo>
                    <a:pt x="19754" y="356891"/>
                    <a:pt x="28299" y="351990"/>
                    <a:pt x="37138" y="347682"/>
                  </a:cubicBezTo>
                  <a:cubicBezTo>
                    <a:pt x="45379" y="345048"/>
                    <a:pt x="52878" y="340475"/>
                    <a:pt x="58999" y="334347"/>
                  </a:cubicBezTo>
                  <a:cubicBezTo>
                    <a:pt x="66983" y="326537"/>
                    <a:pt x="80099" y="296819"/>
                    <a:pt x="89509" y="267672"/>
                  </a:cubicBezTo>
                  <a:cubicBezTo>
                    <a:pt x="98871" y="234986"/>
                    <a:pt x="102568" y="200933"/>
                    <a:pt x="100439" y="166993"/>
                  </a:cubicBezTo>
                  <a:cubicBezTo>
                    <a:pt x="96542" y="126321"/>
                    <a:pt x="81905" y="69457"/>
                    <a:pt x="78198" y="46121"/>
                  </a:cubicBezTo>
                  <a:cubicBezTo>
                    <a:pt x="74491" y="22785"/>
                    <a:pt x="82000" y="13355"/>
                    <a:pt x="92930" y="4782"/>
                  </a:cubicBezTo>
                  <a:cubicBezTo>
                    <a:pt x="105667" y="-5314"/>
                    <a:pt x="123250" y="-837"/>
                    <a:pt x="132660" y="31929"/>
                  </a:cubicBezTo>
                  <a:cubicBezTo>
                    <a:pt x="144779" y="77261"/>
                    <a:pt x="151793" y="123811"/>
                    <a:pt x="153570" y="170708"/>
                  </a:cubicBezTo>
                  <a:cubicBezTo>
                    <a:pt x="153960" y="205545"/>
                    <a:pt x="148599" y="240208"/>
                    <a:pt x="137698" y="273292"/>
                  </a:cubicBezTo>
                  <a:cubicBezTo>
                    <a:pt x="128012" y="301634"/>
                    <a:pt x="114924" y="328691"/>
                    <a:pt x="98728" y="353874"/>
                  </a:cubicBezTo>
                  <a:cubicBezTo>
                    <a:pt x="94261" y="361398"/>
                    <a:pt x="92740" y="368161"/>
                    <a:pt x="85897" y="383592"/>
                  </a:cubicBezTo>
                  <a:cubicBezTo>
                    <a:pt x="79329" y="399096"/>
                    <a:pt x="69083" y="412763"/>
                    <a:pt x="56052" y="423406"/>
                  </a:cubicBezTo>
                  <a:cubicBezTo>
                    <a:pt x="44647" y="431598"/>
                    <a:pt x="39229" y="432931"/>
                    <a:pt x="36473" y="431217"/>
                  </a:cubicBezTo>
                  <a:cubicBezTo>
                    <a:pt x="33716" y="429502"/>
                    <a:pt x="33811" y="425597"/>
                    <a:pt x="38659" y="421692"/>
                  </a:cubicBezTo>
                  <a:cubicBezTo>
                    <a:pt x="46747" y="415317"/>
                    <a:pt x="53638" y="407542"/>
                    <a:pt x="58999" y="398736"/>
                  </a:cubicBezTo>
                  <a:cubicBezTo>
                    <a:pt x="58999" y="398736"/>
                    <a:pt x="49019" y="408833"/>
                    <a:pt x="42461" y="414357"/>
                  </a:cubicBezTo>
                  <a:cubicBezTo>
                    <a:pt x="36691" y="419245"/>
                    <a:pt x="30295" y="423344"/>
                    <a:pt x="23451" y="426549"/>
                  </a:cubicBezTo>
                  <a:cubicBezTo>
                    <a:pt x="16798" y="429502"/>
                    <a:pt x="7483" y="423787"/>
                    <a:pt x="12236" y="419310"/>
                  </a:cubicBezTo>
                  <a:cubicBezTo>
                    <a:pt x="16988" y="414834"/>
                    <a:pt x="21740" y="412548"/>
                    <a:pt x="31245" y="404261"/>
                  </a:cubicBezTo>
                  <a:cubicBezTo>
                    <a:pt x="36359" y="399914"/>
                    <a:pt x="40921" y="394956"/>
                    <a:pt x="44837" y="389497"/>
                  </a:cubicBezTo>
                  <a:cubicBezTo>
                    <a:pt x="38146" y="394658"/>
                    <a:pt x="31064" y="399276"/>
                    <a:pt x="23641" y="403308"/>
                  </a:cubicBezTo>
                  <a:cubicBezTo>
                    <a:pt x="17910" y="406783"/>
                    <a:pt x="11333" y="408597"/>
                    <a:pt x="4632" y="408547"/>
                  </a:cubicBezTo>
                  <a:cubicBezTo>
                    <a:pt x="1115" y="408547"/>
                    <a:pt x="-3162" y="403404"/>
                    <a:pt x="3491" y="399022"/>
                  </a:cubicBezTo>
                  <a:cubicBezTo>
                    <a:pt x="12635" y="394058"/>
                    <a:pt x="21161" y="388014"/>
                    <a:pt x="28869" y="381020"/>
                  </a:cubicBezTo>
                  <a:cubicBezTo>
                    <a:pt x="36187" y="373781"/>
                    <a:pt x="40275" y="367590"/>
                    <a:pt x="38374" y="367494"/>
                  </a:cubicBezTo>
                  <a:cubicBezTo>
                    <a:pt x="36473" y="367399"/>
                    <a:pt x="32290" y="371876"/>
                    <a:pt x="23736" y="374638"/>
                  </a:cubicBezTo>
                  <a:cubicBezTo>
                    <a:pt x="15182" y="377400"/>
                    <a:pt x="5963" y="374638"/>
                    <a:pt x="4727" y="370161"/>
                  </a:cubicBezTo>
                  <a:cubicBezTo>
                    <a:pt x="3491" y="365685"/>
                    <a:pt x="3586" y="366256"/>
                    <a:pt x="11570" y="362351"/>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 name="Google Shape;2777;p47">
              <a:extLst>
                <a:ext uri="{FF2B5EF4-FFF2-40B4-BE49-F238E27FC236}">
                  <a16:creationId xmlns:a16="http://schemas.microsoft.com/office/drawing/2014/main" id="{A977BC0D-EB40-9E79-DAA5-035B512C9512}"/>
                </a:ext>
              </a:extLst>
            </p:cNvPr>
            <p:cNvSpPr/>
            <p:nvPr/>
          </p:nvSpPr>
          <p:spPr>
            <a:xfrm>
              <a:off x="4515562" y="822838"/>
              <a:ext cx="88583" cy="120566"/>
            </a:xfrm>
            <a:custGeom>
              <a:avLst/>
              <a:gdLst/>
              <a:ahLst/>
              <a:cxnLst/>
              <a:rect l="l" t="t" r="r" b="b"/>
              <a:pathLst>
                <a:path w="88583" h="120566" extrusionOk="0">
                  <a:moveTo>
                    <a:pt x="88584" y="96127"/>
                  </a:moveTo>
                  <a:cubicBezTo>
                    <a:pt x="88584" y="96127"/>
                    <a:pt x="56458" y="128131"/>
                    <a:pt x="18534" y="118892"/>
                  </a:cubicBezTo>
                  <a:cubicBezTo>
                    <a:pt x="13117" y="115177"/>
                    <a:pt x="0" y="40406"/>
                    <a:pt x="0" y="40406"/>
                  </a:cubicBezTo>
                  <a:cubicBezTo>
                    <a:pt x="0" y="40406"/>
                    <a:pt x="0" y="-1028"/>
                    <a:pt x="31746" y="20"/>
                  </a:cubicBezTo>
                  <a:cubicBezTo>
                    <a:pt x="63491" y="1067"/>
                    <a:pt x="88584" y="96127"/>
                    <a:pt x="88584" y="9612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424567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animEffect transition="in" filter="fade">
                                      <p:cBhvr>
                                        <p:cTn id="17" dur="500"/>
                                        <p:tgtEl>
                                          <p:spTgt spid="4">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4" end="4"/>
                                            </p:txEl>
                                          </p:spTgt>
                                        </p:tgtEl>
                                        <p:attrNameLst>
                                          <p:attrName>style.visibility</p:attrName>
                                        </p:attrNameLst>
                                      </p:cBhvr>
                                      <p:to>
                                        <p:strVal val="visible"/>
                                      </p:to>
                                    </p:set>
                                    <p:animEffect transition="in" filter="fade">
                                      <p:cBhvr>
                                        <p:cTn id="22" dur="500"/>
                                        <p:tgtEl>
                                          <p:spTgt spid="4">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animEffect transition="in" filter="fade">
                                      <p:cBhvr>
                                        <p:cTn id="27" dur="500"/>
                                        <p:tgtEl>
                                          <p:spTgt spid="4">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6" end="6"/>
                                            </p:txEl>
                                          </p:spTgt>
                                        </p:tgtEl>
                                        <p:attrNameLst>
                                          <p:attrName>style.visibility</p:attrName>
                                        </p:attrNameLst>
                                      </p:cBhvr>
                                      <p:to>
                                        <p:strVal val="visible"/>
                                      </p:to>
                                    </p:set>
                                    <p:animEffect transition="in" filter="fade">
                                      <p:cBhvr>
                                        <p:cTn id="32" dur="500"/>
                                        <p:tgtEl>
                                          <p:spTgt spid="4">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xEl>
                                              <p:pRg st="8" end="8"/>
                                            </p:txEl>
                                          </p:spTgt>
                                        </p:tgtEl>
                                        <p:attrNameLst>
                                          <p:attrName>style.visibility</p:attrName>
                                        </p:attrNameLst>
                                      </p:cBhvr>
                                      <p:to>
                                        <p:strVal val="visible"/>
                                      </p:to>
                                    </p:set>
                                    <p:animEffect transition="in" filter="fade">
                                      <p:cBhvr>
                                        <p:cTn id="37" dur="500"/>
                                        <p:tgtEl>
                                          <p:spTgt spid="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B964B2-3776-7681-CAB9-232DAD1F1F5A}"/>
              </a:ext>
            </a:extLst>
          </p:cNvPr>
          <p:cNvSpPr>
            <a:spLocks noGrp="1"/>
          </p:cNvSpPr>
          <p:nvPr>
            <p:ph type="title"/>
          </p:nvPr>
        </p:nvSpPr>
        <p:spPr>
          <a:xfrm>
            <a:off x="516673" y="308234"/>
            <a:ext cx="4263483" cy="635903"/>
          </a:xfrm>
        </p:spPr>
        <p:txBody>
          <a:bodyPr/>
          <a:lstStyle/>
          <a:p>
            <a:pPr>
              <a:lnSpc>
                <a:spcPct val="100000"/>
              </a:lnSpc>
              <a:buClr>
                <a:srgbClr val="000000"/>
              </a:buClr>
              <a:buFont typeface="Arial"/>
            </a:pPr>
            <a:r>
              <a:rPr lang="en-GB">
                <a:solidFill>
                  <a:schemeClr val="accent1"/>
                </a:solidFill>
                <a:latin typeface="Railway thin"/>
                <a:cs typeface="Arial"/>
                <a:sym typeface="Arial"/>
              </a:rPr>
              <a:t>Why JavaScript</a:t>
            </a:r>
            <a:endParaRPr lang="en-US">
              <a:solidFill>
                <a:schemeClr val="accent1"/>
              </a:solidFill>
              <a:latin typeface="Railway thin"/>
              <a:cs typeface="Arial"/>
              <a:sym typeface="Arial"/>
            </a:endParaRPr>
          </a:p>
        </p:txBody>
      </p:sp>
      <p:sp>
        <p:nvSpPr>
          <p:cNvPr id="5" name="Slide Number Placeholder 4">
            <a:extLst>
              <a:ext uri="{FF2B5EF4-FFF2-40B4-BE49-F238E27FC236}">
                <a16:creationId xmlns:a16="http://schemas.microsoft.com/office/drawing/2014/main" id="{C4AC3248-5D6F-AC96-F6A3-F049405EFF2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28</a:t>
            </a:fld>
            <a:endParaRPr lang="en"/>
          </a:p>
        </p:txBody>
      </p:sp>
      <p:sp>
        <p:nvSpPr>
          <p:cNvPr id="6" name="TextBox 5">
            <a:extLst>
              <a:ext uri="{FF2B5EF4-FFF2-40B4-BE49-F238E27FC236}">
                <a16:creationId xmlns:a16="http://schemas.microsoft.com/office/drawing/2014/main" id="{48BCAC35-0719-3ECE-8E39-6343C779E842}"/>
              </a:ext>
            </a:extLst>
          </p:cNvPr>
          <p:cNvSpPr txBox="1"/>
          <p:nvPr/>
        </p:nvSpPr>
        <p:spPr>
          <a:xfrm>
            <a:off x="516673" y="1226633"/>
            <a:ext cx="7389541" cy="3721532"/>
          </a:xfrm>
          <a:prstGeom prst="rect">
            <a:avLst/>
          </a:prstGeom>
          <a:noFill/>
        </p:spPr>
        <p:txBody>
          <a:bodyPr wrap="square" rtlCol="0">
            <a:spAutoFit/>
          </a:bodyPr>
          <a:lstStyle/>
          <a:p>
            <a:pPr marL="457200" indent="-342900">
              <a:lnSpc>
                <a:spcPct val="110000"/>
              </a:lnSpc>
              <a:spcBef>
                <a:spcPts val="600"/>
              </a:spcBef>
              <a:buClr>
                <a:schemeClr val="accent1"/>
              </a:buClr>
              <a:buSzPts val="1800"/>
              <a:buFont typeface="Wingdings" panose="05000000000000000000" pitchFamily="2" charset="2"/>
              <a:buChar char="Ø"/>
            </a:pPr>
            <a:r>
              <a:rPr lang="en-US" sz="2000">
                <a:solidFill>
                  <a:schemeClr val="dk1"/>
                </a:solidFill>
                <a:latin typeface="Barlow Light"/>
                <a:sym typeface="Barlow Light"/>
              </a:rPr>
              <a:t>Client-Side Interactivity</a:t>
            </a:r>
          </a:p>
          <a:p>
            <a:pPr marL="457200" indent="-342900">
              <a:lnSpc>
                <a:spcPct val="110000"/>
              </a:lnSpc>
              <a:spcBef>
                <a:spcPts val="600"/>
              </a:spcBef>
              <a:buClr>
                <a:schemeClr val="accent1"/>
              </a:buClr>
              <a:buSzPts val="1800"/>
              <a:buFont typeface="Wingdings" panose="05000000000000000000" pitchFamily="2" charset="2"/>
              <a:buChar char="Ø"/>
            </a:pPr>
            <a:r>
              <a:rPr lang="en-US" sz="2000">
                <a:solidFill>
                  <a:schemeClr val="dk1"/>
                </a:solidFill>
                <a:latin typeface="Barlow Light"/>
                <a:sym typeface="Barlow Light"/>
              </a:rPr>
              <a:t>Integration with HTML and CSS</a:t>
            </a:r>
          </a:p>
          <a:p>
            <a:pPr marL="457200" indent="-342900">
              <a:lnSpc>
                <a:spcPct val="110000"/>
              </a:lnSpc>
              <a:spcBef>
                <a:spcPts val="600"/>
              </a:spcBef>
              <a:buClr>
                <a:schemeClr val="accent1"/>
              </a:buClr>
              <a:buSzPts val="1800"/>
              <a:buFont typeface="Wingdings" panose="05000000000000000000" pitchFamily="2" charset="2"/>
              <a:buChar char="Ø"/>
            </a:pPr>
            <a:r>
              <a:rPr lang="en-US" sz="2000">
                <a:solidFill>
                  <a:schemeClr val="dk1"/>
                </a:solidFill>
                <a:latin typeface="Barlow Light"/>
                <a:sym typeface="Barlow Light"/>
              </a:rPr>
              <a:t>Continuous Improvement</a:t>
            </a:r>
            <a:endParaRPr lang="en-GB" sz="2000">
              <a:solidFill>
                <a:schemeClr val="dk1"/>
              </a:solidFill>
              <a:latin typeface="Barlow Light"/>
              <a:sym typeface="Barlow Light"/>
            </a:endParaRPr>
          </a:p>
          <a:p>
            <a:pPr marL="457200" indent="-342900">
              <a:lnSpc>
                <a:spcPct val="110000"/>
              </a:lnSpc>
              <a:spcBef>
                <a:spcPts val="600"/>
              </a:spcBef>
              <a:buClr>
                <a:schemeClr val="accent1"/>
              </a:buClr>
              <a:buSzPts val="1800"/>
              <a:buFont typeface="Wingdings" panose="05000000000000000000" pitchFamily="2" charset="2"/>
              <a:buChar char="Ø"/>
            </a:pPr>
            <a:r>
              <a:rPr lang="en-US" sz="2000">
                <a:solidFill>
                  <a:schemeClr val="dk1"/>
                </a:solidFill>
                <a:latin typeface="Barlow Light"/>
                <a:sym typeface="Barlow Light"/>
              </a:rPr>
              <a:t>Wide Adoption</a:t>
            </a:r>
          </a:p>
          <a:p>
            <a:pPr marL="457200" indent="-342900">
              <a:lnSpc>
                <a:spcPct val="110000"/>
              </a:lnSpc>
              <a:spcBef>
                <a:spcPts val="600"/>
              </a:spcBef>
              <a:buClr>
                <a:schemeClr val="accent1"/>
              </a:buClr>
              <a:buSzPts val="1800"/>
              <a:buFont typeface="Wingdings" panose="05000000000000000000" pitchFamily="2" charset="2"/>
              <a:buChar char="Ø"/>
            </a:pPr>
            <a:r>
              <a:rPr lang="en-US" sz="2000">
                <a:solidFill>
                  <a:schemeClr val="dk1"/>
                </a:solidFill>
                <a:latin typeface="Barlow Light"/>
                <a:sym typeface="Barlow Light"/>
              </a:rPr>
              <a:t>Versatility</a:t>
            </a:r>
          </a:p>
          <a:p>
            <a:pPr marL="457200" indent="-342900">
              <a:lnSpc>
                <a:spcPct val="110000"/>
              </a:lnSpc>
              <a:spcBef>
                <a:spcPts val="600"/>
              </a:spcBef>
              <a:buClr>
                <a:schemeClr val="accent1"/>
              </a:buClr>
              <a:buSzPts val="1800"/>
              <a:buFont typeface="Wingdings" panose="05000000000000000000" pitchFamily="2" charset="2"/>
              <a:buChar char="Ø"/>
            </a:pPr>
            <a:r>
              <a:rPr lang="en-US" sz="2000">
                <a:solidFill>
                  <a:schemeClr val="dk1"/>
                </a:solidFill>
                <a:latin typeface="Barlow Light"/>
                <a:sym typeface="Barlow Light"/>
              </a:rPr>
              <a:t>Asynchronous Programming</a:t>
            </a:r>
          </a:p>
          <a:p>
            <a:pPr marL="457200" indent="-342900">
              <a:lnSpc>
                <a:spcPct val="110000"/>
              </a:lnSpc>
              <a:spcBef>
                <a:spcPts val="600"/>
              </a:spcBef>
              <a:buClr>
                <a:schemeClr val="accent1"/>
              </a:buClr>
              <a:buSzPts val="1800"/>
              <a:buFont typeface="Wingdings" panose="05000000000000000000" pitchFamily="2" charset="2"/>
              <a:buChar char="Ø"/>
            </a:pPr>
            <a:r>
              <a:rPr lang="en-US" sz="2000">
                <a:solidFill>
                  <a:schemeClr val="dk1"/>
                </a:solidFill>
                <a:latin typeface="Barlow Light"/>
                <a:sym typeface="Barlow Light"/>
              </a:rPr>
              <a:t>Browser Support</a:t>
            </a:r>
          </a:p>
          <a:p>
            <a:pPr marL="457200" indent="-342900">
              <a:lnSpc>
                <a:spcPct val="110000"/>
              </a:lnSpc>
              <a:spcBef>
                <a:spcPts val="600"/>
              </a:spcBef>
              <a:buClr>
                <a:schemeClr val="accent1"/>
              </a:buClr>
              <a:buSzPts val="1800"/>
              <a:buFont typeface="Wingdings" panose="05000000000000000000" pitchFamily="2" charset="2"/>
              <a:buChar char="Ø"/>
            </a:pPr>
            <a:r>
              <a:rPr lang="en-US" sz="2000">
                <a:solidFill>
                  <a:schemeClr val="dk1"/>
                </a:solidFill>
                <a:latin typeface="Barlow Light"/>
                <a:sym typeface="Barlow Light"/>
              </a:rPr>
              <a:t>Open Source Community</a:t>
            </a:r>
          </a:p>
          <a:p>
            <a:pPr marL="457200" indent="-342900">
              <a:lnSpc>
                <a:spcPct val="110000"/>
              </a:lnSpc>
              <a:spcBef>
                <a:spcPts val="600"/>
              </a:spcBef>
              <a:buClr>
                <a:schemeClr val="accent1"/>
              </a:buClr>
              <a:buSzPts val="1800"/>
              <a:buFont typeface="Wingdings" panose="05000000000000000000" pitchFamily="2" charset="2"/>
              <a:buChar char="Ø"/>
            </a:pPr>
            <a:r>
              <a:rPr lang="en-US" sz="2000">
                <a:solidFill>
                  <a:schemeClr val="dk1"/>
                </a:solidFill>
                <a:latin typeface="Barlow Light"/>
                <a:sym typeface="Barlow Light"/>
              </a:rPr>
              <a:t>Easy to Learn</a:t>
            </a:r>
          </a:p>
        </p:txBody>
      </p:sp>
      <p:pic>
        <p:nvPicPr>
          <p:cNvPr id="7" name="Picture 6">
            <a:extLst>
              <a:ext uri="{FF2B5EF4-FFF2-40B4-BE49-F238E27FC236}">
                <a16:creationId xmlns:a16="http://schemas.microsoft.com/office/drawing/2014/main" id="{91CBDD82-E29B-9A86-638A-6985BB57FF56}"/>
              </a:ext>
            </a:extLst>
          </p:cNvPr>
          <p:cNvPicPr>
            <a:picLocks noChangeAspect="1"/>
          </p:cNvPicPr>
          <p:nvPr/>
        </p:nvPicPr>
        <p:blipFill>
          <a:blip r:embed="rId3"/>
          <a:stretch>
            <a:fillRect/>
          </a:stretch>
        </p:blipFill>
        <p:spPr>
          <a:xfrm>
            <a:off x="5885253" y="1353205"/>
            <a:ext cx="2450535" cy="2864263"/>
          </a:xfrm>
          <a:prstGeom prst="rect">
            <a:avLst/>
          </a:prstGeom>
        </p:spPr>
      </p:pic>
    </p:spTree>
    <p:extLst>
      <p:ext uri="{BB962C8B-B14F-4D97-AF65-F5344CB8AC3E}">
        <p14:creationId xmlns:p14="http://schemas.microsoft.com/office/powerpoint/2010/main" val="2676672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6">
                                            <p:txEl>
                                              <p:pRg st="5" end="5"/>
                                            </p:txEl>
                                          </p:spTgt>
                                        </p:tgtEl>
                                        <p:attrNameLst>
                                          <p:attrName>style.visibility</p:attrName>
                                        </p:attrNameLst>
                                      </p:cBhvr>
                                      <p:to>
                                        <p:strVal val="visible"/>
                                      </p:to>
                                    </p:set>
                                    <p:animEffect transition="in" filter="fade">
                                      <p:cBhvr>
                                        <p:cTn id="32" dur="500"/>
                                        <p:tgtEl>
                                          <p:spTgt spid="6">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6">
                                            <p:txEl>
                                              <p:pRg st="6" end="6"/>
                                            </p:txEl>
                                          </p:spTgt>
                                        </p:tgtEl>
                                        <p:attrNameLst>
                                          <p:attrName>style.visibility</p:attrName>
                                        </p:attrNameLst>
                                      </p:cBhvr>
                                      <p:to>
                                        <p:strVal val="visible"/>
                                      </p:to>
                                    </p:set>
                                    <p:animEffect transition="in" filter="fade">
                                      <p:cBhvr>
                                        <p:cTn id="37" dur="500"/>
                                        <p:tgtEl>
                                          <p:spTgt spid="6">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6">
                                            <p:txEl>
                                              <p:pRg st="7" end="7"/>
                                            </p:txEl>
                                          </p:spTgt>
                                        </p:tgtEl>
                                        <p:attrNameLst>
                                          <p:attrName>style.visibility</p:attrName>
                                        </p:attrNameLst>
                                      </p:cBhvr>
                                      <p:to>
                                        <p:strVal val="visible"/>
                                      </p:to>
                                    </p:set>
                                    <p:animEffect transition="in" filter="fade">
                                      <p:cBhvr>
                                        <p:cTn id="42" dur="500"/>
                                        <p:tgtEl>
                                          <p:spTgt spid="6">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6">
                                            <p:txEl>
                                              <p:pRg st="8" end="8"/>
                                            </p:txEl>
                                          </p:spTgt>
                                        </p:tgtEl>
                                        <p:attrNameLst>
                                          <p:attrName>style.visibility</p:attrName>
                                        </p:attrNameLst>
                                      </p:cBhvr>
                                      <p:to>
                                        <p:strVal val="visible"/>
                                      </p:to>
                                    </p:set>
                                    <p:animEffect transition="in" filter="fade">
                                      <p:cBhvr>
                                        <p:cTn id="47" dur="500"/>
                                        <p:tgtEl>
                                          <p:spTgt spid="6">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828A1-A63C-CB16-E7B3-AC006CEA22E1}"/>
              </a:ext>
            </a:extLst>
          </p:cNvPr>
          <p:cNvSpPr>
            <a:spLocks noGrp="1"/>
          </p:cNvSpPr>
          <p:nvPr>
            <p:ph type="title"/>
          </p:nvPr>
        </p:nvSpPr>
        <p:spPr>
          <a:xfrm>
            <a:off x="457200" y="328330"/>
            <a:ext cx="5640900" cy="1082700"/>
          </a:xfrm>
        </p:spPr>
        <p:txBody>
          <a:bodyPr/>
          <a:lstStyle/>
          <a:p>
            <a:pPr>
              <a:lnSpc>
                <a:spcPct val="100000"/>
              </a:lnSpc>
              <a:buClr>
                <a:srgbClr val="000000"/>
              </a:buClr>
              <a:buFont typeface="Arial"/>
            </a:pPr>
            <a:r>
              <a:rPr lang="en-GB">
                <a:solidFill>
                  <a:schemeClr val="accent1"/>
                </a:solidFill>
                <a:latin typeface="Railway thin"/>
                <a:cs typeface="Arial"/>
                <a:sym typeface="Arial"/>
              </a:rPr>
              <a:t>Basic JavaScript Syntax</a:t>
            </a:r>
            <a:endParaRPr lang="en-US">
              <a:solidFill>
                <a:schemeClr val="accent1"/>
              </a:solidFill>
              <a:latin typeface="Railway thin"/>
              <a:cs typeface="Arial"/>
              <a:sym typeface="Arial"/>
            </a:endParaRPr>
          </a:p>
        </p:txBody>
      </p:sp>
      <p:sp>
        <p:nvSpPr>
          <p:cNvPr id="8" name="Text Placeholder 7">
            <a:extLst>
              <a:ext uri="{FF2B5EF4-FFF2-40B4-BE49-F238E27FC236}">
                <a16:creationId xmlns:a16="http://schemas.microsoft.com/office/drawing/2014/main" id="{BBC1C95D-DF45-9FD7-97CE-48919C74E7A5}"/>
              </a:ext>
            </a:extLst>
          </p:cNvPr>
          <p:cNvSpPr>
            <a:spLocks noGrp="1"/>
          </p:cNvSpPr>
          <p:nvPr>
            <p:ph type="body" idx="1"/>
          </p:nvPr>
        </p:nvSpPr>
        <p:spPr>
          <a:xfrm>
            <a:off x="457200" y="1730680"/>
            <a:ext cx="4297680" cy="2679000"/>
          </a:xfrm>
        </p:spPr>
        <p:txBody>
          <a:bodyPr/>
          <a:lstStyle/>
          <a:p>
            <a:r>
              <a:rPr lang="en-US" sz="2000">
                <a:cs typeface="Arial"/>
                <a:sym typeface="Arial"/>
              </a:rPr>
              <a:t>JavaScript typically consists of statements and expressions.</a:t>
            </a:r>
            <a:r>
              <a:rPr kumimoji="0" lang="en-US" altLang="en-US" sz="2000" b="0" i="0" u="none" strike="noStrike" cap="none" normalizeH="0" baseline="0">
                <a:ln>
                  <a:noFill/>
                </a:ln>
                <a:solidFill>
                  <a:srgbClr val="D1D5DB"/>
                </a:solidFill>
                <a:effectLst/>
                <a:latin typeface="Söhne"/>
              </a:rPr>
              <a:t> </a:t>
            </a:r>
          </a:p>
          <a:p>
            <a:r>
              <a:rPr lang="en-US" altLang="en-US" sz="2000">
                <a:cs typeface="Arial"/>
              </a:rPr>
              <a:t>JavaScript code can be embedded directly into HTML files using &lt;script&gt; tags or included in separate .</a:t>
            </a:r>
            <a:r>
              <a:rPr lang="en-US" altLang="en-US" sz="2000" err="1">
                <a:cs typeface="Arial"/>
              </a:rPr>
              <a:t>js</a:t>
            </a:r>
            <a:r>
              <a:rPr lang="en-US" altLang="en-US" sz="2000">
                <a:cs typeface="Arial"/>
              </a:rPr>
              <a:t> files and linked to HTML pages.</a:t>
            </a:r>
            <a:endParaRPr lang="en-US" sz="2000">
              <a:cs typeface="Arial"/>
              <a:sym typeface="Arial"/>
            </a:endParaRPr>
          </a:p>
        </p:txBody>
      </p:sp>
      <p:sp>
        <p:nvSpPr>
          <p:cNvPr id="3" name="Slide Number Placeholder 2">
            <a:extLst>
              <a:ext uri="{FF2B5EF4-FFF2-40B4-BE49-F238E27FC236}">
                <a16:creationId xmlns:a16="http://schemas.microsoft.com/office/drawing/2014/main" id="{1D09CF68-685E-BB39-0EE2-826BA809268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29</a:t>
            </a:fld>
            <a:endParaRPr lang="en"/>
          </a:p>
        </p:txBody>
      </p:sp>
      <p:pic>
        <p:nvPicPr>
          <p:cNvPr id="7" name="Picture 6">
            <a:extLst>
              <a:ext uri="{FF2B5EF4-FFF2-40B4-BE49-F238E27FC236}">
                <a16:creationId xmlns:a16="http://schemas.microsoft.com/office/drawing/2014/main" id="{E2F78068-140C-5193-7D08-D7FA0F8BE8C9}"/>
              </a:ext>
            </a:extLst>
          </p:cNvPr>
          <p:cNvPicPr>
            <a:picLocks noChangeAspect="1"/>
          </p:cNvPicPr>
          <p:nvPr/>
        </p:nvPicPr>
        <p:blipFill>
          <a:blip r:embed="rId2"/>
          <a:stretch>
            <a:fillRect/>
          </a:stretch>
        </p:blipFill>
        <p:spPr>
          <a:xfrm>
            <a:off x="5333017" y="1688300"/>
            <a:ext cx="3044067" cy="2934915"/>
          </a:xfrm>
          <a:prstGeom prst="rect">
            <a:avLst/>
          </a:prstGeom>
        </p:spPr>
      </p:pic>
    </p:spTree>
    <p:extLst>
      <p:ext uri="{BB962C8B-B14F-4D97-AF65-F5344CB8AC3E}">
        <p14:creationId xmlns:p14="http://schemas.microsoft.com/office/powerpoint/2010/main" val="1258634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13"/>
          <p:cNvSpPr txBox="1">
            <a:spLocks noGrp="1"/>
          </p:cNvSpPr>
          <p:nvPr>
            <p:ph type="title"/>
          </p:nvPr>
        </p:nvSpPr>
        <p:spPr>
          <a:xfrm>
            <a:off x="457200" y="605600"/>
            <a:ext cx="5640900" cy="1082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Course Objectives</a:t>
            </a:r>
            <a:endParaRPr/>
          </a:p>
        </p:txBody>
      </p:sp>
      <p:sp>
        <p:nvSpPr>
          <p:cNvPr id="344" name="Google Shape;344;p13"/>
          <p:cNvSpPr txBox="1">
            <a:spLocks noGrp="1"/>
          </p:cNvSpPr>
          <p:nvPr>
            <p:ph type="body" idx="2"/>
          </p:nvPr>
        </p:nvSpPr>
        <p:spPr>
          <a:xfrm>
            <a:off x="4705749" y="1866703"/>
            <a:ext cx="3973856" cy="2842962"/>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US" b="1"/>
              <a:t>What is CSS</a:t>
            </a:r>
            <a:endParaRPr/>
          </a:p>
          <a:p>
            <a:r>
              <a:rPr lang="en-US" sz="1600"/>
              <a:t>CSS is the language for describing the presentation of Web pages, including colors, layout, and fonts. </a:t>
            </a:r>
          </a:p>
          <a:p>
            <a:r>
              <a:rPr lang="en-US" sz="1600"/>
              <a:t>CSS makes it easier to maintain sites, share style sheets across pages, and tailor pages to different environments.</a:t>
            </a:r>
          </a:p>
          <a:p>
            <a:r>
              <a:rPr lang="en-US" sz="1600"/>
              <a:t>Custom frameworks like Bootstrap, Material, etc.</a:t>
            </a:r>
          </a:p>
        </p:txBody>
      </p:sp>
      <p:sp>
        <p:nvSpPr>
          <p:cNvPr id="345" name="Google Shape;345;p13"/>
          <p:cNvSpPr txBox="1">
            <a:spLocks noGrp="1"/>
          </p:cNvSpPr>
          <p:nvPr>
            <p:ph type="body" idx="1"/>
          </p:nvPr>
        </p:nvSpPr>
        <p:spPr>
          <a:xfrm>
            <a:off x="457200" y="1919550"/>
            <a:ext cx="4044008" cy="2717200"/>
          </a:xfrm>
          <a:prstGeom prst="rect">
            <a:avLst/>
          </a:prstGeom>
        </p:spPr>
        <p:txBody>
          <a:bodyPr spcFirstLastPara="1" wrap="square" lIns="0" tIns="0" rIns="0" bIns="0" anchor="t" anchorCtr="0">
            <a:noAutofit/>
          </a:bodyPr>
          <a:lstStyle/>
          <a:p>
            <a:pPr marL="0" lvl="0" indent="0" algn="l" rtl="0">
              <a:spcBef>
                <a:spcPts val="600"/>
              </a:spcBef>
              <a:spcAft>
                <a:spcPts val="0"/>
              </a:spcAft>
              <a:buClr>
                <a:schemeClr val="dk1"/>
              </a:buClr>
              <a:buSzPts val="1100"/>
              <a:buFont typeface="Arial"/>
              <a:buNone/>
            </a:pPr>
            <a:r>
              <a:rPr lang="en-US" b="1"/>
              <a:t>What is HTML</a:t>
            </a:r>
            <a:endParaRPr/>
          </a:p>
          <a:p>
            <a:r>
              <a:rPr lang="en-US" sz="1600"/>
              <a:t>Publish online documents with headings, text, tables, lists, photos, etc.</a:t>
            </a:r>
          </a:p>
          <a:p>
            <a:r>
              <a:rPr lang="en-US" sz="1600"/>
              <a:t>Retrieve online information via hypertext links, at the click of a button.</a:t>
            </a:r>
          </a:p>
        </p:txBody>
      </p:sp>
      <p:sp>
        <p:nvSpPr>
          <p:cNvPr id="347" name="Google Shape;347;p13"/>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3</a:t>
            </a:fld>
            <a:endParaRPr/>
          </a:p>
        </p:txBody>
      </p:sp>
      <p:grpSp>
        <p:nvGrpSpPr>
          <p:cNvPr id="348" name="Google Shape;348;p13"/>
          <p:cNvGrpSpPr/>
          <p:nvPr/>
        </p:nvGrpSpPr>
        <p:grpSpPr>
          <a:xfrm>
            <a:off x="6056647" y="380988"/>
            <a:ext cx="2706354" cy="1604434"/>
            <a:chOff x="6986665" y="3298709"/>
            <a:chExt cx="1817809" cy="1077669"/>
          </a:xfrm>
        </p:grpSpPr>
        <p:sp>
          <p:nvSpPr>
            <p:cNvPr id="349" name="Google Shape;349;p13"/>
            <p:cNvSpPr/>
            <p:nvPr/>
          </p:nvSpPr>
          <p:spPr>
            <a:xfrm>
              <a:off x="6986665" y="3342725"/>
              <a:ext cx="1790318" cy="1033653"/>
            </a:xfrm>
            <a:custGeom>
              <a:avLst/>
              <a:gdLst/>
              <a:ahLst/>
              <a:cxnLst/>
              <a:rect l="l" t="t" r="r" b="b"/>
              <a:pathLst>
                <a:path w="2237898" h="1292066" extrusionOk="0">
                  <a:moveTo>
                    <a:pt x="942784" y="1292066"/>
                  </a:moveTo>
                  <a:lnTo>
                    <a:pt x="0" y="747713"/>
                  </a:lnTo>
                  <a:lnTo>
                    <a:pt x="1295114" y="0"/>
                  </a:lnTo>
                  <a:lnTo>
                    <a:pt x="2237899" y="544259"/>
                  </a:lnTo>
                  <a:lnTo>
                    <a:pt x="942784" y="1292066"/>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0" name="Google Shape;350;p13"/>
            <p:cNvSpPr/>
            <p:nvPr/>
          </p:nvSpPr>
          <p:spPr>
            <a:xfrm>
              <a:off x="7014156" y="3327342"/>
              <a:ext cx="1790318" cy="1033653"/>
            </a:xfrm>
            <a:custGeom>
              <a:avLst/>
              <a:gdLst/>
              <a:ahLst/>
              <a:cxnLst/>
              <a:rect l="l" t="t" r="r" b="b"/>
              <a:pathLst>
                <a:path w="2237898" h="1292066" extrusionOk="0">
                  <a:moveTo>
                    <a:pt x="2206847" y="526447"/>
                  </a:moveTo>
                  <a:lnTo>
                    <a:pt x="1295210" y="0"/>
                  </a:lnTo>
                  <a:lnTo>
                    <a:pt x="31052" y="729901"/>
                  </a:lnTo>
                  <a:lnTo>
                    <a:pt x="0" y="711994"/>
                  </a:lnTo>
                  <a:lnTo>
                    <a:pt x="0" y="747808"/>
                  </a:lnTo>
                  <a:lnTo>
                    <a:pt x="942785" y="1292066"/>
                  </a:lnTo>
                  <a:lnTo>
                    <a:pt x="2237899" y="544354"/>
                  </a:lnTo>
                  <a:lnTo>
                    <a:pt x="2237899" y="508540"/>
                  </a:lnTo>
                  <a:lnTo>
                    <a:pt x="2206847" y="526447"/>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1" name="Google Shape;351;p13"/>
            <p:cNvSpPr/>
            <p:nvPr/>
          </p:nvSpPr>
          <p:spPr>
            <a:xfrm>
              <a:off x="7014156" y="3298709"/>
              <a:ext cx="1790318" cy="1033653"/>
            </a:xfrm>
            <a:custGeom>
              <a:avLst/>
              <a:gdLst/>
              <a:ahLst/>
              <a:cxnLst/>
              <a:rect l="l" t="t" r="r" b="b"/>
              <a:pathLst>
                <a:path w="2237898" h="1292066" extrusionOk="0">
                  <a:moveTo>
                    <a:pt x="942785" y="1292066"/>
                  </a:moveTo>
                  <a:lnTo>
                    <a:pt x="0" y="747808"/>
                  </a:lnTo>
                  <a:lnTo>
                    <a:pt x="1295210" y="0"/>
                  </a:lnTo>
                  <a:lnTo>
                    <a:pt x="2237899" y="544354"/>
                  </a:lnTo>
                  <a:lnTo>
                    <a:pt x="942785" y="1292066"/>
                  </a:lnTo>
                  <a:close/>
                </a:path>
              </a:pathLst>
            </a:custGeom>
            <a:solidFill>
              <a:srgbClr val="FAFB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2" name="Google Shape;352;p13"/>
            <p:cNvSpPr/>
            <p:nvPr/>
          </p:nvSpPr>
          <p:spPr>
            <a:xfrm>
              <a:off x="7976493" y="3396565"/>
              <a:ext cx="664692" cy="383742"/>
            </a:xfrm>
            <a:custGeom>
              <a:avLst/>
              <a:gdLst/>
              <a:ahLst/>
              <a:cxnLst/>
              <a:rect l="l" t="t" r="r" b="b"/>
              <a:pathLst>
                <a:path w="830865" h="479678" extrusionOk="0">
                  <a:moveTo>
                    <a:pt x="755904" y="479679"/>
                  </a:moveTo>
                  <a:lnTo>
                    <a:pt x="0" y="43243"/>
                  </a:lnTo>
                  <a:lnTo>
                    <a:pt x="74867" y="0"/>
                  </a:lnTo>
                  <a:lnTo>
                    <a:pt x="830866" y="436436"/>
                  </a:lnTo>
                  <a:lnTo>
                    <a:pt x="755904" y="47967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3" name="Google Shape;353;p13"/>
            <p:cNvSpPr/>
            <p:nvPr/>
          </p:nvSpPr>
          <p:spPr>
            <a:xfrm>
              <a:off x="7912754" y="3450709"/>
              <a:ext cx="634670" cy="366446"/>
            </a:xfrm>
            <a:custGeom>
              <a:avLst/>
              <a:gdLst/>
              <a:ahLst/>
              <a:cxnLst/>
              <a:rect l="l" t="t" r="r" b="b"/>
              <a:pathLst>
                <a:path w="793337" h="458057" extrusionOk="0">
                  <a:moveTo>
                    <a:pt x="755904" y="458057"/>
                  </a:moveTo>
                  <a:lnTo>
                    <a:pt x="0" y="21622"/>
                  </a:lnTo>
                  <a:lnTo>
                    <a:pt x="37433" y="0"/>
                  </a:lnTo>
                  <a:lnTo>
                    <a:pt x="793337" y="436436"/>
                  </a:lnTo>
                  <a:lnTo>
                    <a:pt x="755904" y="458057"/>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4" name="Google Shape;354;p13"/>
            <p:cNvSpPr/>
            <p:nvPr/>
          </p:nvSpPr>
          <p:spPr>
            <a:xfrm>
              <a:off x="7863331" y="3479190"/>
              <a:ext cx="634670" cy="366446"/>
            </a:xfrm>
            <a:custGeom>
              <a:avLst/>
              <a:gdLst/>
              <a:ahLst/>
              <a:cxnLst/>
              <a:rect l="l" t="t" r="r" b="b"/>
              <a:pathLst>
                <a:path w="793337" h="458057" extrusionOk="0">
                  <a:moveTo>
                    <a:pt x="755904" y="458057"/>
                  </a:moveTo>
                  <a:lnTo>
                    <a:pt x="0" y="21622"/>
                  </a:lnTo>
                  <a:lnTo>
                    <a:pt x="37433" y="0"/>
                  </a:lnTo>
                  <a:lnTo>
                    <a:pt x="793337" y="436435"/>
                  </a:lnTo>
                  <a:lnTo>
                    <a:pt x="755904" y="458057"/>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5" name="Google Shape;355;p13"/>
            <p:cNvSpPr/>
            <p:nvPr/>
          </p:nvSpPr>
          <p:spPr>
            <a:xfrm>
              <a:off x="7813984" y="3507747"/>
              <a:ext cx="634670" cy="366446"/>
            </a:xfrm>
            <a:custGeom>
              <a:avLst/>
              <a:gdLst/>
              <a:ahLst/>
              <a:cxnLst/>
              <a:rect l="l" t="t" r="r" b="b"/>
              <a:pathLst>
                <a:path w="793337" h="458057" extrusionOk="0">
                  <a:moveTo>
                    <a:pt x="755904" y="458057"/>
                  </a:moveTo>
                  <a:lnTo>
                    <a:pt x="0" y="21622"/>
                  </a:lnTo>
                  <a:lnTo>
                    <a:pt x="37433" y="0"/>
                  </a:lnTo>
                  <a:lnTo>
                    <a:pt x="793337" y="436435"/>
                  </a:lnTo>
                  <a:lnTo>
                    <a:pt x="755904" y="458057"/>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6" name="Google Shape;356;p13"/>
            <p:cNvSpPr/>
            <p:nvPr/>
          </p:nvSpPr>
          <p:spPr>
            <a:xfrm>
              <a:off x="7451727" y="3699575"/>
              <a:ext cx="664616" cy="383743"/>
            </a:xfrm>
            <a:custGeom>
              <a:avLst/>
              <a:gdLst/>
              <a:ahLst/>
              <a:cxnLst/>
              <a:rect l="l" t="t" r="r" b="b"/>
              <a:pathLst>
                <a:path w="830770" h="479679" extrusionOk="0">
                  <a:moveTo>
                    <a:pt x="756000" y="479679"/>
                  </a:moveTo>
                  <a:lnTo>
                    <a:pt x="0" y="43244"/>
                  </a:lnTo>
                  <a:lnTo>
                    <a:pt x="74962" y="0"/>
                  </a:lnTo>
                  <a:lnTo>
                    <a:pt x="830771" y="436436"/>
                  </a:lnTo>
                  <a:lnTo>
                    <a:pt x="756000" y="47967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7" name="Google Shape;357;p13"/>
            <p:cNvSpPr/>
            <p:nvPr/>
          </p:nvSpPr>
          <p:spPr>
            <a:xfrm>
              <a:off x="7387988" y="3753643"/>
              <a:ext cx="593293" cy="342595"/>
            </a:xfrm>
            <a:custGeom>
              <a:avLst/>
              <a:gdLst/>
              <a:ahLst/>
              <a:cxnLst/>
              <a:rect l="l" t="t" r="r" b="b"/>
              <a:pathLst>
                <a:path w="741616" h="428244" extrusionOk="0">
                  <a:moveTo>
                    <a:pt x="704184" y="428244"/>
                  </a:moveTo>
                  <a:lnTo>
                    <a:pt x="0" y="21622"/>
                  </a:lnTo>
                  <a:lnTo>
                    <a:pt x="37433" y="0"/>
                  </a:lnTo>
                  <a:lnTo>
                    <a:pt x="741617" y="406622"/>
                  </a:lnTo>
                  <a:lnTo>
                    <a:pt x="704184" y="428244"/>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8" name="Google Shape;358;p13"/>
            <p:cNvSpPr/>
            <p:nvPr/>
          </p:nvSpPr>
          <p:spPr>
            <a:xfrm>
              <a:off x="7338565" y="3782200"/>
              <a:ext cx="582091" cy="336042"/>
            </a:xfrm>
            <a:custGeom>
              <a:avLst/>
              <a:gdLst/>
              <a:ahLst/>
              <a:cxnLst/>
              <a:rect l="l" t="t" r="r" b="b"/>
              <a:pathLst>
                <a:path w="727614" h="420052" extrusionOk="0">
                  <a:moveTo>
                    <a:pt x="690181" y="420053"/>
                  </a:moveTo>
                  <a:lnTo>
                    <a:pt x="0" y="21622"/>
                  </a:lnTo>
                  <a:lnTo>
                    <a:pt x="37433" y="0"/>
                  </a:lnTo>
                  <a:lnTo>
                    <a:pt x="727615" y="398431"/>
                  </a:lnTo>
                  <a:lnTo>
                    <a:pt x="690181" y="420053"/>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9" name="Google Shape;359;p13"/>
            <p:cNvSpPr/>
            <p:nvPr/>
          </p:nvSpPr>
          <p:spPr>
            <a:xfrm>
              <a:off x="7289218" y="3810681"/>
              <a:ext cx="496671" cy="286816"/>
            </a:xfrm>
            <a:custGeom>
              <a:avLst/>
              <a:gdLst/>
              <a:ahLst/>
              <a:cxnLst/>
              <a:rect l="l" t="t" r="r" b="b"/>
              <a:pathLst>
                <a:path w="620839" h="358520" extrusionOk="0">
                  <a:moveTo>
                    <a:pt x="583406" y="358521"/>
                  </a:moveTo>
                  <a:lnTo>
                    <a:pt x="0" y="21622"/>
                  </a:lnTo>
                  <a:lnTo>
                    <a:pt x="37433" y="0"/>
                  </a:lnTo>
                  <a:lnTo>
                    <a:pt x="620840" y="336899"/>
                  </a:lnTo>
                  <a:lnTo>
                    <a:pt x="583406" y="358521"/>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0" name="Google Shape;360;p13"/>
            <p:cNvSpPr/>
            <p:nvPr/>
          </p:nvSpPr>
          <p:spPr>
            <a:xfrm>
              <a:off x="7582329" y="3561435"/>
              <a:ext cx="337413" cy="194766"/>
            </a:xfrm>
            <a:custGeom>
              <a:avLst/>
              <a:gdLst/>
              <a:ahLst/>
              <a:cxnLst/>
              <a:rect l="l" t="t" r="r" b="b"/>
              <a:pathLst>
                <a:path w="421766" h="243458" extrusionOk="0">
                  <a:moveTo>
                    <a:pt x="210883" y="243459"/>
                  </a:moveTo>
                  <a:lnTo>
                    <a:pt x="0" y="121729"/>
                  </a:lnTo>
                  <a:lnTo>
                    <a:pt x="210883" y="0"/>
                  </a:lnTo>
                  <a:lnTo>
                    <a:pt x="421767" y="121729"/>
                  </a:lnTo>
                  <a:lnTo>
                    <a:pt x="210883" y="24345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1" name="Google Shape;361;p13"/>
            <p:cNvSpPr/>
            <p:nvPr/>
          </p:nvSpPr>
          <p:spPr>
            <a:xfrm>
              <a:off x="7800200" y="3687162"/>
              <a:ext cx="337413" cy="194843"/>
            </a:xfrm>
            <a:custGeom>
              <a:avLst/>
              <a:gdLst/>
              <a:ahLst/>
              <a:cxnLst/>
              <a:rect l="l" t="t" r="r" b="b"/>
              <a:pathLst>
                <a:path w="421766" h="243554" extrusionOk="0">
                  <a:moveTo>
                    <a:pt x="210884" y="243554"/>
                  </a:moveTo>
                  <a:lnTo>
                    <a:pt x="0" y="121825"/>
                  </a:lnTo>
                  <a:lnTo>
                    <a:pt x="210884" y="0"/>
                  </a:lnTo>
                  <a:lnTo>
                    <a:pt x="421767" y="121825"/>
                  </a:lnTo>
                  <a:lnTo>
                    <a:pt x="210884" y="243554"/>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2" name="Google Shape;362;p13"/>
            <p:cNvSpPr/>
            <p:nvPr/>
          </p:nvSpPr>
          <p:spPr>
            <a:xfrm>
              <a:off x="8018073" y="3812966"/>
              <a:ext cx="337413" cy="194843"/>
            </a:xfrm>
            <a:custGeom>
              <a:avLst/>
              <a:gdLst/>
              <a:ahLst/>
              <a:cxnLst/>
              <a:rect l="l" t="t" r="r" b="b"/>
              <a:pathLst>
                <a:path w="421766" h="243554" extrusionOk="0">
                  <a:moveTo>
                    <a:pt x="210883" y="243554"/>
                  </a:moveTo>
                  <a:lnTo>
                    <a:pt x="0" y="121729"/>
                  </a:lnTo>
                  <a:lnTo>
                    <a:pt x="210883" y="0"/>
                  </a:lnTo>
                  <a:lnTo>
                    <a:pt x="421767" y="121825"/>
                  </a:lnTo>
                  <a:lnTo>
                    <a:pt x="210883" y="243554"/>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3" name="Google Shape;363;p13"/>
            <p:cNvSpPr/>
            <p:nvPr/>
          </p:nvSpPr>
          <p:spPr>
            <a:xfrm>
              <a:off x="7794459" y="3551002"/>
              <a:ext cx="540846" cy="312343"/>
            </a:xfrm>
            <a:custGeom>
              <a:avLst/>
              <a:gdLst/>
              <a:ahLst/>
              <a:cxnLst/>
              <a:rect l="l" t="t" r="r" b="b"/>
              <a:pathLst>
                <a:path w="676058" h="390429" extrusionOk="0">
                  <a:moveTo>
                    <a:pt x="625735" y="92488"/>
                  </a:moveTo>
                  <a:cubicBezTo>
                    <a:pt x="610904" y="78943"/>
                    <a:pt x="594607" y="67094"/>
                    <a:pt x="577157" y="57150"/>
                  </a:cubicBezTo>
                  <a:cubicBezTo>
                    <a:pt x="445236" y="-19050"/>
                    <a:pt x="230733" y="-19050"/>
                    <a:pt x="98907" y="57150"/>
                  </a:cubicBezTo>
                  <a:cubicBezTo>
                    <a:pt x="78543" y="68666"/>
                    <a:pt x="59826" y="82896"/>
                    <a:pt x="43281" y="99441"/>
                  </a:cubicBezTo>
                  <a:cubicBezTo>
                    <a:pt x="-29204" y="173831"/>
                    <a:pt x="-10630" y="270034"/>
                    <a:pt x="98907" y="333280"/>
                  </a:cubicBezTo>
                  <a:cubicBezTo>
                    <a:pt x="230733" y="409480"/>
                    <a:pt x="445331" y="409480"/>
                    <a:pt x="577157" y="333280"/>
                  </a:cubicBezTo>
                  <a:cubicBezTo>
                    <a:pt x="690124" y="268033"/>
                    <a:pt x="706316" y="167735"/>
                    <a:pt x="625735" y="92488"/>
                  </a:cubicBezTo>
                  <a:close/>
                  <a:moveTo>
                    <a:pt x="535152" y="308610"/>
                  </a:moveTo>
                  <a:cubicBezTo>
                    <a:pt x="426472" y="371380"/>
                    <a:pt x="249402" y="371380"/>
                    <a:pt x="141008" y="308610"/>
                  </a:cubicBezTo>
                  <a:cubicBezTo>
                    <a:pt x="64808" y="264605"/>
                    <a:pt x="41948" y="201168"/>
                    <a:pt x="72713" y="145542"/>
                  </a:cubicBezTo>
                  <a:cubicBezTo>
                    <a:pt x="89277" y="118310"/>
                    <a:pt x="112871" y="96031"/>
                    <a:pt x="141008" y="81058"/>
                  </a:cubicBezTo>
                  <a:cubicBezTo>
                    <a:pt x="249688" y="18383"/>
                    <a:pt x="426758" y="18383"/>
                    <a:pt x="535152" y="81058"/>
                  </a:cubicBezTo>
                  <a:cubicBezTo>
                    <a:pt x="563260" y="96002"/>
                    <a:pt x="586797" y="118291"/>
                    <a:pt x="603256" y="145542"/>
                  </a:cubicBezTo>
                  <a:lnTo>
                    <a:pt x="603256" y="145542"/>
                  </a:lnTo>
                  <a:cubicBezTo>
                    <a:pt x="634117" y="201549"/>
                    <a:pt x="611352" y="264890"/>
                    <a:pt x="535152" y="30861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4" name="Google Shape;364;p13"/>
            <p:cNvSpPr/>
            <p:nvPr/>
          </p:nvSpPr>
          <p:spPr>
            <a:xfrm>
              <a:off x="7824798" y="3491907"/>
              <a:ext cx="470058" cy="181410"/>
            </a:xfrm>
            <a:custGeom>
              <a:avLst/>
              <a:gdLst/>
              <a:ahLst/>
              <a:cxnLst/>
              <a:rect l="l" t="t" r="r" b="b"/>
              <a:pathLst>
                <a:path w="587572" h="226763" extrusionOk="0">
                  <a:moveTo>
                    <a:pt x="565309" y="219837"/>
                  </a:moveTo>
                  <a:lnTo>
                    <a:pt x="565309" y="219837"/>
                  </a:lnTo>
                  <a:cubicBezTo>
                    <a:pt x="548849" y="192586"/>
                    <a:pt x="525313" y="170297"/>
                    <a:pt x="497205" y="155353"/>
                  </a:cubicBezTo>
                  <a:cubicBezTo>
                    <a:pt x="388525" y="92678"/>
                    <a:pt x="211455" y="92678"/>
                    <a:pt x="103061" y="155353"/>
                  </a:cubicBezTo>
                  <a:cubicBezTo>
                    <a:pt x="74924" y="170326"/>
                    <a:pt x="51330" y="192605"/>
                    <a:pt x="34766" y="219837"/>
                  </a:cubicBezTo>
                  <a:lnTo>
                    <a:pt x="5334" y="172974"/>
                  </a:lnTo>
                  <a:lnTo>
                    <a:pt x="0" y="164497"/>
                  </a:lnTo>
                  <a:lnTo>
                    <a:pt x="38100" y="73533"/>
                  </a:lnTo>
                  <a:lnTo>
                    <a:pt x="170402" y="0"/>
                  </a:lnTo>
                  <a:lnTo>
                    <a:pt x="416719" y="4286"/>
                  </a:lnTo>
                  <a:lnTo>
                    <a:pt x="584073" y="103537"/>
                  </a:lnTo>
                  <a:cubicBezTo>
                    <a:pt x="584073" y="103537"/>
                    <a:pt x="587121" y="134969"/>
                    <a:pt x="587502" y="166021"/>
                  </a:cubicBezTo>
                  <a:cubicBezTo>
                    <a:pt x="588169" y="204883"/>
                    <a:pt x="584359" y="242697"/>
                    <a:pt x="565309" y="219837"/>
                  </a:cubicBezTo>
                  <a:close/>
                </a:path>
              </a:pathLst>
            </a:custGeom>
            <a:solidFill>
              <a:srgbClr val="A1A5B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5" name="Google Shape;365;p13"/>
            <p:cNvSpPr/>
            <p:nvPr/>
          </p:nvSpPr>
          <p:spPr>
            <a:xfrm>
              <a:off x="7794490" y="3623727"/>
              <a:ext cx="41071" cy="82677"/>
            </a:xfrm>
            <a:custGeom>
              <a:avLst/>
              <a:gdLst/>
              <a:ahLst/>
              <a:cxnLst/>
              <a:rect l="l" t="t" r="r" b="b"/>
              <a:pathLst>
                <a:path w="51339" h="103346" extrusionOk="0">
                  <a:moveTo>
                    <a:pt x="0" y="103346"/>
                  </a:moveTo>
                  <a:lnTo>
                    <a:pt x="95" y="0"/>
                  </a:lnTo>
                  <a:lnTo>
                    <a:pt x="51340" y="86773"/>
                  </a:lnTo>
                  <a:lnTo>
                    <a:pt x="0" y="103346"/>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6" name="Google Shape;366;p13"/>
            <p:cNvSpPr/>
            <p:nvPr/>
          </p:nvSpPr>
          <p:spPr>
            <a:xfrm>
              <a:off x="8298847" y="3624184"/>
              <a:ext cx="36118" cy="82219"/>
            </a:xfrm>
            <a:custGeom>
              <a:avLst/>
              <a:gdLst/>
              <a:ahLst/>
              <a:cxnLst/>
              <a:rect l="l" t="t" r="r" b="b"/>
              <a:pathLst>
                <a:path w="45148" h="102774" extrusionOk="0">
                  <a:moveTo>
                    <a:pt x="45148" y="102775"/>
                  </a:moveTo>
                  <a:lnTo>
                    <a:pt x="45148" y="0"/>
                  </a:lnTo>
                  <a:lnTo>
                    <a:pt x="0" y="51149"/>
                  </a:lnTo>
                  <a:lnTo>
                    <a:pt x="45148" y="102775"/>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7" name="Google Shape;367;p13"/>
            <p:cNvSpPr/>
            <p:nvPr/>
          </p:nvSpPr>
          <p:spPr>
            <a:xfrm>
              <a:off x="7842237" y="3535238"/>
              <a:ext cx="450190" cy="259842"/>
            </a:xfrm>
            <a:custGeom>
              <a:avLst/>
              <a:gdLst/>
              <a:ahLst/>
              <a:cxnLst/>
              <a:rect l="l" t="t" r="r" b="b"/>
              <a:pathLst>
                <a:path w="562737" h="324802" extrusionOk="0">
                  <a:moveTo>
                    <a:pt x="562737" y="162401"/>
                  </a:moveTo>
                  <a:cubicBezTo>
                    <a:pt x="562737" y="252093"/>
                    <a:pt x="436764" y="324802"/>
                    <a:pt x="281368" y="324802"/>
                  </a:cubicBezTo>
                  <a:cubicBezTo>
                    <a:pt x="125973" y="324802"/>
                    <a:pt x="0" y="252093"/>
                    <a:pt x="0" y="162401"/>
                  </a:cubicBezTo>
                  <a:cubicBezTo>
                    <a:pt x="0" y="72710"/>
                    <a:pt x="125973" y="0"/>
                    <a:pt x="281368" y="0"/>
                  </a:cubicBezTo>
                  <a:cubicBezTo>
                    <a:pt x="436764" y="0"/>
                    <a:pt x="562737" y="72710"/>
                    <a:pt x="562737" y="162401"/>
                  </a:cubicBezTo>
                  <a:close/>
                </a:path>
              </a:pathLst>
            </a:custGeom>
            <a:solidFill>
              <a:srgbClr val="3E7E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8" name="Google Shape;368;p13"/>
            <p:cNvSpPr/>
            <p:nvPr/>
          </p:nvSpPr>
          <p:spPr>
            <a:xfrm>
              <a:off x="7815050" y="3673683"/>
              <a:ext cx="491790" cy="176435"/>
            </a:xfrm>
            <a:custGeom>
              <a:avLst/>
              <a:gdLst/>
              <a:ahLst/>
              <a:cxnLst/>
              <a:rect l="l" t="t" r="r" b="b"/>
              <a:pathLst>
                <a:path w="614737" h="220544" extrusionOk="0">
                  <a:moveTo>
                    <a:pt x="0" y="58293"/>
                  </a:moveTo>
                  <a:cubicBezTo>
                    <a:pt x="0" y="58293"/>
                    <a:pt x="43339" y="228981"/>
                    <a:pt x="366522" y="220218"/>
                  </a:cubicBezTo>
                  <a:cubicBezTo>
                    <a:pt x="590836" y="220218"/>
                    <a:pt x="619506" y="27432"/>
                    <a:pt x="614172" y="0"/>
                  </a:cubicBezTo>
                  <a:cubicBezTo>
                    <a:pt x="567595" y="64189"/>
                    <a:pt x="495062" y="104556"/>
                    <a:pt x="415957" y="110300"/>
                  </a:cubicBezTo>
                  <a:cubicBezTo>
                    <a:pt x="279463" y="122206"/>
                    <a:pt x="178689" y="120682"/>
                    <a:pt x="124778" y="94583"/>
                  </a:cubicBezTo>
                  <a:cubicBezTo>
                    <a:pt x="70866" y="68485"/>
                    <a:pt x="95" y="0"/>
                    <a:pt x="95" y="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9" name="Google Shape;369;p13"/>
            <p:cNvSpPr/>
            <p:nvPr/>
          </p:nvSpPr>
          <p:spPr>
            <a:xfrm>
              <a:off x="7794490" y="3472184"/>
              <a:ext cx="540791" cy="312391"/>
            </a:xfrm>
            <a:custGeom>
              <a:avLst/>
              <a:gdLst/>
              <a:ahLst/>
              <a:cxnLst/>
              <a:rect l="l" t="t" r="r" b="b"/>
              <a:pathLst>
                <a:path w="675989" h="390489" extrusionOk="0">
                  <a:moveTo>
                    <a:pt x="98869" y="333375"/>
                  </a:moveTo>
                  <a:cubicBezTo>
                    <a:pt x="-32956" y="257175"/>
                    <a:pt x="-32956" y="133350"/>
                    <a:pt x="98869" y="57150"/>
                  </a:cubicBezTo>
                  <a:cubicBezTo>
                    <a:pt x="230695" y="-19050"/>
                    <a:pt x="445294" y="-19050"/>
                    <a:pt x="577120" y="57150"/>
                  </a:cubicBezTo>
                  <a:cubicBezTo>
                    <a:pt x="708946" y="133350"/>
                    <a:pt x="708946" y="257175"/>
                    <a:pt x="577120" y="333375"/>
                  </a:cubicBezTo>
                  <a:cubicBezTo>
                    <a:pt x="445294" y="409575"/>
                    <a:pt x="230695" y="409480"/>
                    <a:pt x="98869" y="333375"/>
                  </a:cubicBezTo>
                  <a:close/>
                  <a:moveTo>
                    <a:pt x="535019" y="81534"/>
                  </a:moveTo>
                  <a:cubicBezTo>
                    <a:pt x="426339" y="18860"/>
                    <a:pt x="249269" y="18764"/>
                    <a:pt x="140970" y="81534"/>
                  </a:cubicBezTo>
                  <a:cubicBezTo>
                    <a:pt x="32671" y="144304"/>
                    <a:pt x="32290" y="246316"/>
                    <a:pt x="140970" y="309086"/>
                  </a:cubicBezTo>
                  <a:cubicBezTo>
                    <a:pt x="249650" y="371856"/>
                    <a:pt x="426720" y="371856"/>
                    <a:pt x="535019" y="309086"/>
                  </a:cubicBezTo>
                  <a:cubicBezTo>
                    <a:pt x="643319" y="246316"/>
                    <a:pt x="644176" y="144304"/>
                    <a:pt x="535019" y="81534"/>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0" name="Google Shape;370;p13"/>
            <p:cNvSpPr/>
            <p:nvPr/>
          </p:nvSpPr>
          <p:spPr>
            <a:xfrm rot="-1800688">
              <a:off x="7461681" y="3958751"/>
              <a:ext cx="59415" cy="102834"/>
            </a:xfrm>
            <a:custGeom>
              <a:avLst/>
              <a:gdLst/>
              <a:ahLst/>
              <a:cxnLst/>
              <a:rect l="l" t="t" r="r" b="b"/>
              <a:pathLst>
                <a:path w="74294" h="128587" extrusionOk="0">
                  <a:moveTo>
                    <a:pt x="74295" y="64294"/>
                  </a:moveTo>
                  <a:cubicBezTo>
                    <a:pt x="74295" y="99802"/>
                    <a:pt x="57663" y="128588"/>
                    <a:pt x="37148" y="128588"/>
                  </a:cubicBezTo>
                  <a:cubicBezTo>
                    <a:pt x="16632" y="128588"/>
                    <a:pt x="0" y="99802"/>
                    <a:pt x="0" y="64294"/>
                  </a:cubicBezTo>
                  <a:cubicBezTo>
                    <a:pt x="0" y="28785"/>
                    <a:pt x="16632" y="0"/>
                    <a:pt x="37148" y="0"/>
                  </a:cubicBezTo>
                  <a:cubicBezTo>
                    <a:pt x="57663" y="0"/>
                    <a:pt x="74295" y="28785"/>
                    <a:pt x="74295" y="64294"/>
                  </a:cubicBez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1" name="Google Shape;371;p13"/>
            <p:cNvSpPr/>
            <p:nvPr/>
          </p:nvSpPr>
          <p:spPr>
            <a:xfrm>
              <a:off x="7752377" y="3752957"/>
              <a:ext cx="148970" cy="86030"/>
            </a:xfrm>
            <a:custGeom>
              <a:avLst/>
              <a:gdLst/>
              <a:ahLst/>
              <a:cxnLst/>
              <a:rect l="l" t="t" r="r" b="b"/>
              <a:pathLst>
                <a:path w="186213" h="107537" extrusionOk="0">
                  <a:moveTo>
                    <a:pt x="186214" y="25337"/>
                  </a:moveTo>
                  <a:lnTo>
                    <a:pt x="43910" y="107537"/>
                  </a:lnTo>
                  <a:lnTo>
                    <a:pt x="0" y="82105"/>
                  </a:lnTo>
                  <a:lnTo>
                    <a:pt x="142304" y="0"/>
                  </a:lnTo>
                  <a:lnTo>
                    <a:pt x="186214" y="25337"/>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2" name="Google Shape;372;p13"/>
            <p:cNvSpPr/>
            <p:nvPr/>
          </p:nvSpPr>
          <p:spPr>
            <a:xfrm>
              <a:off x="7787483" y="3773138"/>
              <a:ext cx="113842" cy="106298"/>
            </a:xfrm>
            <a:custGeom>
              <a:avLst/>
              <a:gdLst/>
              <a:ahLst/>
              <a:cxnLst/>
              <a:rect l="l" t="t" r="r" b="b"/>
              <a:pathLst>
                <a:path w="142303" h="132873" extrusionOk="0">
                  <a:moveTo>
                    <a:pt x="142304" y="50768"/>
                  </a:moveTo>
                  <a:lnTo>
                    <a:pt x="0" y="132874"/>
                  </a:lnTo>
                  <a:lnTo>
                    <a:pt x="0" y="82201"/>
                  </a:lnTo>
                  <a:lnTo>
                    <a:pt x="142304" y="0"/>
                  </a:lnTo>
                  <a:lnTo>
                    <a:pt x="142304" y="50768"/>
                  </a:lnTo>
                  <a:close/>
                </a:path>
              </a:pathLst>
            </a:custGeom>
            <a:solidFill>
              <a:srgbClr val="A1A5B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3" name="Google Shape;373;p13"/>
            <p:cNvSpPr/>
            <p:nvPr/>
          </p:nvSpPr>
          <p:spPr>
            <a:xfrm>
              <a:off x="7465892" y="3799784"/>
              <a:ext cx="345033" cy="254286"/>
            </a:xfrm>
            <a:custGeom>
              <a:avLst/>
              <a:gdLst/>
              <a:ahLst/>
              <a:cxnLst/>
              <a:rect l="l" t="t" r="r" b="b"/>
              <a:pathLst>
                <a:path w="431291" h="317858" extrusionOk="0">
                  <a:moveTo>
                    <a:pt x="431292" y="84877"/>
                  </a:moveTo>
                  <a:cubicBezTo>
                    <a:pt x="429558" y="52883"/>
                    <a:pt x="412680" y="23631"/>
                    <a:pt x="385858" y="6106"/>
                  </a:cubicBezTo>
                  <a:cubicBezTo>
                    <a:pt x="376637" y="-562"/>
                    <a:pt x="364579" y="-1867"/>
                    <a:pt x="354139" y="2676"/>
                  </a:cubicBezTo>
                  <a:lnTo>
                    <a:pt x="354139" y="2676"/>
                  </a:lnTo>
                  <a:lnTo>
                    <a:pt x="0" y="206988"/>
                  </a:lnTo>
                  <a:lnTo>
                    <a:pt x="64579" y="317859"/>
                  </a:lnTo>
                  <a:lnTo>
                    <a:pt x="414338" y="115929"/>
                  </a:lnTo>
                  <a:cubicBezTo>
                    <a:pt x="424720" y="112214"/>
                    <a:pt x="431292" y="101356"/>
                    <a:pt x="431292" y="8487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4" name="Google Shape;374;p13"/>
            <p:cNvSpPr/>
            <p:nvPr/>
          </p:nvSpPr>
          <p:spPr>
            <a:xfrm rot="-1800688">
              <a:off x="7461681" y="3958751"/>
              <a:ext cx="59415" cy="102834"/>
            </a:xfrm>
            <a:custGeom>
              <a:avLst/>
              <a:gdLst/>
              <a:ahLst/>
              <a:cxnLst/>
              <a:rect l="l" t="t" r="r" b="b"/>
              <a:pathLst>
                <a:path w="74294" h="128587" extrusionOk="0">
                  <a:moveTo>
                    <a:pt x="74295" y="64294"/>
                  </a:moveTo>
                  <a:cubicBezTo>
                    <a:pt x="74295" y="99802"/>
                    <a:pt x="57663" y="128588"/>
                    <a:pt x="37148" y="128588"/>
                  </a:cubicBezTo>
                  <a:cubicBezTo>
                    <a:pt x="16632" y="128588"/>
                    <a:pt x="0" y="99802"/>
                    <a:pt x="0" y="64294"/>
                  </a:cubicBezTo>
                  <a:cubicBezTo>
                    <a:pt x="0" y="28785"/>
                    <a:pt x="16632" y="0"/>
                    <a:pt x="37148" y="0"/>
                  </a:cubicBezTo>
                  <a:cubicBezTo>
                    <a:pt x="57663" y="0"/>
                    <a:pt x="74295" y="28785"/>
                    <a:pt x="74295" y="6429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F3126C9-CCA5-6368-18C7-5754DB8DF1A7}"/>
              </a:ext>
            </a:extLst>
          </p:cNvPr>
          <p:cNvSpPr>
            <a:spLocks noGrp="1"/>
          </p:cNvSpPr>
          <p:nvPr>
            <p:ph type="title"/>
          </p:nvPr>
        </p:nvSpPr>
        <p:spPr>
          <a:xfrm>
            <a:off x="421804" y="231160"/>
            <a:ext cx="8300392" cy="591969"/>
          </a:xfrm>
        </p:spPr>
        <p:txBody>
          <a:bodyPr/>
          <a:lstStyle/>
          <a:p>
            <a:r>
              <a:rPr lang="en-GB">
                <a:solidFill>
                  <a:schemeClr val="accent1"/>
                </a:solidFill>
                <a:latin typeface="Railway thin"/>
                <a:cs typeface="Arial"/>
              </a:rPr>
              <a:t>Embedding JavaScript into HTML</a:t>
            </a:r>
            <a:endParaRPr lang="en-US">
              <a:solidFill>
                <a:schemeClr val="accent1"/>
              </a:solidFill>
              <a:latin typeface="Railway thin"/>
              <a:cs typeface="Arial"/>
            </a:endParaRPr>
          </a:p>
        </p:txBody>
      </p:sp>
      <p:sp>
        <p:nvSpPr>
          <p:cNvPr id="5" name="Slide Number Placeholder 4">
            <a:extLst>
              <a:ext uri="{FF2B5EF4-FFF2-40B4-BE49-F238E27FC236}">
                <a16:creationId xmlns:a16="http://schemas.microsoft.com/office/drawing/2014/main" id="{3EA38206-220E-0266-1D1D-EDB2C3334BF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30</a:t>
            </a:fld>
            <a:endParaRPr lang="en"/>
          </a:p>
        </p:txBody>
      </p:sp>
      <p:pic>
        <p:nvPicPr>
          <p:cNvPr id="14" name="Picture 13">
            <a:extLst>
              <a:ext uri="{FF2B5EF4-FFF2-40B4-BE49-F238E27FC236}">
                <a16:creationId xmlns:a16="http://schemas.microsoft.com/office/drawing/2014/main" id="{88F8DE57-53CB-34A8-46E8-9B23D07632D4}"/>
              </a:ext>
            </a:extLst>
          </p:cNvPr>
          <p:cNvPicPr>
            <a:picLocks noChangeAspect="1"/>
          </p:cNvPicPr>
          <p:nvPr/>
        </p:nvPicPr>
        <p:blipFill>
          <a:blip r:embed="rId2"/>
          <a:stretch>
            <a:fillRect/>
          </a:stretch>
        </p:blipFill>
        <p:spPr>
          <a:xfrm>
            <a:off x="263509" y="1535689"/>
            <a:ext cx="3116455" cy="2878605"/>
          </a:xfrm>
          <a:prstGeom prst="rect">
            <a:avLst/>
          </a:prstGeom>
        </p:spPr>
      </p:pic>
      <p:pic>
        <p:nvPicPr>
          <p:cNvPr id="19" name="Picture 18">
            <a:extLst>
              <a:ext uri="{FF2B5EF4-FFF2-40B4-BE49-F238E27FC236}">
                <a16:creationId xmlns:a16="http://schemas.microsoft.com/office/drawing/2014/main" id="{CC9FB548-F368-CCAF-11A2-558206B94699}"/>
              </a:ext>
            </a:extLst>
          </p:cNvPr>
          <p:cNvPicPr>
            <a:picLocks noChangeAspect="1"/>
          </p:cNvPicPr>
          <p:nvPr/>
        </p:nvPicPr>
        <p:blipFill>
          <a:blip r:embed="rId3"/>
          <a:stretch>
            <a:fillRect/>
          </a:stretch>
        </p:blipFill>
        <p:spPr>
          <a:xfrm>
            <a:off x="5418631" y="1623415"/>
            <a:ext cx="3136546" cy="2897160"/>
          </a:xfrm>
          <a:prstGeom prst="rect">
            <a:avLst/>
          </a:prstGeom>
        </p:spPr>
      </p:pic>
      <p:sp>
        <p:nvSpPr>
          <p:cNvPr id="22" name="TextBox 21">
            <a:extLst>
              <a:ext uri="{FF2B5EF4-FFF2-40B4-BE49-F238E27FC236}">
                <a16:creationId xmlns:a16="http://schemas.microsoft.com/office/drawing/2014/main" id="{0AEBA30A-534E-547F-63B9-71DFFACDD16E}"/>
              </a:ext>
            </a:extLst>
          </p:cNvPr>
          <p:cNvSpPr txBox="1"/>
          <p:nvPr/>
        </p:nvSpPr>
        <p:spPr>
          <a:xfrm>
            <a:off x="552669" y="948576"/>
            <a:ext cx="2538133" cy="461665"/>
          </a:xfrm>
          <a:prstGeom prst="rect">
            <a:avLst/>
          </a:prstGeom>
          <a:noFill/>
        </p:spPr>
        <p:txBody>
          <a:bodyPr wrap="square" rtlCol="0">
            <a:spAutoFit/>
          </a:bodyPr>
          <a:lstStyle/>
          <a:p>
            <a:r>
              <a:rPr lang="en-US" sz="2400" i="0">
                <a:effectLst/>
                <a:latin typeface="Söhne"/>
              </a:rPr>
              <a:t>Inline JavaScript</a:t>
            </a:r>
          </a:p>
        </p:txBody>
      </p:sp>
      <p:sp>
        <p:nvSpPr>
          <p:cNvPr id="24" name="TextBox 23">
            <a:extLst>
              <a:ext uri="{FF2B5EF4-FFF2-40B4-BE49-F238E27FC236}">
                <a16:creationId xmlns:a16="http://schemas.microsoft.com/office/drawing/2014/main" id="{7E0A12EE-F389-8372-6AB2-CB8E18CA950B}"/>
              </a:ext>
            </a:extLst>
          </p:cNvPr>
          <p:cNvSpPr txBox="1"/>
          <p:nvPr/>
        </p:nvSpPr>
        <p:spPr>
          <a:xfrm>
            <a:off x="5418631" y="949995"/>
            <a:ext cx="3324243" cy="461665"/>
          </a:xfrm>
          <a:prstGeom prst="rect">
            <a:avLst/>
          </a:prstGeom>
          <a:noFill/>
        </p:spPr>
        <p:txBody>
          <a:bodyPr wrap="square" rtlCol="0">
            <a:spAutoFit/>
          </a:bodyPr>
          <a:lstStyle/>
          <a:p>
            <a:r>
              <a:rPr lang="en-US" sz="2400" i="0">
                <a:effectLst/>
                <a:latin typeface="Söhne"/>
              </a:rPr>
              <a:t>External JavaScript File</a:t>
            </a:r>
          </a:p>
        </p:txBody>
      </p:sp>
      <p:sp>
        <p:nvSpPr>
          <p:cNvPr id="25" name="TextBox 24">
            <a:extLst>
              <a:ext uri="{FF2B5EF4-FFF2-40B4-BE49-F238E27FC236}">
                <a16:creationId xmlns:a16="http://schemas.microsoft.com/office/drawing/2014/main" id="{123BD56F-C26E-E3A0-D17A-F59A6ECC0DD1}"/>
              </a:ext>
            </a:extLst>
          </p:cNvPr>
          <p:cNvSpPr txBox="1"/>
          <p:nvPr/>
        </p:nvSpPr>
        <p:spPr>
          <a:xfrm>
            <a:off x="168017" y="4520575"/>
            <a:ext cx="3560676" cy="584775"/>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a:solidFill>
                  <a:schemeClr val="dk1"/>
                </a:solidFill>
                <a:latin typeface="Barlow Light"/>
                <a:sym typeface="Barlow Light"/>
              </a:rPr>
              <a:t>Embed JavaScript code directly into the HTML file using the &lt;script&gt; tag</a:t>
            </a:r>
          </a:p>
        </p:txBody>
      </p:sp>
      <p:sp>
        <p:nvSpPr>
          <p:cNvPr id="28" name="TextBox 27">
            <a:extLst>
              <a:ext uri="{FF2B5EF4-FFF2-40B4-BE49-F238E27FC236}">
                <a16:creationId xmlns:a16="http://schemas.microsoft.com/office/drawing/2014/main" id="{02282042-D6C9-6D3C-0444-48FCCEC7E976}"/>
              </a:ext>
            </a:extLst>
          </p:cNvPr>
          <p:cNvSpPr txBox="1"/>
          <p:nvPr/>
        </p:nvSpPr>
        <p:spPr>
          <a:xfrm>
            <a:off x="5324783" y="4520575"/>
            <a:ext cx="3324242" cy="584775"/>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a:solidFill>
                  <a:schemeClr val="dk1"/>
                </a:solidFill>
                <a:latin typeface="Barlow Light"/>
                <a:sym typeface="Barlow Light"/>
              </a:rPr>
              <a:t>Reference an eternal </a:t>
            </a:r>
            <a:r>
              <a:rPr lang="en-US" altLang="en-US" sz="1600" b="1">
                <a:solidFill>
                  <a:schemeClr val="dk1"/>
                </a:solidFill>
                <a:latin typeface="Barlow Light"/>
                <a:sym typeface="Barlow Light"/>
              </a:rPr>
              <a:t>.</a:t>
            </a:r>
            <a:r>
              <a:rPr lang="en-US" altLang="en-US" sz="1600" b="1" err="1">
                <a:solidFill>
                  <a:schemeClr val="dk1"/>
                </a:solidFill>
                <a:latin typeface="Barlow Light"/>
                <a:sym typeface="Barlow Light"/>
              </a:rPr>
              <a:t>js</a:t>
            </a:r>
            <a:r>
              <a:rPr lang="en-US" altLang="en-US" sz="1600" b="1">
                <a:solidFill>
                  <a:schemeClr val="dk1"/>
                </a:solidFill>
                <a:latin typeface="Barlow Light"/>
                <a:sym typeface="Barlow Light"/>
              </a:rPr>
              <a:t> </a:t>
            </a:r>
            <a:r>
              <a:rPr lang="en-US" altLang="en-US" sz="1600">
                <a:solidFill>
                  <a:schemeClr val="dk1"/>
                </a:solidFill>
                <a:latin typeface="Barlow Light"/>
                <a:sym typeface="Barlow Light"/>
              </a:rPr>
              <a:t>file in the </a:t>
            </a:r>
            <a:r>
              <a:rPr lang="en-US" altLang="en-US" sz="1600" b="1" err="1">
                <a:solidFill>
                  <a:schemeClr val="dk1"/>
                </a:solidFill>
                <a:latin typeface="Barlow Light"/>
                <a:sym typeface="Barlow Light"/>
              </a:rPr>
              <a:t>src</a:t>
            </a:r>
            <a:r>
              <a:rPr lang="en-US" altLang="en-US" sz="1600" b="1">
                <a:solidFill>
                  <a:schemeClr val="dk1"/>
                </a:solidFill>
                <a:latin typeface="Barlow Light"/>
                <a:sym typeface="Barlow Light"/>
              </a:rPr>
              <a:t> </a:t>
            </a:r>
            <a:r>
              <a:rPr lang="en-US" altLang="en-US" sz="1600">
                <a:solidFill>
                  <a:schemeClr val="dk1"/>
                </a:solidFill>
                <a:latin typeface="Barlow Light"/>
                <a:sym typeface="Barlow Light"/>
              </a:rPr>
              <a:t>attribute of the &lt;script&gt; tag. </a:t>
            </a:r>
          </a:p>
        </p:txBody>
      </p:sp>
    </p:spTree>
    <p:extLst>
      <p:ext uri="{BB962C8B-B14F-4D97-AF65-F5344CB8AC3E}">
        <p14:creationId xmlns:p14="http://schemas.microsoft.com/office/powerpoint/2010/main" val="1659421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10" presetClass="entr" presetSubtype="0"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fade">
                                      <p:cBhvr>
                                        <p:cTn id="13" dur="500"/>
                                        <p:tgtEl>
                                          <p:spTgt spid="25"/>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4"/>
                                        </p:tgtEl>
                                        <p:attrNameLst>
                                          <p:attrName>style.visibility</p:attrName>
                                        </p:attrNameLst>
                                      </p:cBhvr>
                                      <p:to>
                                        <p:strVal val="visible"/>
                                      </p:to>
                                    </p:set>
                                    <p:animEffect transition="in" filter="fade">
                                      <p:cBhvr>
                                        <p:cTn id="18" dur="500"/>
                                        <p:tgtEl>
                                          <p:spTgt spid="24"/>
                                        </p:tgtEl>
                                      </p:cBhvr>
                                    </p:animEffect>
                                  </p:childTnLst>
                                </p:cTn>
                              </p:par>
                              <p:par>
                                <p:cTn id="19" presetID="10" presetClass="entr" presetSubtype="0" fill="hold" nodeType="with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500"/>
                                        <p:tgtEl>
                                          <p:spTgt spid="1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8"/>
                                        </p:tgtEl>
                                        <p:attrNameLst>
                                          <p:attrName>style.visibility</p:attrName>
                                        </p:attrNameLst>
                                      </p:cBhvr>
                                      <p:to>
                                        <p:strVal val="visible"/>
                                      </p:to>
                                    </p:set>
                                    <p:animEffect transition="in" filter="fade">
                                      <p:cBhvr>
                                        <p:cTn id="24"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4" grpId="0"/>
      <p:bldP spid="25" grpId="0"/>
      <p:bldP spid="28" grpId="0"/>
    </p:bldLst>
  </p:timing>
</p:sld>
</file>

<file path=ppt/slides/slide3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F3126C9-CCA5-6368-18C7-5754DB8DF1A7}"/>
              </a:ext>
            </a:extLst>
          </p:cNvPr>
          <p:cNvSpPr>
            <a:spLocks noGrp="1"/>
          </p:cNvSpPr>
          <p:nvPr>
            <p:ph type="title"/>
          </p:nvPr>
        </p:nvSpPr>
        <p:spPr>
          <a:xfrm>
            <a:off x="421804" y="231160"/>
            <a:ext cx="8300392" cy="591969"/>
          </a:xfrm>
        </p:spPr>
        <p:txBody>
          <a:bodyPr/>
          <a:lstStyle/>
          <a:p>
            <a:r>
              <a:rPr lang="en-GB">
                <a:solidFill>
                  <a:schemeClr val="accent1"/>
                </a:solidFill>
                <a:latin typeface="Railway thin"/>
                <a:cs typeface="Arial"/>
              </a:rPr>
              <a:t>Embedding JavaScript into HTML</a:t>
            </a:r>
            <a:endParaRPr lang="en-US">
              <a:solidFill>
                <a:schemeClr val="accent1"/>
              </a:solidFill>
              <a:latin typeface="Railway thin"/>
              <a:cs typeface="Arial"/>
            </a:endParaRPr>
          </a:p>
        </p:txBody>
      </p:sp>
      <p:sp>
        <p:nvSpPr>
          <p:cNvPr id="5" name="Slide Number Placeholder 4">
            <a:extLst>
              <a:ext uri="{FF2B5EF4-FFF2-40B4-BE49-F238E27FC236}">
                <a16:creationId xmlns:a16="http://schemas.microsoft.com/office/drawing/2014/main" id="{3EA38206-220E-0266-1D1D-EDB2C3334BF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31</a:t>
            </a:fld>
            <a:endParaRPr lang="en"/>
          </a:p>
        </p:txBody>
      </p:sp>
      <p:sp>
        <p:nvSpPr>
          <p:cNvPr id="20" name="TextBox 19">
            <a:extLst>
              <a:ext uri="{FF2B5EF4-FFF2-40B4-BE49-F238E27FC236}">
                <a16:creationId xmlns:a16="http://schemas.microsoft.com/office/drawing/2014/main" id="{BE0B9AFE-8541-4897-6B26-AB029294B4EC}"/>
              </a:ext>
            </a:extLst>
          </p:cNvPr>
          <p:cNvSpPr txBox="1"/>
          <p:nvPr/>
        </p:nvSpPr>
        <p:spPr>
          <a:xfrm>
            <a:off x="421804" y="700046"/>
            <a:ext cx="5734176" cy="461665"/>
          </a:xfrm>
          <a:prstGeom prst="rect">
            <a:avLst/>
          </a:prstGeom>
          <a:noFill/>
        </p:spPr>
        <p:txBody>
          <a:bodyPr wrap="square" rtlCol="0">
            <a:spAutoFit/>
          </a:bodyPr>
          <a:lstStyle/>
          <a:p>
            <a:r>
              <a:rPr lang="en-US" sz="2400" i="0">
                <a:effectLst/>
                <a:latin typeface="Söhne"/>
              </a:rPr>
              <a:t>Place script tag at the end of the body</a:t>
            </a:r>
          </a:p>
        </p:txBody>
      </p:sp>
      <p:sp>
        <p:nvSpPr>
          <p:cNvPr id="21" name="TextBox 20">
            <a:extLst>
              <a:ext uri="{FF2B5EF4-FFF2-40B4-BE49-F238E27FC236}">
                <a16:creationId xmlns:a16="http://schemas.microsoft.com/office/drawing/2014/main" id="{4604C803-BC72-A0C5-5D76-059A5162AB38}"/>
              </a:ext>
            </a:extLst>
          </p:cNvPr>
          <p:cNvSpPr txBox="1"/>
          <p:nvPr/>
        </p:nvSpPr>
        <p:spPr>
          <a:xfrm>
            <a:off x="5069471" y="2068220"/>
            <a:ext cx="3579554" cy="1323439"/>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a:solidFill>
                  <a:schemeClr val="dk1"/>
                </a:solidFill>
                <a:latin typeface="Barlow Light"/>
              </a:rPr>
              <a:t>For better performance and to ensure that the JavaScript code executes after the HTML content is loaded by ., placing the &lt;script&gt; tag at the end of the &lt;body&gt; element.</a:t>
            </a:r>
          </a:p>
        </p:txBody>
      </p:sp>
      <p:pic>
        <p:nvPicPr>
          <p:cNvPr id="27" name="Picture 26">
            <a:extLst>
              <a:ext uri="{FF2B5EF4-FFF2-40B4-BE49-F238E27FC236}">
                <a16:creationId xmlns:a16="http://schemas.microsoft.com/office/drawing/2014/main" id="{A83A6C25-68AE-1D43-A4FD-8B83705EBCF0}"/>
              </a:ext>
            </a:extLst>
          </p:cNvPr>
          <p:cNvPicPr>
            <a:picLocks noChangeAspect="1"/>
          </p:cNvPicPr>
          <p:nvPr/>
        </p:nvPicPr>
        <p:blipFill>
          <a:blip r:embed="rId3"/>
          <a:stretch>
            <a:fillRect/>
          </a:stretch>
        </p:blipFill>
        <p:spPr>
          <a:xfrm>
            <a:off x="992445" y="1368619"/>
            <a:ext cx="3579555" cy="3153418"/>
          </a:xfrm>
          <a:prstGeom prst="rect">
            <a:avLst/>
          </a:prstGeom>
        </p:spPr>
      </p:pic>
    </p:spTree>
    <p:extLst>
      <p:ext uri="{BB962C8B-B14F-4D97-AF65-F5344CB8AC3E}">
        <p14:creationId xmlns:p14="http://schemas.microsoft.com/office/powerpoint/2010/main" val="1002484325"/>
      </p:ext>
    </p:extLst>
  </p:cSld>
  <p:clrMapOvr>
    <a:overrideClrMapping bg1="lt1" tx1="dk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B964B2-3776-7681-CAB9-232DAD1F1F5A}"/>
              </a:ext>
            </a:extLst>
          </p:cNvPr>
          <p:cNvSpPr>
            <a:spLocks noGrp="1"/>
          </p:cNvSpPr>
          <p:nvPr>
            <p:ph type="title"/>
          </p:nvPr>
        </p:nvSpPr>
        <p:spPr>
          <a:xfrm>
            <a:off x="516673" y="308234"/>
            <a:ext cx="6125427" cy="635903"/>
          </a:xfrm>
        </p:spPr>
        <p:txBody>
          <a:bodyPr/>
          <a:lstStyle/>
          <a:p>
            <a:r>
              <a:rPr lang="en-GB" sz="4800" dirty="0">
                <a:solidFill>
                  <a:schemeClr val="accent1"/>
                </a:solidFill>
                <a:latin typeface="Railway thin"/>
              </a:rPr>
              <a:t>Introduction to jQuery</a:t>
            </a:r>
            <a:endParaRPr lang="en-US" sz="4800" dirty="0">
              <a:solidFill>
                <a:schemeClr val="accent1"/>
              </a:solidFill>
              <a:latin typeface="Railway thin"/>
            </a:endParaRPr>
          </a:p>
        </p:txBody>
      </p:sp>
      <p:sp>
        <p:nvSpPr>
          <p:cNvPr id="5" name="Slide Number Placeholder 4">
            <a:extLst>
              <a:ext uri="{FF2B5EF4-FFF2-40B4-BE49-F238E27FC236}">
                <a16:creationId xmlns:a16="http://schemas.microsoft.com/office/drawing/2014/main" id="{C4AC3248-5D6F-AC96-F6A3-F049405EFF2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32</a:t>
            </a:fld>
            <a:endParaRPr lang="en"/>
          </a:p>
        </p:txBody>
      </p:sp>
      <p:sp>
        <p:nvSpPr>
          <p:cNvPr id="6" name="TextBox 5">
            <a:extLst>
              <a:ext uri="{FF2B5EF4-FFF2-40B4-BE49-F238E27FC236}">
                <a16:creationId xmlns:a16="http://schemas.microsoft.com/office/drawing/2014/main" id="{48BCAC35-0719-3ECE-8E39-6343C779E842}"/>
              </a:ext>
            </a:extLst>
          </p:cNvPr>
          <p:cNvSpPr txBox="1"/>
          <p:nvPr/>
        </p:nvSpPr>
        <p:spPr>
          <a:xfrm>
            <a:off x="359862" y="1087113"/>
            <a:ext cx="6731164" cy="707886"/>
          </a:xfrm>
          <a:prstGeom prst="rect">
            <a:avLst/>
          </a:prstGeom>
          <a:noFill/>
        </p:spPr>
        <p:txBody>
          <a:bodyPr wrap="square" rtlCol="0">
            <a:spAutoFit/>
          </a:bodyPr>
          <a:lstStyle/>
          <a:p>
            <a:pPr algn="l"/>
            <a:r>
              <a:rPr lang="en-US" sz="2000">
                <a:solidFill>
                  <a:schemeClr val="dk1"/>
                </a:solidFill>
                <a:latin typeface="Barlow Light"/>
              </a:rPr>
              <a:t>jQuery is a JavaScript library that offers a great deal of flexibility and power to web developers. </a:t>
            </a:r>
          </a:p>
        </p:txBody>
      </p:sp>
      <p:pic>
        <p:nvPicPr>
          <p:cNvPr id="7" name="Picture 6">
            <a:extLst>
              <a:ext uri="{FF2B5EF4-FFF2-40B4-BE49-F238E27FC236}">
                <a16:creationId xmlns:a16="http://schemas.microsoft.com/office/drawing/2014/main" id="{91CBDD82-E29B-9A86-638A-6985BB57FF56}"/>
              </a:ext>
            </a:extLst>
          </p:cNvPr>
          <p:cNvPicPr>
            <a:picLocks noChangeAspect="1"/>
          </p:cNvPicPr>
          <p:nvPr/>
        </p:nvPicPr>
        <p:blipFill>
          <a:blip r:embed="rId3"/>
          <a:stretch>
            <a:fillRect/>
          </a:stretch>
        </p:blipFill>
        <p:spPr>
          <a:xfrm>
            <a:off x="7215529" y="944137"/>
            <a:ext cx="1433496" cy="1675516"/>
          </a:xfrm>
          <a:prstGeom prst="rect">
            <a:avLst/>
          </a:prstGeom>
        </p:spPr>
      </p:pic>
      <p:sp>
        <p:nvSpPr>
          <p:cNvPr id="3" name="TextBox 2">
            <a:extLst>
              <a:ext uri="{FF2B5EF4-FFF2-40B4-BE49-F238E27FC236}">
                <a16:creationId xmlns:a16="http://schemas.microsoft.com/office/drawing/2014/main" id="{EFE6BCB7-600B-D5E3-E2C5-8A8791217334}"/>
              </a:ext>
            </a:extLst>
          </p:cNvPr>
          <p:cNvSpPr txBox="1"/>
          <p:nvPr/>
        </p:nvSpPr>
        <p:spPr>
          <a:xfrm>
            <a:off x="359862" y="1858480"/>
            <a:ext cx="6906477" cy="3077766"/>
          </a:xfrm>
          <a:prstGeom prst="rect">
            <a:avLst/>
          </a:prstGeom>
          <a:noFill/>
        </p:spPr>
        <p:txBody>
          <a:bodyPr wrap="square" rtlCol="0">
            <a:spAutoFit/>
          </a:bodyPr>
          <a:lstStyle/>
          <a:p>
            <a:pPr algn="l"/>
            <a:r>
              <a:rPr lang="en-US" sz="2000" b="1" dirty="0">
                <a:solidFill>
                  <a:schemeClr val="dk1"/>
                </a:solidFill>
                <a:latin typeface="Barlow Light"/>
                <a:sym typeface="Barlow Light"/>
              </a:rPr>
              <a:t>Some advantages of jQuery are:</a:t>
            </a:r>
          </a:p>
          <a:p>
            <a:pPr algn="l"/>
            <a:endParaRPr lang="en-US" sz="2000" b="1" dirty="0">
              <a:solidFill>
                <a:schemeClr val="dk1"/>
              </a:solidFill>
              <a:latin typeface="Barlow Light"/>
              <a:sym typeface="Barlow Light"/>
            </a:endParaRPr>
          </a:p>
          <a:p>
            <a:pPr marL="285750" indent="-285750" algn="l">
              <a:buClr>
                <a:schemeClr val="accent1"/>
              </a:buClr>
              <a:buFont typeface="Wingdings" panose="05000000000000000000" pitchFamily="2" charset="2"/>
              <a:buChar char="Ø"/>
            </a:pPr>
            <a:r>
              <a:rPr lang="en-US" sz="2000" dirty="0">
                <a:solidFill>
                  <a:schemeClr val="dk1"/>
                </a:solidFill>
                <a:latin typeface="Barlow Light"/>
                <a:sym typeface="Barlow Light"/>
              </a:rPr>
              <a:t>Easy to use and understand, even for novice designers</a:t>
            </a:r>
          </a:p>
          <a:p>
            <a:pPr marL="285750" indent="-285750" algn="l">
              <a:buClr>
                <a:schemeClr val="accent1"/>
              </a:buClr>
              <a:buFont typeface="Wingdings" panose="05000000000000000000" pitchFamily="2" charset="2"/>
              <a:buChar char="Ø"/>
            </a:pPr>
            <a:r>
              <a:rPr lang="en-US" sz="2000" dirty="0">
                <a:solidFill>
                  <a:schemeClr val="dk1"/>
                </a:solidFill>
                <a:latin typeface="Barlow Light"/>
                <a:sym typeface="Barlow Light"/>
              </a:rPr>
              <a:t>It can standardize and simplify interactions between HTML elements and JavaScript Code</a:t>
            </a:r>
          </a:p>
          <a:p>
            <a:pPr marL="285750" indent="-285750" algn="l">
              <a:buClr>
                <a:schemeClr val="accent1"/>
              </a:buClr>
              <a:buFont typeface="Wingdings" panose="05000000000000000000" pitchFamily="2" charset="2"/>
              <a:buChar char="Ø"/>
            </a:pPr>
            <a:r>
              <a:rPr lang="en-US" sz="2000" dirty="0">
                <a:solidFill>
                  <a:schemeClr val="dk1"/>
                </a:solidFill>
                <a:latin typeface="Barlow Light"/>
                <a:sym typeface="Barlow Light"/>
              </a:rPr>
              <a:t>Provides a wide range of plugins available for various needs </a:t>
            </a:r>
          </a:p>
          <a:p>
            <a:pPr marL="285750" indent="-285750" algn="l">
              <a:buClr>
                <a:schemeClr val="accent1"/>
              </a:buClr>
              <a:buFont typeface="Wingdings" panose="05000000000000000000" pitchFamily="2" charset="2"/>
              <a:buChar char="Ø"/>
            </a:pPr>
            <a:r>
              <a:rPr lang="en-US" sz="2000" dirty="0">
                <a:solidFill>
                  <a:schemeClr val="dk1"/>
                </a:solidFill>
                <a:latin typeface="Barlow Light"/>
                <a:sym typeface="Barlow Light"/>
              </a:rPr>
              <a:t>Create dynamic and attractive effects that  are like flash, but more SEO- friendly</a:t>
            </a:r>
          </a:p>
          <a:p>
            <a:pPr marL="285750" indent="-285750" algn="l">
              <a:buClr>
                <a:schemeClr val="accent1"/>
              </a:buClr>
              <a:buFont typeface="Wingdings" panose="05000000000000000000" pitchFamily="2" charset="2"/>
              <a:buChar char="Ø"/>
            </a:pPr>
            <a:r>
              <a:rPr lang="en-US" sz="2000" dirty="0">
                <a:solidFill>
                  <a:schemeClr val="dk1"/>
                </a:solidFill>
                <a:latin typeface="Barlow Light"/>
                <a:sym typeface="Barlow Light"/>
              </a:rPr>
              <a:t>Lightweight and works in all browsers</a:t>
            </a:r>
          </a:p>
          <a:p>
            <a:endParaRPr lang="en-US" dirty="0"/>
          </a:p>
        </p:txBody>
      </p:sp>
    </p:spTree>
    <p:extLst>
      <p:ext uri="{BB962C8B-B14F-4D97-AF65-F5344CB8AC3E}">
        <p14:creationId xmlns:p14="http://schemas.microsoft.com/office/powerpoint/2010/main" val="3857011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828A1-A63C-CB16-E7B3-AC006CEA22E1}"/>
              </a:ext>
            </a:extLst>
          </p:cNvPr>
          <p:cNvSpPr>
            <a:spLocks noGrp="1"/>
          </p:cNvSpPr>
          <p:nvPr>
            <p:ph type="title"/>
          </p:nvPr>
        </p:nvSpPr>
        <p:spPr>
          <a:xfrm>
            <a:off x="457200" y="319461"/>
            <a:ext cx="5640900" cy="1082700"/>
          </a:xfrm>
        </p:spPr>
        <p:txBody>
          <a:bodyPr/>
          <a:lstStyle/>
          <a:p>
            <a:pPr>
              <a:lnSpc>
                <a:spcPct val="100000"/>
              </a:lnSpc>
              <a:buClr>
                <a:srgbClr val="000000"/>
              </a:buClr>
              <a:buFont typeface="Arial"/>
            </a:pPr>
            <a:r>
              <a:rPr lang="en-GB">
                <a:solidFill>
                  <a:schemeClr val="accent1"/>
                </a:solidFill>
                <a:latin typeface="Railway thin"/>
                <a:cs typeface="Arial"/>
                <a:sym typeface="Arial"/>
              </a:rPr>
              <a:t>Basic jQuery Syntax</a:t>
            </a:r>
            <a:endParaRPr lang="en-US">
              <a:solidFill>
                <a:schemeClr val="accent1"/>
              </a:solidFill>
              <a:latin typeface="Railway thin"/>
              <a:cs typeface="Arial"/>
              <a:sym typeface="Arial"/>
            </a:endParaRPr>
          </a:p>
        </p:txBody>
      </p:sp>
      <p:sp>
        <p:nvSpPr>
          <p:cNvPr id="8" name="Text Placeholder 7">
            <a:extLst>
              <a:ext uri="{FF2B5EF4-FFF2-40B4-BE49-F238E27FC236}">
                <a16:creationId xmlns:a16="http://schemas.microsoft.com/office/drawing/2014/main" id="{BBC1C95D-DF45-9FD7-97CE-48919C74E7A5}"/>
              </a:ext>
            </a:extLst>
          </p:cNvPr>
          <p:cNvSpPr>
            <a:spLocks noGrp="1"/>
          </p:cNvSpPr>
          <p:nvPr>
            <p:ph type="body" idx="1"/>
          </p:nvPr>
        </p:nvSpPr>
        <p:spPr>
          <a:xfrm>
            <a:off x="457200" y="1251300"/>
            <a:ext cx="5587612" cy="2085213"/>
          </a:xfrm>
        </p:spPr>
        <p:txBody>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2000">
                <a:cs typeface="Arial"/>
                <a:sym typeface="Arial"/>
              </a:rPr>
              <a:t>jQuery syntax follows a pattern of selecting HTML elements and performing actions on them. It typically involves a dollar sign $ followed by a set of parentheses ().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000">
              <a:cs typeface="Arial"/>
              <a:sym typeface="Arial"/>
            </a:endParaRPr>
          </a:p>
        </p:txBody>
      </p:sp>
      <p:sp>
        <p:nvSpPr>
          <p:cNvPr id="3" name="Slide Number Placeholder 2">
            <a:extLst>
              <a:ext uri="{FF2B5EF4-FFF2-40B4-BE49-F238E27FC236}">
                <a16:creationId xmlns:a16="http://schemas.microsoft.com/office/drawing/2014/main" id="{1D09CF68-685E-BB39-0EE2-826BA809268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33</a:t>
            </a:fld>
            <a:endParaRPr lang="en"/>
          </a:p>
        </p:txBody>
      </p:sp>
      <p:sp>
        <p:nvSpPr>
          <p:cNvPr id="9" name="Text Placeholder 8">
            <a:extLst>
              <a:ext uri="{FF2B5EF4-FFF2-40B4-BE49-F238E27FC236}">
                <a16:creationId xmlns:a16="http://schemas.microsoft.com/office/drawing/2014/main" id="{4FD43743-A72D-087E-0813-F7BD02912229}"/>
              </a:ext>
            </a:extLst>
          </p:cNvPr>
          <p:cNvSpPr>
            <a:spLocks noGrp="1"/>
          </p:cNvSpPr>
          <p:nvPr>
            <p:ph type="body" idx="4294967295"/>
          </p:nvPr>
        </p:nvSpPr>
        <p:spPr>
          <a:xfrm>
            <a:off x="281056" y="3563714"/>
            <a:ext cx="5979226" cy="1082700"/>
          </a:xfrm>
        </p:spPr>
        <p:txBody>
          <a:bodyPr/>
          <a:lstStyle/>
          <a:p>
            <a:pPr marL="114300" indent="0">
              <a:buNone/>
            </a:pPr>
            <a:r>
              <a:rPr lang="en-US" altLang="en-US" sz="1800">
                <a:cs typeface="Arial"/>
                <a:sym typeface="Arial"/>
              </a:rPr>
              <a:t>Inside the parentheses, you pass a CSS-style selector to target specific elements, and then you chain one or more jQuery methods to perform actions on those elements </a:t>
            </a:r>
          </a:p>
          <a:p>
            <a:pPr marL="114300" indent="0">
              <a:buNone/>
            </a:pPr>
            <a:endParaRPr lang="en-US"/>
          </a:p>
        </p:txBody>
      </p:sp>
      <p:pic>
        <p:nvPicPr>
          <p:cNvPr id="10" name="Picture 9">
            <a:extLst>
              <a:ext uri="{FF2B5EF4-FFF2-40B4-BE49-F238E27FC236}">
                <a16:creationId xmlns:a16="http://schemas.microsoft.com/office/drawing/2014/main" id="{363AA287-17EF-245B-B106-5E387F6C5B96}"/>
              </a:ext>
            </a:extLst>
          </p:cNvPr>
          <p:cNvPicPr>
            <a:picLocks noChangeAspect="1"/>
          </p:cNvPicPr>
          <p:nvPr/>
        </p:nvPicPr>
        <p:blipFill>
          <a:blip r:embed="rId2"/>
          <a:stretch>
            <a:fillRect/>
          </a:stretch>
        </p:blipFill>
        <p:spPr>
          <a:xfrm>
            <a:off x="6993521" y="2192458"/>
            <a:ext cx="1780186" cy="1847248"/>
          </a:xfrm>
          <a:prstGeom prst="rect">
            <a:avLst/>
          </a:prstGeom>
        </p:spPr>
      </p:pic>
      <p:pic>
        <p:nvPicPr>
          <p:cNvPr id="11" name="Picture 10">
            <a:extLst>
              <a:ext uri="{FF2B5EF4-FFF2-40B4-BE49-F238E27FC236}">
                <a16:creationId xmlns:a16="http://schemas.microsoft.com/office/drawing/2014/main" id="{22AD59FB-FAB4-16AC-BFA6-43089E09ED90}"/>
              </a:ext>
            </a:extLst>
          </p:cNvPr>
          <p:cNvPicPr>
            <a:picLocks noChangeAspect="1"/>
          </p:cNvPicPr>
          <p:nvPr/>
        </p:nvPicPr>
        <p:blipFill>
          <a:blip r:embed="rId3"/>
          <a:stretch>
            <a:fillRect/>
          </a:stretch>
        </p:blipFill>
        <p:spPr>
          <a:xfrm>
            <a:off x="457200" y="2796119"/>
            <a:ext cx="2414304" cy="603352"/>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4090450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xEl>
                                              <p:pRg st="0" end="0"/>
                                            </p:txEl>
                                          </p:spTgt>
                                        </p:tgtEl>
                                        <p:attrNameLst>
                                          <p:attrName>style.visibility</p:attrName>
                                        </p:attrNameLst>
                                      </p:cBhvr>
                                      <p:to>
                                        <p:strVal val="visible"/>
                                      </p:to>
                                    </p:set>
                                    <p:animEffect transition="in" filter="fade">
                                      <p:cBhvr>
                                        <p:cTn id="17" dur="500"/>
                                        <p:tgtEl>
                                          <p:spTgt spid="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P spid="9"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C2F2F2-A93C-EAB0-3D93-B3D572B773B0}"/>
              </a:ext>
            </a:extLst>
          </p:cNvPr>
          <p:cNvSpPr>
            <a:spLocks noGrp="1"/>
          </p:cNvSpPr>
          <p:nvPr>
            <p:ph type="title"/>
          </p:nvPr>
        </p:nvSpPr>
        <p:spPr>
          <a:xfrm>
            <a:off x="457200" y="239840"/>
            <a:ext cx="8456725" cy="1082700"/>
          </a:xfrm>
        </p:spPr>
        <p:txBody>
          <a:bodyPr/>
          <a:lstStyle/>
          <a:p>
            <a:r>
              <a:rPr lang="en-US">
                <a:solidFill>
                  <a:schemeClr val="accent1"/>
                </a:solidFill>
                <a:latin typeface="Railway thin"/>
                <a:cs typeface="Arial"/>
              </a:rPr>
              <a:t>Break down the basic jQuery syntax components</a:t>
            </a:r>
          </a:p>
        </p:txBody>
      </p:sp>
      <p:sp>
        <p:nvSpPr>
          <p:cNvPr id="3" name="Text Placeholder 2">
            <a:extLst>
              <a:ext uri="{FF2B5EF4-FFF2-40B4-BE49-F238E27FC236}">
                <a16:creationId xmlns:a16="http://schemas.microsoft.com/office/drawing/2014/main" id="{8CD4E2BA-7619-4DF4-3138-7FC88F8D6FD9}"/>
              </a:ext>
            </a:extLst>
          </p:cNvPr>
          <p:cNvSpPr>
            <a:spLocks noGrp="1"/>
          </p:cNvSpPr>
          <p:nvPr>
            <p:ph type="body" idx="1"/>
          </p:nvPr>
        </p:nvSpPr>
        <p:spPr>
          <a:xfrm>
            <a:off x="457200" y="1575223"/>
            <a:ext cx="7932944" cy="1077446"/>
          </a:xfrm>
        </p:spPr>
        <p:txBody>
          <a:bodyPr/>
          <a:lstStyle/>
          <a:p>
            <a:pPr marL="285750" indent="-285750">
              <a:lnSpc>
                <a:spcPct val="100000"/>
              </a:lnSpc>
              <a:spcBef>
                <a:spcPts val="0"/>
              </a:spcBef>
              <a:buFont typeface="Wingdings" panose="05000000000000000000" pitchFamily="2" charset="2"/>
              <a:buChar char="Ø"/>
            </a:pPr>
            <a:r>
              <a:rPr lang="en-US" b="1">
                <a:ea typeface="Arial"/>
                <a:cs typeface="Arial"/>
                <a:sym typeface="Arial"/>
              </a:rPr>
              <a:t>$ (Dollar Sign): </a:t>
            </a:r>
            <a:r>
              <a:rPr lang="en-US">
                <a:ea typeface="Arial"/>
                <a:cs typeface="Arial"/>
                <a:sym typeface="Arial"/>
              </a:rPr>
              <a:t>The dollar sign is an alias for the jQuery function, which is the entry point to use jQuery. It allows you to access and manipulate the selected HTML elements.</a:t>
            </a:r>
          </a:p>
          <a:p>
            <a:pPr marL="114300" indent="0">
              <a:buNone/>
            </a:pPr>
            <a:endParaRPr lang="en-US"/>
          </a:p>
        </p:txBody>
      </p:sp>
      <p:sp>
        <p:nvSpPr>
          <p:cNvPr id="4" name="Slide Number Placeholder 3">
            <a:extLst>
              <a:ext uri="{FF2B5EF4-FFF2-40B4-BE49-F238E27FC236}">
                <a16:creationId xmlns:a16="http://schemas.microsoft.com/office/drawing/2014/main" id="{20EC97A8-E25D-13F8-D3C4-8B6D06BA7A7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34</a:t>
            </a:fld>
            <a:endParaRPr lang="en"/>
          </a:p>
        </p:txBody>
      </p:sp>
      <p:sp>
        <p:nvSpPr>
          <p:cNvPr id="5" name="TextBox 4">
            <a:extLst>
              <a:ext uri="{FF2B5EF4-FFF2-40B4-BE49-F238E27FC236}">
                <a16:creationId xmlns:a16="http://schemas.microsoft.com/office/drawing/2014/main" id="{0DBBBE2A-9808-F6B4-1529-E2AC489356BC}"/>
              </a:ext>
            </a:extLst>
          </p:cNvPr>
          <p:cNvSpPr txBox="1"/>
          <p:nvPr/>
        </p:nvSpPr>
        <p:spPr>
          <a:xfrm>
            <a:off x="384524" y="2718994"/>
            <a:ext cx="7706089" cy="1015663"/>
          </a:xfrm>
          <a:prstGeom prst="rect">
            <a:avLst/>
          </a:prstGeom>
          <a:noFill/>
        </p:spPr>
        <p:txBody>
          <a:bodyPr wrap="square" rtlCol="0">
            <a:spAutoFit/>
          </a:bodyPr>
          <a:lstStyle/>
          <a:p>
            <a:pPr marL="285750" indent="-285750">
              <a:buClr>
                <a:schemeClr val="accent1"/>
              </a:buClr>
              <a:buFont typeface="Wingdings" panose="05000000000000000000" pitchFamily="2" charset="2"/>
              <a:buChar char="Ø"/>
            </a:pPr>
            <a:r>
              <a:rPr lang="en-US" sz="2000" b="1">
                <a:solidFill>
                  <a:schemeClr val="dk1"/>
                </a:solidFill>
                <a:latin typeface="Barlow Light"/>
                <a:sym typeface="Barlow Light"/>
              </a:rPr>
              <a:t>selector</a:t>
            </a:r>
            <a:r>
              <a:rPr lang="en-US" sz="2000">
                <a:solidFill>
                  <a:schemeClr val="dk1"/>
                </a:solidFill>
                <a:latin typeface="Barlow Light"/>
                <a:sym typeface="Barlow Light"/>
              </a:rPr>
              <a:t>: The selector is a CSS-style expression that identifies the HTML elements you want to target. It could be a tag name, class name, ID, or any other valid CSS selector.</a:t>
            </a:r>
          </a:p>
        </p:txBody>
      </p:sp>
      <p:sp>
        <p:nvSpPr>
          <p:cNvPr id="6" name="TextBox 5">
            <a:extLst>
              <a:ext uri="{FF2B5EF4-FFF2-40B4-BE49-F238E27FC236}">
                <a16:creationId xmlns:a16="http://schemas.microsoft.com/office/drawing/2014/main" id="{FE3CF43C-F6D3-0CBF-6A74-4E20D2252076}"/>
              </a:ext>
            </a:extLst>
          </p:cNvPr>
          <p:cNvSpPr txBox="1"/>
          <p:nvPr/>
        </p:nvSpPr>
        <p:spPr>
          <a:xfrm>
            <a:off x="384524" y="3867308"/>
            <a:ext cx="8264501" cy="1538883"/>
          </a:xfrm>
          <a:prstGeom prst="rect">
            <a:avLst/>
          </a:prstGeom>
          <a:noFill/>
        </p:spPr>
        <p:txBody>
          <a:bodyPr wrap="square" rtlCol="0">
            <a:spAutoFit/>
          </a:bodyPr>
          <a:lstStyle/>
          <a:p>
            <a:pPr marL="285750" indent="-285750">
              <a:buClr>
                <a:schemeClr val="accent1"/>
              </a:buClr>
              <a:buFont typeface="Wingdings" panose="05000000000000000000" pitchFamily="2" charset="2"/>
              <a:buChar char="Ø"/>
            </a:pPr>
            <a:r>
              <a:rPr lang="en-US" sz="2000" b="1">
                <a:solidFill>
                  <a:schemeClr val="dk1"/>
                </a:solidFill>
                <a:latin typeface="Barlow Light"/>
              </a:rPr>
              <a:t>method</a:t>
            </a:r>
            <a:r>
              <a:rPr lang="en-US" sz="2000">
                <a:solidFill>
                  <a:schemeClr val="dk1"/>
                </a:solidFill>
                <a:latin typeface="Barlow Light"/>
              </a:rPr>
              <a:t>: The method is a jQuery function that performs an action on the selected elements. It can be a method to manipulate the elements, handle events, make AJAX requests, or perform animations, among other things.</a:t>
            </a:r>
          </a:p>
          <a:p>
            <a:endParaRPr lang="en-US"/>
          </a:p>
        </p:txBody>
      </p:sp>
    </p:spTree>
    <p:extLst>
      <p:ext uri="{BB962C8B-B14F-4D97-AF65-F5344CB8AC3E}">
        <p14:creationId xmlns:p14="http://schemas.microsoft.com/office/powerpoint/2010/main" val="3226535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fade">
                                      <p:cBhvr>
                                        <p:cTn id="12" dur="500"/>
                                        <p:tgtEl>
                                          <p:spTgt spid="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0" end="0"/>
                                            </p:txEl>
                                          </p:spTgt>
                                        </p:tgtEl>
                                        <p:attrNameLst>
                                          <p:attrName>style.visibility</p:attrName>
                                        </p:attrNameLst>
                                      </p:cBhvr>
                                      <p:to>
                                        <p:strVal val="visible"/>
                                      </p:to>
                                    </p:set>
                                    <p:animEffect transition="in" filter="fade">
                                      <p:cBhvr>
                                        <p:cTn id="17"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build="p"/>
      <p:bldP spid="6"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F3126C9-CCA5-6368-18C7-5754DB8DF1A7}"/>
              </a:ext>
            </a:extLst>
          </p:cNvPr>
          <p:cNvSpPr>
            <a:spLocks noGrp="1"/>
          </p:cNvSpPr>
          <p:nvPr>
            <p:ph type="title"/>
          </p:nvPr>
        </p:nvSpPr>
        <p:spPr>
          <a:xfrm>
            <a:off x="421804" y="231160"/>
            <a:ext cx="8300392" cy="591969"/>
          </a:xfrm>
        </p:spPr>
        <p:txBody>
          <a:bodyPr/>
          <a:lstStyle/>
          <a:p>
            <a:r>
              <a:rPr lang="en-GB">
                <a:solidFill>
                  <a:schemeClr val="accent1"/>
                </a:solidFill>
                <a:latin typeface="Railway thin"/>
                <a:cs typeface="Arial"/>
              </a:rPr>
              <a:t>Embedding jQuery into HTML</a:t>
            </a:r>
            <a:endParaRPr lang="en-US">
              <a:solidFill>
                <a:schemeClr val="accent1"/>
              </a:solidFill>
              <a:latin typeface="Railway thin"/>
              <a:cs typeface="Arial"/>
            </a:endParaRPr>
          </a:p>
        </p:txBody>
      </p:sp>
      <p:sp>
        <p:nvSpPr>
          <p:cNvPr id="5" name="Slide Number Placeholder 4">
            <a:extLst>
              <a:ext uri="{FF2B5EF4-FFF2-40B4-BE49-F238E27FC236}">
                <a16:creationId xmlns:a16="http://schemas.microsoft.com/office/drawing/2014/main" id="{3EA38206-220E-0266-1D1D-EDB2C3334BF7}"/>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200" b="0" i="0" u="none" strike="noStrike" kern="0" cap="none" spc="0" normalizeH="0" baseline="0" noProof="0" smtClean="0">
                <a:ln>
                  <a:noFill/>
                </a:ln>
                <a:solidFill>
                  <a:srgbClr val="FFFFFF"/>
                </a:solidFill>
                <a:effectLst/>
                <a:uLnTx/>
                <a:uFillTx/>
                <a:latin typeface="Barlow Light"/>
                <a:sym typeface="Barlow Light"/>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35</a:t>
            </a:fld>
            <a:endParaRPr kumimoji="0" lang="en" sz="1200" b="0" i="0" u="none" strike="noStrike" kern="0" cap="none" spc="0" normalizeH="0" baseline="0" noProof="0">
              <a:ln>
                <a:noFill/>
              </a:ln>
              <a:solidFill>
                <a:srgbClr val="FFFFFF"/>
              </a:solidFill>
              <a:effectLst/>
              <a:uLnTx/>
              <a:uFillTx/>
              <a:latin typeface="Barlow Light"/>
              <a:sym typeface="Barlow Light"/>
            </a:endParaRPr>
          </a:p>
        </p:txBody>
      </p:sp>
      <p:sp>
        <p:nvSpPr>
          <p:cNvPr id="11" name="TextBox 10">
            <a:extLst>
              <a:ext uri="{FF2B5EF4-FFF2-40B4-BE49-F238E27FC236}">
                <a16:creationId xmlns:a16="http://schemas.microsoft.com/office/drawing/2014/main" id="{F5DEC48E-8DFA-08E2-C5CD-20B10300E59A}"/>
              </a:ext>
            </a:extLst>
          </p:cNvPr>
          <p:cNvSpPr txBox="1"/>
          <p:nvPr/>
        </p:nvSpPr>
        <p:spPr>
          <a:xfrm>
            <a:off x="421804" y="823129"/>
            <a:ext cx="7881183" cy="338554"/>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lang="en-US" sz="1600">
                <a:solidFill>
                  <a:srgbClr val="3A3F50"/>
                </a:solidFill>
                <a:latin typeface="Barlow Light"/>
              </a:rPr>
              <a:t>Embedding jQuery into an HTML document, requires the jQuery library using a script tag</a:t>
            </a:r>
            <a:endParaRPr lang="en-US" altLang="en-US" sz="1600">
              <a:solidFill>
                <a:srgbClr val="3A3F50"/>
              </a:solidFill>
              <a:latin typeface="Barlow Light"/>
              <a:sym typeface="Barlow Light"/>
            </a:endParaRPr>
          </a:p>
        </p:txBody>
      </p:sp>
      <p:sp>
        <p:nvSpPr>
          <p:cNvPr id="25" name="TextBox 24">
            <a:extLst>
              <a:ext uri="{FF2B5EF4-FFF2-40B4-BE49-F238E27FC236}">
                <a16:creationId xmlns:a16="http://schemas.microsoft.com/office/drawing/2014/main" id="{123BD56F-C26E-E3A0-D17A-F59A6ECC0DD1}"/>
              </a:ext>
            </a:extLst>
          </p:cNvPr>
          <p:cNvSpPr txBox="1"/>
          <p:nvPr/>
        </p:nvSpPr>
        <p:spPr>
          <a:xfrm>
            <a:off x="421804" y="1322563"/>
            <a:ext cx="5461654" cy="830997"/>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lang="en-US" sz="1600">
                <a:solidFill>
                  <a:srgbClr val="3A3F50"/>
                </a:solidFill>
                <a:latin typeface="Barlow Light"/>
              </a:rPr>
              <a:t>Download the jQuery library and host it locally or use a content delivery network (CDN) to access the jQuery library online. </a:t>
            </a:r>
            <a:endParaRPr lang="en-US" altLang="en-US" sz="1600">
              <a:solidFill>
                <a:srgbClr val="3A3F50"/>
              </a:solidFill>
              <a:latin typeface="Barlow Light"/>
              <a:sym typeface="Barlow Light"/>
            </a:endParaRPr>
          </a:p>
        </p:txBody>
      </p:sp>
      <p:sp>
        <p:nvSpPr>
          <p:cNvPr id="2" name="TextBox 1">
            <a:extLst>
              <a:ext uri="{FF2B5EF4-FFF2-40B4-BE49-F238E27FC236}">
                <a16:creationId xmlns:a16="http://schemas.microsoft.com/office/drawing/2014/main" id="{945FC694-856C-147A-0FAD-846D58903E87}"/>
              </a:ext>
            </a:extLst>
          </p:cNvPr>
          <p:cNvSpPr txBox="1"/>
          <p:nvPr/>
        </p:nvSpPr>
        <p:spPr>
          <a:xfrm>
            <a:off x="421804" y="2215617"/>
            <a:ext cx="6210872" cy="1292662"/>
          </a:xfrm>
          <a:prstGeom prst="rect">
            <a:avLst/>
          </a:prstGeom>
          <a:noFill/>
        </p:spPr>
        <p:txBody>
          <a:bodyPr wrap="square" rtlCol="0">
            <a:spAutoFit/>
          </a:bodyPr>
          <a:lstStyle/>
          <a:p>
            <a:r>
              <a:rPr lang="en-US" b="1" i="0">
                <a:effectLst/>
                <a:latin typeface="Söhne"/>
              </a:rPr>
              <a:t>Download and Host jQuery Locally</a:t>
            </a:r>
          </a:p>
          <a:p>
            <a:r>
              <a:rPr lang="en-US" altLang="en-US" sz="1600">
                <a:solidFill>
                  <a:srgbClr val="3A3F50"/>
                </a:solidFill>
                <a:latin typeface="Barlow Light"/>
              </a:rPr>
              <a:t>Place the downloaded jQuery file (usually named jquery-x.y.z.min.js, where </a:t>
            </a:r>
            <a:r>
              <a:rPr lang="en-US" altLang="en-US" sz="1600" err="1">
                <a:solidFill>
                  <a:srgbClr val="3A3F50"/>
                </a:solidFill>
                <a:latin typeface="Barlow Light"/>
              </a:rPr>
              <a:t>x.y.z</a:t>
            </a:r>
            <a:r>
              <a:rPr lang="en-US" altLang="en-US" sz="1600">
                <a:solidFill>
                  <a:srgbClr val="3A3F50"/>
                </a:solidFill>
                <a:latin typeface="Barlow Light"/>
              </a:rPr>
              <a:t> represents the version number) in your project directory.</a:t>
            </a:r>
          </a:p>
          <a:p>
            <a:r>
              <a:rPr lang="en-US" altLang="en-US" sz="1600">
                <a:solidFill>
                  <a:srgbClr val="3A3F50"/>
                </a:solidFill>
                <a:latin typeface="Barlow Light"/>
              </a:rPr>
              <a:t>Link the jQuery file in your HTML file using the &lt;script&gt; tag just before the closing &lt;/body&gt; tag.</a:t>
            </a:r>
          </a:p>
        </p:txBody>
      </p:sp>
      <p:pic>
        <p:nvPicPr>
          <p:cNvPr id="4" name="Picture 3">
            <a:extLst>
              <a:ext uri="{FF2B5EF4-FFF2-40B4-BE49-F238E27FC236}">
                <a16:creationId xmlns:a16="http://schemas.microsoft.com/office/drawing/2014/main" id="{FDAB0D14-7A77-8552-173A-80F8C739EFA6}"/>
              </a:ext>
            </a:extLst>
          </p:cNvPr>
          <p:cNvPicPr>
            <a:picLocks noChangeAspect="1"/>
          </p:cNvPicPr>
          <p:nvPr/>
        </p:nvPicPr>
        <p:blipFill>
          <a:blip r:embed="rId2"/>
          <a:stretch>
            <a:fillRect/>
          </a:stretch>
        </p:blipFill>
        <p:spPr>
          <a:xfrm>
            <a:off x="7180014" y="2571750"/>
            <a:ext cx="1408298" cy="1560711"/>
          </a:xfrm>
          <a:prstGeom prst="rect">
            <a:avLst/>
          </a:prstGeom>
        </p:spPr>
      </p:pic>
      <p:sp>
        <p:nvSpPr>
          <p:cNvPr id="3" name="TextBox 2">
            <a:extLst>
              <a:ext uri="{FF2B5EF4-FFF2-40B4-BE49-F238E27FC236}">
                <a16:creationId xmlns:a16="http://schemas.microsoft.com/office/drawing/2014/main" id="{8ABC8E62-9A93-6271-491D-42E8F8698C17}"/>
              </a:ext>
            </a:extLst>
          </p:cNvPr>
          <p:cNvSpPr txBox="1"/>
          <p:nvPr/>
        </p:nvSpPr>
        <p:spPr>
          <a:xfrm>
            <a:off x="421804" y="3811163"/>
            <a:ext cx="6026596" cy="1207567"/>
          </a:xfrm>
          <a:prstGeom prst="rect">
            <a:avLst/>
          </a:prstGeom>
          <a:noFill/>
        </p:spPr>
        <p:txBody>
          <a:bodyPr wrap="square" rtlCol="0">
            <a:spAutoFit/>
          </a:bodyPr>
          <a:lstStyle/>
          <a:p>
            <a:r>
              <a:rPr lang="en-US" b="1">
                <a:latin typeface="Söhne"/>
              </a:rPr>
              <a:t>Use jQuery via CDN (Content Delivery Network):</a:t>
            </a:r>
          </a:p>
          <a:p>
            <a:r>
              <a:rPr lang="en-US" sz="1400">
                <a:solidFill>
                  <a:srgbClr val="3A3F50"/>
                </a:solidFill>
                <a:latin typeface="Barlow Light"/>
              </a:rPr>
              <a:t>Instead of downloading the jQuery file, you can use a publicly available CDN to load jQuery into your HTML file. This can reduce the load on your server and benefit from potential caching by widely-used CDNs.</a:t>
            </a:r>
          </a:p>
          <a:p>
            <a:endParaRPr lang="en-US"/>
          </a:p>
        </p:txBody>
      </p:sp>
    </p:spTree>
    <p:extLst>
      <p:ext uri="{BB962C8B-B14F-4D97-AF65-F5344CB8AC3E}">
        <p14:creationId xmlns:p14="http://schemas.microsoft.com/office/powerpoint/2010/main" val="3200026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
                                            <p:txEl>
                                              <p:pRg st="0" end="0"/>
                                            </p:txEl>
                                          </p:spTgt>
                                        </p:tgtEl>
                                        <p:attrNameLst>
                                          <p:attrName>style.visibility</p:attrName>
                                        </p:attrNameLst>
                                      </p:cBhvr>
                                      <p:to>
                                        <p:strVal val="visible"/>
                                      </p:to>
                                    </p:set>
                                    <p:animEffect transition="in" filter="fade">
                                      <p:cBhvr>
                                        <p:cTn id="7" dur="500"/>
                                        <p:tgtEl>
                                          <p:spTgt spid="2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0" end="0"/>
                                            </p:txEl>
                                          </p:spTgt>
                                        </p:tgtEl>
                                        <p:attrNameLst>
                                          <p:attrName>style.visibility</p:attrName>
                                        </p:attrNameLst>
                                      </p:cBhvr>
                                      <p:to>
                                        <p:strVal val="visible"/>
                                      </p:to>
                                    </p:set>
                                    <p:animEffect transition="in" filter="fade">
                                      <p:cBhvr>
                                        <p:cTn id="12" dur="500"/>
                                        <p:tgtEl>
                                          <p:spTgt spid="2">
                                            <p:txEl>
                                              <p:pRg st="0" end="0"/>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2">
                                            <p:txEl>
                                              <p:pRg st="1" end="1"/>
                                            </p:txEl>
                                          </p:spTgt>
                                        </p:tgtEl>
                                        <p:attrNameLst>
                                          <p:attrName>style.visibility</p:attrName>
                                        </p:attrNameLst>
                                      </p:cBhvr>
                                      <p:to>
                                        <p:strVal val="visible"/>
                                      </p:to>
                                    </p:set>
                                    <p:animEffect transition="in" filter="fade">
                                      <p:cBhvr>
                                        <p:cTn id="15" dur="500"/>
                                        <p:tgtEl>
                                          <p:spTgt spid="2">
                                            <p:txEl>
                                              <p:pRg st="1" end="1"/>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2">
                                            <p:txEl>
                                              <p:pRg st="2" end="2"/>
                                            </p:txEl>
                                          </p:spTgt>
                                        </p:tgtEl>
                                        <p:attrNameLst>
                                          <p:attrName>style.visibility</p:attrName>
                                        </p:attrNameLst>
                                      </p:cBhvr>
                                      <p:to>
                                        <p:strVal val="visible"/>
                                      </p:to>
                                    </p:set>
                                    <p:animEffect transition="in" filter="fade">
                                      <p:cBhvr>
                                        <p:cTn id="18" dur="500"/>
                                        <p:tgtEl>
                                          <p:spTgt spid="2">
                                            <p:txEl>
                                              <p:pRg st="2" end="2"/>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0" end="0"/>
                                            </p:txEl>
                                          </p:spTgt>
                                        </p:tgtEl>
                                        <p:attrNameLst>
                                          <p:attrName>style.visibility</p:attrName>
                                        </p:attrNameLst>
                                      </p:cBhvr>
                                      <p:to>
                                        <p:strVal val="visible"/>
                                      </p:to>
                                    </p:set>
                                    <p:animEffect transition="in" filter="fade">
                                      <p:cBhvr>
                                        <p:cTn id="23" dur="500"/>
                                        <p:tgtEl>
                                          <p:spTgt spid="3">
                                            <p:txEl>
                                              <p:pRg st="0" end="0"/>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
                                            <p:txEl>
                                              <p:pRg st="1" end="1"/>
                                            </p:txEl>
                                          </p:spTgt>
                                        </p:tgtEl>
                                        <p:attrNameLst>
                                          <p:attrName>style.visibility</p:attrName>
                                        </p:attrNameLst>
                                      </p:cBhvr>
                                      <p:to>
                                        <p:strVal val="visible"/>
                                      </p:to>
                                    </p:set>
                                    <p:animEffect transition="in" filter="fade">
                                      <p:cBhvr>
                                        <p:cTn id="28"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build="p"/>
      <p:bldP spid="3"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Google Shape;405;p15"/>
          <p:cNvSpPr txBox="1">
            <a:spLocks noGrp="1"/>
          </p:cNvSpPr>
          <p:nvPr>
            <p:ph type="ctrTitle"/>
          </p:nvPr>
        </p:nvSpPr>
        <p:spPr>
          <a:xfrm>
            <a:off x="1151095" y="1711028"/>
            <a:ext cx="4676700" cy="11598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b="1" dirty="0"/>
              <a:t>Bootstrap</a:t>
            </a:r>
            <a:endParaRPr dirty="0"/>
          </a:p>
        </p:txBody>
      </p:sp>
      <p:sp>
        <p:nvSpPr>
          <p:cNvPr id="407" name="Google Shape;407;p15"/>
          <p:cNvSpPr txBox="1"/>
          <p:nvPr/>
        </p:nvSpPr>
        <p:spPr>
          <a:xfrm>
            <a:off x="0" y="1866900"/>
            <a:ext cx="609600" cy="1420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3600" b="1">
              <a:solidFill>
                <a:schemeClr val="lt1"/>
              </a:solidFill>
              <a:latin typeface="Barlow"/>
              <a:ea typeface="Barlow"/>
              <a:cs typeface="Barlow"/>
              <a:sym typeface="Barlow"/>
            </a:endParaRPr>
          </a:p>
        </p:txBody>
      </p:sp>
      <p:grpSp>
        <p:nvGrpSpPr>
          <p:cNvPr id="2" name="Google Shape;597;p17">
            <a:extLst>
              <a:ext uri="{FF2B5EF4-FFF2-40B4-BE49-F238E27FC236}">
                <a16:creationId xmlns:a16="http://schemas.microsoft.com/office/drawing/2014/main" id="{63CD28C5-9F75-D93B-5215-643EA9666C96}"/>
              </a:ext>
            </a:extLst>
          </p:cNvPr>
          <p:cNvGrpSpPr/>
          <p:nvPr/>
        </p:nvGrpSpPr>
        <p:grpSpPr>
          <a:xfrm>
            <a:off x="5930652" y="1118200"/>
            <a:ext cx="2928488" cy="3139481"/>
            <a:chOff x="2183550" y="65875"/>
            <a:chExt cx="4483981" cy="4807045"/>
          </a:xfrm>
        </p:grpSpPr>
        <p:sp>
          <p:nvSpPr>
            <p:cNvPr id="4" name="Google Shape;598;p17">
              <a:extLst>
                <a:ext uri="{FF2B5EF4-FFF2-40B4-BE49-F238E27FC236}">
                  <a16:creationId xmlns:a16="http://schemas.microsoft.com/office/drawing/2014/main" id="{4DEE174C-6640-27E9-E7B2-0EA814E4A049}"/>
                </a:ext>
              </a:extLst>
            </p:cNvPr>
            <p:cNvSpPr/>
            <p:nvPr/>
          </p:nvSpPr>
          <p:spPr>
            <a:xfrm>
              <a:off x="3889897" y="3280283"/>
              <a:ext cx="998038" cy="577710"/>
            </a:xfrm>
            <a:custGeom>
              <a:avLst/>
              <a:gdLst/>
              <a:ahLst/>
              <a:cxnLst/>
              <a:rect l="l" t="t" r="r" b="b"/>
              <a:pathLst>
                <a:path w="998038" h="577710" extrusionOk="0">
                  <a:moveTo>
                    <a:pt x="461327" y="569588"/>
                  </a:moveTo>
                  <a:lnTo>
                    <a:pt x="14055" y="310699"/>
                  </a:lnTo>
                  <a:cubicBezTo>
                    <a:pt x="-6751" y="298602"/>
                    <a:pt x="-4186" y="277552"/>
                    <a:pt x="19945" y="263645"/>
                  </a:cubicBezTo>
                  <a:lnTo>
                    <a:pt x="455437" y="11519"/>
                  </a:lnTo>
                  <a:cubicBezTo>
                    <a:pt x="479568" y="-2388"/>
                    <a:pt x="515954" y="-3912"/>
                    <a:pt x="536759" y="8090"/>
                  </a:cubicBezTo>
                  <a:lnTo>
                    <a:pt x="983936" y="266979"/>
                  </a:lnTo>
                  <a:cubicBezTo>
                    <a:pt x="1004837" y="279076"/>
                    <a:pt x="1002177" y="300126"/>
                    <a:pt x="978141" y="314033"/>
                  </a:cubicBezTo>
                  <a:lnTo>
                    <a:pt x="542554" y="566159"/>
                  </a:lnTo>
                  <a:cubicBezTo>
                    <a:pt x="518519" y="580161"/>
                    <a:pt x="482133" y="581590"/>
                    <a:pt x="461327" y="56958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 name="Google Shape;599;p17">
              <a:extLst>
                <a:ext uri="{FF2B5EF4-FFF2-40B4-BE49-F238E27FC236}">
                  <a16:creationId xmlns:a16="http://schemas.microsoft.com/office/drawing/2014/main" id="{DAA451A0-3F78-C969-30DB-FFE2E75D2107}"/>
                </a:ext>
              </a:extLst>
            </p:cNvPr>
            <p:cNvSpPr/>
            <p:nvPr/>
          </p:nvSpPr>
          <p:spPr>
            <a:xfrm>
              <a:off x="2372415" y="3694995"/>
              <a:ext cx="1795739" cy="1039558"/>
            </a:xfrm>
            <a:custGeom>
              <a:avLst/>
              <a:gdLst/>
              <a:ahLst/>
              <a:cxnLst/>
              <a:rect l="l" t="t" r="r" b="b"/>
              <a:pathLst>
                <a:path w="1795739" h="1039558" extrusionOk="0">
                  <a:moveTo>
                    <a:pt x="1781394" y="0"/>
                  </a:moveTo>
                  <a:lnTo>
                    <a:pt x="1781394" y="95"/>
                  </a:lnTo>
                  <a:lnTo>
                    <a:pt x="651623" y="653987"/>
                  </a:lnTo>
                  <a:lnTo>
                    <a:pt x="0" y="1031176"/>
                  </a:lnTo>
                  <a:lnTo>
                    <a:pt x="14440" y="1039558"/>
                  </a:lnTo>
                  <a:lnTo>
                    <a:pt x="666063" y="662273"/>
                  </a:lnTo>
                  <a:lnTo>
                    <a:pt x="1795739" y="8382"/>
                  </a:lnTo>
                  <a:lnTo>
                    <a:pt x="1795739" y="8382"/>
                  </a:lnTo>
                  <a:lnTo>
                    <a:pt x="1781394" y="0"/>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 name="Google Shape;600;p17">
              <a:extLst>
                <a:ext uri="{FF2B5EF4-FFF2-40B4-BE49-F238E27FC236}">
                  <a16:creationId xmlns:a16="http://schemas.microsoft.com/office/drawing/2014/main" id="{4037564A-A4C6-BF2B-2A9B-C4EAF85B4089}"/>
                </a:ext>
              </a:extLst>
            </p:cNvPr>
            <p:cNvSpPr/>
            <p:nvPr/>
          </p:nvSpPr>
          <p:spPr>
            <a:xfrm>
              <a:off x="3921527" y="3261804"/>
              <a:ext cx="998857" cy="577329"/>
            </a:xfrm>
            <a:custGeom>
              <a:avLst/>
              <a:gdLst/>
              <a:ahLst/>
              <a:cxnLst/>
              <a:rect l="l" t="t" r="r" b="b"/>
              <a:pathLst>
                <a:path w="998857" h="577329" extrusionOk="0">
                  <a:moveTo>
                    <a:pt x="998097" y="255644"/>
                  </a:moveTo>
                  <a:lnTo>
                    <a:pt x="976057" y="262407"/>
                  </a:lnTo>
                  <a:lnTo>
                    <a:pt x="536860" y="8090"/>
                  </a:lnTo>
                  <a:cubicBezTo>
                    <a:pt x="516054" y="-3912"/>
                    <a:pt x="479858" y="-2388"/>
                    <a:pt x="455632" y="11519"/>
                  </a:cubicBezTo>
                  <a:lnTo>
                    <a:pt x="20046" y="263645"/>
                  </a:lnTo>
                  <a:lnTo>
                    <a:pt x="19001" y="264312"/>
                  </a:lnTo>
                  <a:lnTo>
                    <a:pt x="0" y="258502"/>
                  </a:lnTo>
                  <a:lnTo>
                    <a:pt x="0" y="287077"/>
                  </a:lnTo>
                  <a:cubicBezTo>
                    <a:pt x="0" y="288125"/>
                    <a:pt x="0" y="289173"/>
                    <a:pt x="0" y="290316"/>
                  </a:cubicBezTo>
                  <a:lnTo>
                    <a:pt x="0" y="292601"/>
                  </a:lnTo>
                  <a:lnTo>
                    <a:pt x="0" y="292601"/>
                  </a:lnTo>
                  <a:cubicBezTo>
                    <a:pt x="1596" y="300307"/>
                    <a:pt x="6641" y="306841"/>
                    <a:pt x="13680" y="310318"/>
                  </a:cubicBezTo>
                  <a:lnTo>
                    <a:pt x="460953" y="569208"/>
                  </a:lnTo>
                  <a:cubicBezTo>
                    <a:pt x="481758" y="581209"/>
                    <a:pt x="517954" y="579780"/>
                    <a:pt x="542275" y="565778"/>
                  </a:cubicBezTo>
                  <a:lnTo>
                    <a:pt x="979097" y="314033"/>
                  </a:lnTo>
                  <a:cubicBezTo>
                    <a:pt x="989404" y="309413"/>
                    <a:pt x="996786" y="300012"/>
                    <a:pt x="998857" y="288887"/>
                  </a:cubicBezTo>
                  <a:lnTo>
                    <a:pt x="998857" y="288887"/>
                  </a:lnTo>
                  <a:close/>
                </a:path>
              </a:pathLst>
            </a:custGeom>
            <a:solidFill>
              <a:srgbClr val="D5D6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 name="Google Shape;601;p17">
              <a:extLst>
                <a:ext uri="{FF2B5EF4-FFF2-40B4-BE49-F238E27FC236}">
                  <a16:creationId xmlns:a16="http://schemas.microsoft.com/office/drawing/2014/main" id="{87A5A126-D46E-E21C-5052-0249D9FA7089}"/>
                </a:ext>
              </a:extLst>
            </p:cNvPr>
            <p:cNvSpPr/>
            <p:nvPr/>
          </p:nvSpPr>
          <p:spPr>
            <a:xfrm>
              <a:off x="3922039" y="3231825"/>
              <a:ext cx="998054" cy="577388"/>
            </a:xfrm>
            <a:custGeom>
              <a:avLst/>
              <a:gdLst/>
              <a:ahLst/>
              <a:cxnLst/>
              <a:rect l="l" t="t" r="r" b="b"/>
              <a:pathLst>
                <a:path w="998054" h="577388" extrusionOk="0">
                  <a:moveTo>
                    <a:pt x="461295" y="569183"/>
                  </a:moveTo>
                  <a:lnTo>
                    <a:pt x="14023" y="310674"/>
                  </a:lnTo>
                  <a:cubicBezTo>
                    <a:pt x="-6783" y="298673"/>
                    <a:pt x="-4123" y="277623"/>
                    <a:pt x="19913" y="263716"/>
                  </a:cubicBezTo>
                  <a:lnTo>
                    <a:pt x="455500" y="11589"/>
                  </a:lnTo>
                  <a:cubicBezTo>
                    <a:pt x="479536" y="-2412"/>
                    <a:pt x="515922" y="-3936"/>
                    <a:pt x="536727" y="8160"/>
                  </a:cubicBezTo>
                  <a:lnTo>
                    <a:pt x="984000" y="267050"/>
                  </a:lnTo>
                  <a:cubicBezTo>
                    <a:pt x="1004805" y="279147"/>
                    <a:pt x="1002240" y="300197"/>
                    <a:pt x="978110" y="314103"/>
                  </a:cubicBezTo>
                  <a:lnTo>
                    <a:pt x="542618" y="566230"/>
                  </a:lnTo>
                  <a:cubicBezTo>
                    <a:pt x="518487" y="579756"/>
                    <a:pt x="482101" y="581280"/>
                    <a:pt x="461295" y="569183"/>
                  </a:cubicBezTo>
                  <a:close/>
                </a:path>
              </a:pathLst>
            </a:custGeom>
            <a:solidFill>
              <a:srgbClr val="E9EA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 name="Google Shape;602;p17">
              <a:extLst>
                <a:ext uri="{FF2B5EF4-FFF2-40B4-BE49-F238E27FC236}">
                  <a16:creationId xmlns:a16="http://schemas.microsoft.com/office/drawing/2014/main" id="{3992232B-7324-469C-E0D3-7C147974C07E}"/>
                </a:ext>
              </a:extLst>
            </p:cNvPr>
            <p:cNvSpPr/>
            <p:nvPr/>
          </p:nvSpPr>
          <p:spPr>
            <a:xfrm>
              <a:off x="4231770" y="3400376"/>
              <a:ext cx="378145" cy="218912"/>
            </a:xfrm>
            <a:custGeom>
              <a:avLst/>
              <a:gdLst/>
              <a:ahLst/>
              <a:cxnLst/>
              <a:rect l="l" t="t" r="r" b="b"/>
              <a:pathLst>
                <a:path w="378145" h="218912" extrusionOk="0">
                  <a:moveTo>
                    <a:pt x="377956" y="96880"/>
                  </a:moveTo>
                  <a:lnTo>
                    <a:pt x="377956" y="58780"/>
                  </a:lnTo>
                  <a:lnTo>
                    <a:pt x="323804" y="73067"/>
                  </a:lnTo>
                  <a:lnTo>
                    <a:pt x="203341" y="3058"/>
                  </a:lnTo>
                  <a:cubicBezTo>
                    <a:pt x="193461" y="-1447"/>
                    <a:pt x="182023" y="-952"/>
                    <a:pt x="172560" y="4392"/>
                  </a:cubicBezTo>
                  <a:lnTo>
                    <a:pt x="55422" y="72210"/>
                  </a:lnTo>
                  <a:lnTo>
                    <a:pt x="36" y="57541"/>
                  </a:lnTo>
                  <a:lnTo>
                    <a:pt x="36" y="98594"/>
                  </a:lnTo>
                  <a:lnTo>
                    <a:pt x="36" y="98594"/>
                  </a:lnTo>
                  <a:lnTo>
                    <a:pt x="36" y="108119"/>
                  </a:lnTo>
                  <a:cubicBezTo>
                    <a:pt x="-12" y="108500"/>
                    <a:pt x="-12" y="108881"/>
                    <a:pt x="36" y="109262"/>
                  </a:cubicBezTo>
                  <a:lnTo>
                    <a:pt x="36" y="110215"/>
                  </a:lnTo>
                  <a:lnTo>
                    <a:pt x="36" y="110215"/>
                  </a:lnTo>
                  <a:cubicBezTo>
                    <a:pt x="644" y="113139"/>
                    <a:pt x="2572" y="115606"/>
                    <a:pt x="5261" y="116882"/>
                  </a:cubicBezTo>
                  <a:lnTo>
                    <a:pt x="174840" y="215847"/>
                  </a:lnTo>
                  <a:cubicBezTo>
                    <a:pt x="184721" y="220333"/>
                    <a:pt x="196130" y="219876"/>
                    <a:pt x="205621" y="214608"/>
                  </a:cubicBezTo>
                  <a:lnTo>
                    <a:pt x="370736" y="119358"/>
                  </a:lnTo>
                  <a:cubicBezTo>
                    <a:pt x="374621" y="117606"/>
                    <a:pt x="377395" y="114044"/>
                    <a:pt x="378146" y="109833"/>
                  </a:cubicBezTo>
                  <a:lnTo>
                    <a:pt x="378146" y="109833"/>
                  </a:lnTo>
                  <a:lnTo>
                    <a:pt x="378146" y="97261"/>
                  </a:lnTo>
                  <a:close/>
                </a:path>
              </a:pathLst>
            </a:custGeom>
            <a:solidFill>
              <a:srgbClr val="D5D6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 name="Google Shape;603;p17">
              <a:extLst>
                <a:ext uri="{FF2B5EF4-FFF2-40B4-BE49-F238E27FC236}">
                  <a16:creationId xmlns:a16="http://schemas.microsoft.com/office/drawing/2014/main" id="{0B054E7A-0D94-248A-CC89-96879C352AFF}"/>
                </a:ext>
              </a:extLst>
            </p:cNvPr>
            <p:cNvSpPr/>
            <p:nvPr/>
          </p:nvSpPr>
          <p:spPr>
            <a:xfrm>
              <a:off x="4231502" y="3348848"/>
              <a:ext cx="378432" cy="218803"/>
            </a:xfrm>
            <a:custGeom>
              <a:avLst/>
              <a:gdLst/>
              <a:ahLst/>
              <a:cxnLst/>
              <a:rect l="l" t="t" r="r" b="b"/>
              <a:pathLst>
                <a:path w="378432" h="218803" extrusionOk="0">
                  <a:moveTo>
                    <a:pt x="175108" y="215844"/>
                  </a:moveTo>
                  <a:lnTo>
                    <a:pt x="5339" y="117451"/>
                  </a:lnTo>
                  <a:cubicBezTo>
                    <a:pt x="-2547" y="112879"/>
                    <a:pt x="-1597" y="104878"/>
                    <a:pt x="7524" y="99639"/>
                  </a:cubicBezTo>
                  <a:lnTo>
                    <a:pt x="172638" y="4389"/>
                  </a:lnTo>
                  <a:cubicBezTo>
                    <a:pt x="182167" y="-992"/>
                    <a:pt x="193691" y="-1449"/>
                    <a:pt x="203609" y="3151"/>
                  </a:cubicBezTo>
                  <a:lnTo>
                    <a:pt x="373094" y="101259"/>
                  </a:lnTo>
                  <a:cubicBezTo>
                    <a:pt x="380979" y="105831"/>
                    <a:pt x="380029" y="113832"/>
                    <a:pt x="370909" y="119166"/>
                  </a:cubicBezTo>
                  <a:lnTo>
                    <a:pt x="205794" y="214416"/>
                  </a:lnTo>
                  <a:cubicBezTo>
                    <a:pt x="196360" y="219712"/>
                    <a:pt x="184988" y="220245"/>
                    <a:pt x="175108" y="215844"/>
                  </a:cubicBezTo>
                  <a:close/>
                </a:path>
              </a:pathLst>
            </a:custGeom>
            <a:solidFill>
              <a:srgbClr val="E9EA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 name="Google Shape;604;p17">
              <a:extLst>
                <a:ext uri="{FF2B5EF4-FFF2-40B4-BE49-F238E27FC236}">
                  <a16:creationId xmlns:a16="http://schemas.microsoft.com/office/drawing/2014/main" id="{9CFE5D59-BC6B-8700-8F1F-3A83837F9351}"/>
                </a:ext>
              </a:extLst>
            </p:cNvPr>
            <p:cNvSpPr/>
            <p:nvPr/>
          </p:nvSpPr>
          <p:spPr>
            <a:xfrm>
              <a:off x="3409843" y="2513133"/>
              <a:ext cx="2024410" cy="945165"/>
            </a:xfrm>
            <a:custGeom>
              <a:avLst/>
              <a:gdLst/>
              <a:ahLst/>
              <a:cxnLst/>
              <a:rect l="l" t="t" r="r" b="b"/>
              <a:pathLst>
                <a:path w="2024410" h="945165" extrusionOk="0">
                  <a:moveTo>
                    <a:pt x="1010828" y="945166"/>
                  </a:moveTo>
                  <a:lnTo>
                    <a:pt x="0" y="38005"/>
                  </a:lnTo>
                  <a:lnTo>
                    <a:pt x="2024411" y="0"/>
                  </a:lnTo>
                  <a:lnTo>
                    <a:pt x="1010828" y="945166"/>
                  </a:lnTo>
                  <a:close/>
                </a:path>
              </a:pathLst>
            </a:custGeom>
            <a:solidFill>
              <a:srgbClr val="3E7E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 name="Google Shape;605;p17">
              <a:extLst>
                <a:ext uri="{FF2B5EF4-FFF2-40B4-BE49-F238E27FC236}">
                  <a16:creationId xmlns:a16="http://schemas.microsoft.com/office/drawing/2014/main" id="{1E69839A-E82B-E187-8368-893EC315925E}"/>
                </a:ext>
              </a:extLst>
            </p:cNvPr>
            <p:cNvSpPr/>
            <p:nvPr/>
          </p:nvSpPr>
          <p:spPr>
            <a:xfrm>
              <a:off x="2963426" y="65875"/>
              <a:ext cx="2875158" cy="2882646"/>
            </a:xfrm>
            <a:custGeom>
              <a:avLst/>
              <a:gdLst/>
              <a:ahLst/>
              <a:cxnLst/>
              <a:rect l="l" t="t" r="r" b="b"/>
              <a:pathLst>
                <a:path w="2875158" h="2882646" extrusionOk="0">
                  <a:moveTo>
                    <a:pt x="2875159" y="1441323"/>
                  </a:moveTo>
                  <a:cubicBezTo>
                    <a:pt x="2875159" y="2237344"/>
                    <a:pt x="2231533" y="2882646"/>
                    <a:pt x="1437579" y="2882646"/>
                  </a:cubicBezTo>
                  <a:cubicBezTo>
                    <a:pt x="643626" y="2882646"/>
                    <a:pt x="0" y="2237344"/>
                    <a:pt x="0" y="1441323"/>
                  </a:cubicBezTo>
                  <a:cubicBezTo>
                    <a:pt x="0" y="645302"/>
                    <a:pt x="643626" y="0"/>
                    <a:pt x="1437579" y="0"/>
                  </a:cubicBezTo>
                  <a:cubicBezTo>
                    <a:pt x="2231532" y="0"/>
                    <a:pt x="2875159" y="645302"/>
                    <a:pt x="2875159" y="1441323"/>
                  </a:cubicBezTo>
                  <a:close/>
                </a:path>
              </a:pathLst>
            </a:custGeom>
            <a:solidFill>
              <a:srgbClr val="E9EA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 name="Google Shape;606;p17">
              <a:extLst>
                <a:ext uri="{FF2B5EF4-FFF2-40B4-BE49-F238E27FC236}">
                  <a16:creationId xmlns:a16="http://schemas.microsoft.com/office/drawing/2014/main" id="{B702E91F-58C3-9AE7-DED2-0CAB2B7C5012}"/>
                </a:ext>
              </a:extLst>
            </p:cNvPr>
            <p:cNvSpPr/>
            <p:nvPr/>
          </p:nvSpPr>
          <p:spPr>
            <a:xfrm>
              <a:off x="2986102" y="165506"/>
              <a:ext cx="2752826" cy="2463451"/>
            </a:xfrm>
            <a:custGeom>
              <a:avLst/>
              <a:gdLst/>
              <a:ahLst/>
              <a:cxnLst/>
              <a:rect l="l" t="t" r="r" b="b"/>
              <a:pathLst>
                <a:path w="2752826" h="2463451" extrusionOk="0">
                  <a:moveTo>
                    <a:pt x="1036794" y="484346"/>
                  </a:moveTo>
                  <a:lnTo>
                    <a:pt x="1041639" y="467297"/>
                  </a:lnTo>
                  <a:lnTo>
                    <a:pt x="1041639" y="430340"/>
                  </a:lnTo>
                  <a:cubicBezTo>
                    <a:pt x="1034789" y="431164"/>
                    <a:pt x="1027873" y="431164"/>
                    <a:pt x="1021023" y="430340"/>
                  </a:cubicBezTo>
                  <a:cubicBezTo>
                    <a:pt x="1017413" y="428720"/>
                    <a:pt x="1019883" y="418624"/>
                    <a:pt x="1019883" y="418624"/>
                  </a:cubicBezTo>
                  <a:lnTo>
                    <a:pt x="1036794" y="404051"/>
                  </a:lnTo>
                  <a:lnTo>
                    <a:pt x="1002878" y="411290"/>
                  </a:lnTo>
                  <a:lnTo>
                    <a:pt x="990717" y="430340"/>
                  </a:lnTo>
                  <a:lnTo>
                    <a:pt x="952716" y="453866"/>
                  </a:lnTo>
                  <a:lnTo>
                    <a:pt x="969722" y="463391"/>
                  </a:lnTo>
                  <a:lnTo>
                    <a:pt x="980647" y="470630"/>
                  </a:lnTo>
                  <a:lnTo>
                    <a:pt x="996988" y="473107"/>
                  </a:lnTo>
                  <a:lnTo>
                    <a:pt x="996988" y="462344"/>
                  </a:lnTo>
                  <a:cubicBezTo>
                    <a:pt x="996988" y="462344"/>
                    <a:pt x="1015988" y="457486"/>
                    <a:pt x="1020643" y="464725"/>
                  </a:cubicBezTo>
                  <a:lnTo>
                    <a:pt x="1018268" y="478155"/>
                  </a:lnTo>
                  <a:lnTo>
                    <a:pt x="1036794" y="484346"/>
                  </a:lnTo>
                  <a:close/>
                  <a:moveTo>
                    <a:pt x="616692" y="1010603"/>
                  </a:moveTo>
                  <a:cubicBezTo>
                    <a:pt x="606783" y="1006135"/>
                    <a:pt x="595440" y="1006135"/>
                    <a:pt x="585531" y="1010603"/>
                  </a:cubicBezTo>
                  <a:cubicBezTo>
                    <a:pt x="585702" y="1024414"/>
                    <a:pt x="574967" y="1035891"/>
                    <a:pt x="561211" y="1036606"/>
                  </a:cubicBezTo>
                  <a:lnTo>
                    <a:pt x="588951" y="1052132"/>
                  </a:lnTo>
                  <a:lnTo>
                    <a:pt x="616692" y="1041749"/>
                  </a:lnTo>
                  <a:lnTo>
                    <a:pt x="652983" y="1029653"/>
                  </a:lnTo>
                  <a:lnTo>
                    <a:pt x="684049" y="1052132"/>
                  </a:lnTo>
                  <a:cubicBezTo>
                    <a:pt x="707420" y="1023557"/>
                    <a:pt x="684049" y="1007078"/>
                    <a:pt x="684049" y="1007078"/>
                  </a:cubicBezTo>
                  <a:lnTo>
                    <a:pt x="616692" y="1010603"/>
                  </a:lnTo>
                  <a:close/>
                  <a:moveTo>
                    <a:pt x="1206658" y="1540478"/>
                  </a:moveTo>
                  <a:lnTo>
                    <a:pt x="1179773" y="1534763"/>
                  </a:lnTo>
                  <a:lnTo>
                    <a:pt x="1133031" y="1504950"/>
                  </a:lnTo>
                  <a:lnTo>
                    <a:pt x="1091990" y="1504950"/>
                  </a:lnTo>
                  <a:lnTo>
                    <a:pt x="1056554" y="1486567"/>
                  </a:lnTo>
                  <a:lnTo>
                    <a:pt x="1042399" y="1486567"/>
                  </a:lnTo>
                  <a:cubicBezTo>
                    <a:pt x="1042399" y="1486567"/>
                    <a:pt x="1045249" y="1466660"/>
                    <a:pt x="1040974" y="1465231"/>
                  </a:cubicBezTo>
                  <a:cubicBezTo>
                    <a:pt x="1036699" y="1463802"/>
                    <a:pt x="1005633" y="1445324"/>
                    <a:pt x="1005633" y="1445324"/>
                  </a:cubicBezTo>
                  <a:lnTo>
                    <a:pt x="981502" y="1453896"/>
                  </a:lnTo>
                  <a:lnTo>
                    <a:pt x="981502" y="1436846"/>
                  </a:lnTo>
                  <a:lnTo>
                    <a:pt x="964497" y="1429703"/>
                  </a:lnTo>
                  <a:lnTo>
                    <a:pt x="950341" y="1429703"/>
                  </a:lnTo>
                  <a:lnTo>
                    <a:pt x="951766" y="1415510"/>
                  </a:lnTo>
                  <a:cubicBezTo>
                    <a:pt x="951766" y="1415510"/>
                    <a:pt x="964497" y="1390269"/>
                    <a:pt x="957467" y="1385888"/>
                  </a:cubicBezTo>
                  <a:cubicBezTo>
                    <a:pt x="950436" y="1381506"/>
                    <a:pt x="924881" y="1324642"/>
                    <a:pt x="924881" y="1324642"/>
                  </a:cubicBezTo>
                  <a:lnTo>
                    <a:pt x="886880" y="1303306"/>
                  </a:lnTo>
                  <a:lnTo>
                    <a:pt x="845838" y="1303306"/>
                  </a:lnTo>
                  <a:lnTo>
                    <a:pt x="810403" y="1269302"/>
                  </a:lnTo>
                  <a:lnTo>
                    <a:pt x="775062" y="1240727"/>
                  </a:lnTo>
                  <a:lnTo>
                    <a:pt x="755206" y="1201007"/>
                  </a:lnTo>
                  <a:lnTo>
                    <a:pt x="733925" y="1186815"/>
                  </a:lnTo>
                  <a:cubicBezTo>
                    <a:pt x="733925" y="1186815"/>
                    <a:pt x="709890" y="1202436"/>
                    <a:pt x="704190" y="1201007"/>
                  </a:cubicBezTo>
                  <a:cubicBezTo>
                    <a:pt x="698489" y="1199579"/>
                    <a:pt x="663149" y="1186815"/>
                    <a:pt x="663149" y="1186815"/>
                  </a:cubicBezTo>
                  <a:lnTo>
                    <a:pt x="633413" y="1178338"/>
                  </a:lnTo>
                  <a:lnTo>
                    <a:pt x="596267" y="1195769"/>
                  </a:lnTo>
                  <a:lnTo>
                    <a:pt x="596267" y="1233869"/>
                  </a:lnTo>
                  <a:lnTo>
                    <a:pt x="582111" y="1224344"/>
                  </a:lnTo>
                  <a:lnTo>
                    <a:pt x="582111" y="1210056"/>
                  </a:lnTo>
                  <a:lnTo>
                    <a:pt x="594842" y="1185958"/>
                  </a:lnTo>
                  <a:lnTo>
                    <a:pt x="600542" y="1168908"/>
                  </a:lnTo>
                  <a:lnTo>
                    <a:pt x="587812" y="1163288"/>
                  </a:lnTo>
                  <a:lnTo>
                    <a:pt x="570806" y="1183100"/>
                  </a:lnTo>
                  <a:lnTo>
                    <a:pt x="528340" y="1195769"/>
                  </a:lnTo>
                  <a:lnTo>
                    <a:pt x="519790" y="1214247"/>
                  </a:lnTo>
                  <a:lnTo>
                    <a:pt x="499934" y="1232726"/>
                  </a:lnTo>
                  <a:lnTo>
                    <a:pt x="494329" y="1248347"/>
                  </a:lnTo>
                  <a:lnTo>
                    <a:pt x="463168" y="1222820"/>
                  </a:lnTo>
                  <a:cubicBezTo>
                    <a:pt x="452661" y="1228335"/>
                    <a:pt x="441773" y="1233078"/>
                    <a:pt x="430582" y="1237012"/>
                  </a:cubicBezTo>
                  <a:cubicBezTo>
                    <a:pt x="419096" y="1230897"/>
                    <a:pt x="408190" y="1223762"/>
                    <a:pt x="397996" y="1215676"/>
                  </a:cubicBezTo>
                  <a:lnTo>
                    <a:pt x="382416" y="1185863"/>
                  </a:lnTo>
                  <a:lnTo>
                    <a:pt x="390966" y="1146143"/>
                  </a:lnTo>
                  <a:lnTo>
                    <a:pt x="397996" y="1104900"/>
                  </a:lnTo>
                  <a:lnTo>
                    <a:pt x="371111" y="1087850"/>
                  </a:lnTo>
                  <a:lnTo>
                    <a:pt x="334250" y="1087850"/>
                  </a:lnTo>
                  <a:lnTo>
                    <a:pt x="305749" y="1079373"/>
                  </a:lnTo>
                  <a:lnTo>
                    <a:pt x="319049" y="1058037"/>
                  </a:lnTo>
                  <a:lnTo>
                    <a:pt x="334629" y="1026795"/>
                  </a:lnTo>
                  <a:lnTo>
                    <a:pt x="348785" y="1004126"/>
                  </a:lnTo>
                  <a:cubicBezTo>
                    <a:pt x="348785" y="1004126"/>
                    <a:pt x="352775" y="993743"/>
                    <a:pt x="357335" y="991362"/>
                  </a:cubicBezTo>
                  <a:cubicBezTo>
                    <a:pt x="375386" y="981837"/>
                    <a:pt x="357335" y="972884"/>
                    <a:pt x="357335" y="972884"/>
                  </a:cubicBezTo>
                  <a:cubicBezTo>
                    <a:pt x="357335" y="972884"/>
                    <a:pt x="319334" y="970026"/>
                    <a:pt x="313444" y="972884"/>
                  </a:cubicBezTo>
                  <a:cubicBezTo>
                    <a:pt x="307554" y="975741"/>
                    <a:pt x="292163" y="984218"/>
                    <a:pt x="292163" y="984218"/>
                  </a:cubicBezTo>
                  <a:lnTo>
                    <a:pt x="292163" y="1016889"/>
                  </a:lnTo>
                  <a:lnTo>
                    <a:pt x="263663" y="1029653"/>
                  </a:lnTo>
                  <a:lnTo>
                    <a:pt x="219771" y="1039178"/>
                  </a:lnTo>
                  <a:lnTo>
                    <a:pt x="190036" y="1009269"/>
                  </a:lnTo>
                  <a:cubicBezTo>
                    <a:pt x="185760" y="1005078"/>
                    <a:pt x="175880" y="958215"/>
                    <a:pt x="175880" y="958215"/>
                  </a:cubicBezTo>
                  <a:lnTo>
                    <a:pt x="194216" y="941165"/>
                  </a:lnTo>
                  <a:lnTo>
                    <a:pt x="202766" y="926973"/>
                  </a:lnTo>
                  <a:lnTo>
                    <a:pt x="204191" y="892874"/>
                  </a:lnTo>
                  <a:lnTo>
                    <a:pt x="222526" y="877253"/>
                  </a:lnTo>
                  <a:lnTo>
                    <a:pt x="229652" y="858774"/>
                  </a:lnTo>
                  <a:lnTo>
                    <a:pt x="250742" y="843344"/>
                  </a:lnTo>
                  <a:lnTo>
                    <a:pt x="270978" y="824770"/>
                  </a:lnTo>
                  <a:lnTo>
                    <a:pt x="289408" y="819150"/>
                  </a:lnTo>
                  <a:lnTo>
                    <a:pt x="314869" y="824770"/>
                  </a:lnTo>
                  <a:cubicBezTo>
                    <a:pt x="316294" y="815245"/>
                    <a:pt x="363035" y="819150"/>
                    <a:pt x="363035" y="819150"/>
                  </a:cubicBezTo>
                  <a:lnTo>
                    <a:pt x="381466" y="818198"/>
                  </a:lnTo>
                  <a:lnTo>
                    <a:pt x="380041" y="807815"/>
                  </a:lnTo>
                  <a:cubicBezTo>
                    <a:pt x="388591" y="800671"/>
                    <a:pt x="416902" y="807815"/>
                    <a:pt x="416902" y="807815"/>
                  </a:cubicBezTo>
                  <a:lnTo>
                    <a:pt x="454903" y="804577"/>
                  </a:lnTo>
                  <a:cubicBezTo>
                    <a:pt x="463263" y="806387"/>
                    <a:pt x="470293" y="823627"/>
                    <a:pt x="470293" y="823627"/>
                  </a:cubicBezTo>
                  <a:lnTo>
                    <a:pt x="453288" y="839248"/>
                  </a:lnTo>
                  <a:lnTo>
                    <a:pt x="464688" y="873252"/>
                  </a:lnTo>
                  <a:lnTo>
                    <a:pt x="475993" y="888873"/>
                  </a:lnTo>
                  <a:lnTo>
                    <a:pt x="471718" y="904494"/>
                  </a:lnTo>
                  <a:lnTo>
                    <a:pt x="498984" y="900494"/>
                  </a:lnTo>
                  <a:cubicBezTo>
                    <a:pt x="499427" y="891477"/>
                    <a:pt x="499871" y="882460"/>
                    <a:pt x="500314" y="873443"/>
                  </a:cubicBezTo>
                  <a:lnTo>
                    <a:pt x="501739" y="840772"/>
                  </a:lnTo>
                  <a:lnTo>
                    <a:pt x="497559" y="804958"/>
                  </a:lnTo>
                  <a:lnTo>
                    <a:pt x="523020" y="749903"/>
                  </a:lnTo>
                  <a:lnTo>
                    <a:pt x="626383" y="683228"/>
                  </a:lnTo>
                  <a:cubicBezTo>
                    <a:pt x="625908" y="675164"/>
                    <a:pt x="625432" y="667099"/>
                    <a:pt x="624957" y="659035"/>
                  </a:cubicBezTo>
                  <a:lnTo>
                    <a:pt x="631988" y="624269"/>
                  </a:lnTo>
                  <a:lnTo>
                    <a:pt x="650418" y="630650"/>
                  </a:lnTo>
                  <a:lnTo>
                    <a:pt x="683004" y="591884"/>
                  </a:lnTo>
                  <a:lnTo>
                    <a:pt x="725470" y="577787"/>
                  </a:lnTo>
                  <a:lnTo>
                    <a:pt x="750931" y="560451"/>
                  </a:lnTo>
                  <a:lnTo>
                    <a:pt x="763661" y="534829"/>
                  </a:lnTo>
                  <a:lnTo>
                    <a:pt x="810403" y="520637"/>
                  </a:lnTo>
                  <a:lnTo>
                    <a:pt x="857144" y="496538"/>
                  </a:lnTo>
                  <a:lnTo>
                    <a:pt x="835673" y="519494"/>
                  </a:lnTo>
                  <a:lnTo>
                    <a:pt x="832823" y="539401"/>
                  </a:lnTo>
                  <a:lnTo>
                    <a:pt x="858284" y="533686"/>
                  </a:lnTo>
                  <a:lnTo>
                    <a:pt x="880990" y="520922"/>
                  </a:lnTo>
                  <a:lnTo>
                    <a:pt x="900750" y="515302"/>
                  </a:lnTo>
                  <a:lnTo>
                    <a:pt x="919180" y="509588"/>
                  </a:lnTo>
                  <a:lnTo>
                    <a:pt x="924881" y="496824"/>
                  </a:lnTo>
                  <a:lnTo>
                    <a:pt x="912150" y="496824"/>
                  </a:lnTo>
                  <a:lnTo>
                    <a:pt x="892295" y="489680"/>
                  </a:lnTo>
                  <a:lnTo>
                    <a:pt x="863794" y="468440"/>
                  </a:lnTo>
                  <a:cubicBezTo>
                    <a:pt x="863196" y="463742"/>
                    <a:pt x="864734" y="459023"/>
                    <a:pt x="867974" y="455581"/>
                  </a:cubicBezTo>
                  <a:lnTo>
                    <a:pt x="880799" y="444056"/>
                  </a:lnTo>
                  <a:cubicBezTo>
                    <a:pt x="880799" y="444056"/>
                    <a:pt x="886405" y="437198"/>
                    <a:pt x="882224" y="437198"/>
                  </a:cubicBezTo>
                  <a:cubicBezTo>
                    <a:pt x="878044" y="437198"/>
                    <a:pt x="846789" y="430340"/>
                    <a:pt x="846789" y="430340"/>
                  </a:cubicBezTo>
                  <a:lnTo>
                    <a:pt x="812778" y="444056"/>
                  </a:lnTo>
                  <a:lnTo>
                    <a:pt x="793492" y="444056"/>
                  </a:lnTo>
                  <a:lnTo>
                    <a:pt x="817623" y="423005"/>
                  </a:lnTo>
                  <a:lnTo>
                    <a:pt x="844508" y="423005"/>
                  </a:lnTo>
                  <a:lnTo>
                    <a:pt x="874244" y="415862"/>
                  </a:lnTo>
                  <a:lnTo>
                    <a:pt x="935996" y="415862"/>
                  </a:lnTo>
                  <a:lnTo>
                    <a:pt x="970007" y="408718"/>
                  </a:lnTo>
                  <a:lnTo>
                    <a:pt x="994233" y="395669"/>
                  </a:lnTo>
                  <a:lnTo>
                    <a:pt x="1023968" y="392621"/>
                  </a:lnTo>
                  <a:lnTo>
                    <a:pt x="1032519" y="360712"/>
                  </a:lnTo>
                  <a:lnTo>
                    <a:pt x="1012663" y="343662"/>
                  </a:lnTo>
                  <a:lnTo>
                    <a:pt x="984162" y="328898"/>
                  </a:lnTo>
                  <a:lnTo>
                    <a:pt x="978462" y="295370"/>
                  </a:lnTo>
                  <a:lnTo>
                    <a:pt x="962882" y="261271"/>
                  </a:lnTo>
                  <a:lnTo>
                    <a:pt x="948726" y="261271"/>
                  </a:lnTo>
                  <a:lnTo>
                    <a:pt x="947301" y="279749"/>
                  </a:lnTo>
                  <a:lnTo>
                    <a:pt x="924691" y="279749"/>
                  </a:lnTo>
                  <a:lnTo>
                    <a:pt x="918991" y="291084"/>
                  </a:lnTo>
                  <a:lnTo>
                    <a:pt x="910535" y="296799"/>
                  </a:lnTo>
                  <a:lnTo>
                    <a:pt x="896380" y="299656"/>
                  </a:lnTo>
                  <a:lnTo>
                    <a:pt x="883555" y="286798"/>
                  </a:lnTo>
                  <a:lnTo>
                    <a:pt x="900560" y="268415"/>
                  </a:lnTo>
                  <a:lnTo>
                    <a:pt x="880799" y="249936"/>
                  </a:lnTo>
                  <a:lnTo>
                    <a:pt x="856669" y="237173"/>
                  </a:lnTo>
                  <a:lnTo>
                    <a:pt x="831493" y="237173"/>
                  </a:lnTo>
                  <a:lnTo>
                    <a:pt x="813063" y="242792"/>
                  </a:lnTo>
                  <a:lnTo>
                    <a:pt x="787602" y="272606"/>
                  </a:lnTo>
                  <a:lnTo>
                    <a:pt x="767746" y="289655"/>
                  </a:lnTo>
                  <a:lnTo>
                    <a:pt x="773447" y="305276"/>
                  </a:lnTo>
                  <a:lnTo>
                    <a:pt x="766226" y="328994"/>
                  </a:lnTo>
                  <a:lnTo>
                    <a:pt x="770501" y="338519"/>
                  </a:lnTo>
                  <a:lnTo>
                    <a:pt x="746371" y="347091"/>
                  </a:lnTo>
                  <a:lnTo>
                    <a:pt x="719485" y="352711"/>
                  </a:lnTo>
                  <a:lnTo>
                    <a:pt x="708180" y="349853"/>
                  </a:lnTo>
                  <a:lnTo>
                    <a:pt x="699629" y="361283"/>
                  </a:lnTo>
                  <a:lnTo>
                    <a:pt x="715210" y="393192"/>
                  </a:lnTo>
                  <a:lnTo>
                    <a:pt x="699629" y="403860"/>
                  </a:lnTo>
                  <a:lnTo>
                    <a:pt x="678444" y="403860"/>
                  </a:lnTo>
                  <a:lnTo>
                    <a:pt x="660488" y="380714"/>
                  </a:lnTo>
                  <a:lnTo>
                    <a:pt x="656213" y="367570"/>
                  </a:lnTo>
                  <a:lnTo>
                    <a:pt x="668944" y="360521"/>
                  </a:lnTo>
                  <a:lnTo>
                    <a:pt x="659443" y="343472"/>
                  </a:lnTo>
                  <a:lnTo>
                    <a:pt x="629708" y="342043"/>
                  </a:lnTo>
                  <a:lnTo>
                    <a:pt x="590091" y="317373"/>
                  </a:lnTo>
                  <a:lnTo>
                    <a:pt x="571661" y="317373"/>
                  </a:lnTo>
                  <a:lnTo>
                    <a:pt x="567386" y="302228"/>
                  </a:lnTo>
                  <a:lnTo>
                    <a:pt x="554656" y="296609"/>
                  </a:lnTo>
                  <a:lnTo>
                    <a:pt x="573086" y="275273"/>
                  </a:lnTo>
                  <a:lnTo>
                    <a:pt x="599972" y="259652"/>
                  </a:lnTo>
                  <a:lnTo>
                    <a:pt x="646713" y="242602"/>
                  </a:lnTo>
                  <a:lnTo>
                    <a:pt x="663718" y="236982"/>
                  </a:lnTo>
                  <a:lnTo>
                    <a:pt x="700485" y="228409"/>
                  </a:lnTo>
                  <a:lnTo>
                    <a:pt x="725185" y="214694"/>
                  </a:lnTo>
                  <a:lnTo>
                    <a:pt x="747796" y="194786"/>
                  </a:lnTo>
                  <a:lnTo>
                    <a:pt x="777532" y="194786"/>
                  </a:lnTo>
                  <a:lnTo>
                    <a:pt x="812968" y="185833"/>
                  </a:lnTo>
                  <a:lnTo>
                    <a:pt x="835673" y="185833"/>
                  </a:lnTo>
                  <a:lnTo>
                    <a:pt x="845174" y="159353"/>
                  </a:lnTo>
                  <a:lnTo>
                    <a:pt x="799857" y="159353"/>
                  </a:lnTo>
                  <a:lnTo>
                    <a:pt x="782852" y="172403"/>
                  </a:lnTo>
                  <a:lnTo>
                    <a:pt x="753116" y="172403"/>
                  </a:lnTo>
                  <a:cubicBezTo>
                    <a:pt x="746798" y="166154"/>
                    <a:pt x="738980" y="161657"/>
                    <a:pt x="730410" y="159353"/>
                  </a:cubicBezTo>
                  <a:lnTo>
                    <a:pt x="730410" y="148876"/>
                  </a:lnTo>
                  <a:lnTo>
                    <a:pt x="745991" y="134684"/>
                  </a:lnTo>
                  <a:lnTo>
                    <a:pt x="766226" y="119444"/>
                  </a:lnTo>
                  <a:cubicBezTo>
                    <a:pt x="773304" y="110380"/>
                    <a:pt x="779023" y="100338"/>
                    <a:pt x="783232" y="89630"/>
                  </a:cubicBezTo>
                  <a:lnTo>
                    <a:pt x="824273" y="103823"/>
                  </a:lnTo>
                  <a:lnTo>
                    <a:pt x="855339" y="102203"/>
                  </a:lnTo>
                  <a:lnTo>
                    <a:pt x="876714" y="100965"/>
                  </a:lnTo>
                  <a:lnTo>
                    <a:pt x="903600" y="102394"/>
                  </a:lnTo>
                  <a:lnTo>
                    <a:pt x="919180" y="108109"/>
                  </a:lnTo>
                  <a:cubicBezTo>
                    <a:pt x="914905" y="119444"/>
                    <a:pt x="897995" y="110966"/>
                    <a:pt x="897995" y="110966"/>
                  </a:cubicBezTo>
                  <a:lnTo>
                    <a:pt x="846979" y="116586"/>
                  </a:lnTo>
                  <a:lnTo>
                    <a:pt x="824273" y="128969"/>
                  </a:lnTo>
                  <a:lnTo>
                    <a:pt x="831398" y="113348"/>
                  </a:lnTo>
                  <a:lnTo>
                    <a:pt x="807267" y="114776"/>
                  </a:lnTo>
                  <a:lnTo>
                    <a:pt x="778767" y="133160"/>
                  </a:lnTo>
                  <a:lnTo>
                    <a:pt x="798622" y="143161"/>
                  </a:lnTo>
                  <a:lnTo>
                    <a:pt x="845364" y="143161"/>
                  </a:lnTo>
                  <a:lnTo>
                    <a:pt x="870824" y="152686"/>
                  </a:lnTo>
                  <a:lnTo>
                    <a:pt x="892105" y="144209"/>
                  </a:lnTo>
                  <a:lnTo>
                    <a:pt x="914715" y="152686"/>
                  </a:lnTo>
                  <a:lnTo>
                    <a:pt x="941696" y="161258"/>
                  </a:lnTo>
                  <a:lnTo>
                    <a:pt x="909110" y="171450"/>
                  </a:lnTo>
                  <a:lnTo>
                    <a:pt x="880609" y="184880"/>
                  </a:lnTo>
                  <a:lnTo>
                    <a:pt x="852109" y="191072"/>
                  </a:lnTo>
                  <a:lnTo>
                    <a:pt x="829498" y="199549"/>
                  </a:lnTo>
                  <a:lnTo>
                    <a:pt x="838998" y="219456"/>
                  </a:lnTo>
                  <a:lnTo>
                    <a:pt x="898470" y="218027"/>
                  </a:lnTo>
                  <a:lnTo>
                    <a:pt x="935996" y="241173"/>
                  </a:lnTo>
                  <a:lnTo>
                    <a:pt x="967157" y="241173"/>
                  </a:lnTo>
                  <a:lnTo>
                    <a:pt x="968582" y="228409"/>
                  </a:lnTo>
                  <a:lnTo>
                    <a:pt x="975612" y="215646"/>
                  </a:lnTo>
                  <a:lnTo>
                    <a:pt x="989862" y="212789"/>
                  </a:lnTo>
                  <a:lnTo>
                    <a:pt x="978462" y="197168"/>
                  </a:lnTo>
                  <a:lnTo>
                    <a:pt x="974282" y="185357"/>
                  </a:lnTo>
                  <a:lnTo>
                    <a:pt x="991192" y="185357"/>
                  </a:lnTo>
                  <a:lnTo>
                    <a:pt x="1005443" y="195739"/>
                  </a:lnTo>
                  <a:cubicBezTo>
                    <a:pt x="1016748" y="204311"/>
                    <a:pt x="1040784" y="185357"/>
                    <a:pt x="1040784" y="185357"/>
                  </a:cubicBezTo>
                  <a:lnTo>
                    <a:pt x="1076220" y="171926"/>
                  </a:lnTo>
                  <a:lnTo>
                    <a:pt x="1032329" y="158877"/>
                  </a:lnTo>
                  <a:lnTo>
                    <a:pt x="1018173" y="144685"/>
                  </a:lnTo>
                  <a:cubicBezTo>
                    <a:pt x="1022353" y="136112"/>
                    <a:pt x="971432" y="123349"/>
                    <a:pt x="971432" y="123349"/>
                  </a:cubicBezTo>
                  <a:lnTo>
                    <a:pt x="931721" y="99250"/>
                  </a:lnTo>
                  <a:lnTo>
                    <a:pt x="922221" y="89249"/>
                  </a:lnTo>
                  <a:lnTo>
                    <a:pt x="888495" y="89249"/>
                  </a:lnTo>
                  <a:lnTo>
                    <a:pt x="915380" y="77914"/>
                  </a:lnTo>
                  <a:lnTo>
                    <a:pt x="981882" y="84963"/>
                  </a:lnTo>
                  <a:lnTo>
                    <a:pt x="1015893" y="77914"/>
                  </a:lnTo>
                  <a:lnTo>
                    <a:pt x="1093795" y="58007"/>
                  </a:lnTo>
                  <a:lnTo>
                    <a:pt x="1146142" y="45244"/>
                  </a:lnTo>
                  <a:lnTo>
                    <a:pt x="1184143" y="31052"/>
                  </a:lnTo>
                  <a:lnTo>
                    <a:pt x="1140157" y="24194"/>
                  </a:lnTo>
                  <a:cubicBezTo>
                    <a:pt x="1140157" y="24194"/>
                    <a:pt x="1108996" y="32766"/>
                    <a:pt x="1104721" y="32766"/>
                  </a:cubicBezTo>
                  <a:cubicBezTo>
                    <a:pt x="1100445" y="32766"/>
                    <a:pt x="1063680" y="35623"/>
                    <a:pt x="1059404" y="35623"/>
                  </a:cubicBezTo>
                  <a:lnTo>
                    <a:pt x="960222" y="35623"/>
                  </a:lnTo>
                  <a:lnTo>
                    <a:pt x="929156" y="42672"/>
                  </a:lnTo>
                  <a:lnTo>
                    <a:pt x="957657" y="49816"/>
                  </a:lnTo>
                  <a:lnTo>
                    <a:pt x="940651" y="59341"/>
                  </a:lnTo>
                  <a:lnTo>
                    <a:pt x="910915" y="59341"/>
                  </a:lnTo>
                  <a:lnTo>
                    <a:pt x="893910" y="65056"/>
                  </a:lnTo>
                  <a:lnTo>
                    <a:pt x="916520" y="48006"/>
                  </a:lnTo>
                  <a:lnTo>
                    <a:pt x="892485" y="42291"/>
                  </a:lnTo>
                  <a:lnTo>
                    <a:pt x="862749" y="49435"/>
                  </a:lnTo>
                  <a:lnTo>
                    <a:pt x="825888" y="70675"/>
                  </a:lnTo>
                  <a:lnTo>
                    <a:pt x="842893" y="76390"/>
                  </a:lnTo>
                  <a:lnTo>
                    <a:pt x="867024" y="66865"/>
                  </a:lnTo>
                  <a:lnTo>
                    <a:pt x="886785" y="71057"/>
                  </a:lnTo>
                  <a:lnTo>
                    <a:pt x="865599" y="76772"/>
                  </a:lnTo>
                  <a:lnTo>
                    <a:pt x="857049" y="88106"/>
                  </a:lnTo>
                  <a:lnTo>
                    <a:pt x="871204" y="92393"/>
                  </a:lnTo>
                  <a:lnTo>
                    <a:pt x="833203" y="95250"/>
                  </a:lnTo>
                  <a:lnTo>
                    <a:pt x="766701" y="83915"/>
                  </a:lnTo>
                  <a:lnTo>
                    <a:pt x="739816" y="116491"/>
                  </a:lnTo>
                  <a:lnTo>
                    <a:pt x="685949" y="154591"/>
                  </a:lnTo>
                  <a:lnTo>
                    <a:pt x="700105" y="165925"/>
                  </a:lnTo>
                  <a:lnTo>
                    <a:pt x="690604" y="171926"/>
                  </a:lnTo>
                  <a:lnTo>
                    <a:pt x="677874" y="178689"/>
                  </a:lnTo>
                  <a:lnTo>
                    <a:pt x="641013" y="171926"/>
                  </a:lnTo>
                  <a:lnTo>
                    <a:pt x="590091" y="185357"/>
                  </a:lnTo>
                  <a:lnTo>
                    <a:pt x="477559" y="240252"/>
                  </a:lnTo>
                  <a:cubicBezTo>
                    <a:pt x="181848" y="530352"/>
                    <a:pt x="102036" y="696627"/>
                    <a:pt x="0" y="1091502"/>
                  </a:cubicBezTo>
                  <a:lnTo>
                    <a:pt x="114699" y="1064800"/>
                  </a:lnTo>
                  <a:lnTo>
                    <a:pt x="134554" y="1086041"/>
                  </a:lnTo>
                  <a:lnTo>
                    <a:pt x="168565" y="1091756"/>
                  </a:lnTo>
                  <a:lnTo>
                    <a:pt x="191271" y="1105948"/>
                  </a:lnTo>
                  <a:lnTo>
                    <a:pt x="215306" y="1096423"/>
                  </a:lnTo>
                  <a:lnTo>
                    <a:pt x="235162" y="1116330"/>
                  </a:lnTo>
                  <a:lnTo>
                    <a:pt x="279053" y="1140428"/>
                  </a:lnTo>
                  <a:lnTo>
                    <a:pt x="321519" y="1146143"/>
                  </a:lnTo>
                  <a:lnTo>
                    <a:pt x="334250" y="1188720"/>
                  </a:lnTo>
                  <a:cubicBezTo>
                    <a:pt x="334250" y="1188720"/>
                    <a:pt x="363985" y="1215676"/>
                    <a:pt x="362750" y="1221391"/>
                  </a:cubicBezTo>
                  <a:cubicBezTo>
                    <a:pt x="361515" y="1227106"/>
                    <a:pt x="372251" y="1252633"/>
                    <a:pt x="378331" y="1252633"/>
                  </a:cubicBezTo>
                  <a:cubicBezTo>
                    <a:pt x="392505" y="1257710"/>
                    <a:pt x="406252" y="1263891"/>
                    <a:pt x="419467" y="1271111"/>
                  </a:cubicBezTo>
                  <a:lnTo>
                    <a:pt x="443503" y="1273874"/>
                  </a:lnTo>
                  <a:lnTo>
                    <a:pt x="453003" y="1252633"/>
                  </a:lnTo>
                  <a:lnTo>
                    <a:pt x="474283" y="1252633"/>
                  </a:lnTo>
                  <a:lnTo>
                    <a:pt x="474283" y="1273874"/>
                  </a:lnTo>
                  <a:lnTo>
                    <a:pt x="482834" y="1285304"/>
                  </a:lnTo>
                  <a:lnTo>
                    <a:pt x="485589" y="1317879"/>
                  </a:lnTo>
                  <a:lnTo>
                    <a:pt x="494139" y="1342073"/>
                  </a:lnTo>
                  <a:lnTo>
                    <a:pt x="479983" y="1357694"/>
                  </a:lnTo>
                  <a:lnTo>
                    <a:pt x="457278" y="1386269"/>
                  </a:lnTo>
                  <a:lnTo>
                    <a:pt x="428777" y="1425797"/>
                  </a:lnTo>
                  <a:lnTo>
                    <a:pt x="431627" y="1463897"/>
                  </a:lnTo>
                  <a:lnTo>
                    <a:pt x="424502" y="1489424"/>
                  </a:lnTo>
                  <a:lnTo>
                    <a:pt x="445782" y="1496568"/>
                  </a:lnTo>
                  <a:lnTo>
                    <a:pt x="427352" y="1522095"/>
                  </a:lnTo>
                  <a:cubicBezTo>
                    <a:pt x="431114" y="1532801"/>
                    <a:pt x="434287" y="1543707"/>
                    <a:pt x="436852" y="1554766"/>
                  </a:cubicBezTo>
                  <a:cubicBezTo>
                    <a:pt x="441251" y="1566948"/>
                    <a:pt x="446457" y="1578816"/>
                    <a:pt x="452433" y="1590294"/>
                  </a:cubicBezTo>
                  <a:lnTo>
                    <a:pt x="472288" y="1607344"/>
                  </a:lnTo>
                  <a:lnTo>
                    <a:pt x="480838" y="1635919"/>
                  </a:lnTo>
                  <a:lnTo>
                    <a:pt x="529005" y="1735265"/>
                  </a:lnTo>
                  <a:lnTo>
                    <a:pt x="562921" y="1763840"/>
                  </a:lnTo>
                  <a:lnTo>
                    <a:pt x="612512" y="1789367"/>
                  </a:lnTo>
                  <a:cubicBezTo>
                    <a:pt x="612512" y="1789367"/>
                    <a:pt x="643673" y="1823466"/>
                    <a:pt x="645098" y="1827467"/>
                  </a:cubicBezTo>
                  <a:cubicBezTo>
                    <a:pt x="646523" y="1831467"/>
                    <a:pt x="662103" y="1894142"/>
                    <a:pt x="662103" y="1894142"/>
                  </a:cubicBezTo>
                  <a:cubicBezTo>
                    <a:pt x="661882" y="1905826"/>
                    <a:pt x="661660" y="1917510"/>
                    <a:pt x="661439" y="1929194"/>
                  </a:cubicBezTo>
                  <a:lnTo>
                    <a:pt x="670939" y="1966055"/>
                  </a:lnTo>
                  <a:lnTo>
                    <a:pt x="673789" y="2007299"/>
                  </a:lnTo>
                  <a:lnTo>
                    <a:pt x="678064" y="2064449"/>
                  </a:lnTo>
                  <a:lnTo>
                    <a:pt x="692219" y="2109883"/>
                  </a:lnTo>
                  <a:lnTo>
                    <a:pt x="704950" y="2169509"/>
                  </a:lnTo>
                  <a:lnTo>
                    <a:pt x="689369" y="2189417"/>
                  </a:lnTo>
                  <a:lnTo>
                    <a:pt x="698869" y="2218849"/>
                  </a:lnTo>
                  <a:lnTo>
                    <a:pt x="710270" y="2261807"/>
                  </a:lnTo>
                  <a:lnTo>
                    <a:pt x="730030" y="2283143"/>
                  </a:lnTo>
                  <a:cubicBezTo>
                    <a:pt x="729587" y="2294509"/>
                    <a:pt x="729143" y="2305876"/>
                    <a:pt x="728700" y="2317242"/>
                  </a:cubicBezTo>
                  <a:lnTo>
                    <a:pt x="732880" y="2351246"/>
                  </a:lnTo>
                  <a:lnTo>
                    <a:pt x="820758" y="2444972"/>
                  </a:lnTo>
                  <a:lnTo>
                    <a:pt x="837668" y="2463451"/>
                  </a:lnTo>
                  <a:lnTo>
                    <a:pt x="837668" y="2419445"/>
                  </a:lnTo>
                  <a:lnTo>
                    <a:pt x="866169" y="2402967"/>
                  </a:lnTo>
                  <a:lnTo>
                    <a:pt x="866169" y="2376869"/>
                  </a:lnTo>
                  <a:lnTo>
                    <a:pt x="837668" y="2364105"/>
                  </a:lnTo>
                  <a:lnTo>
                    <a:pt x="837668" y="2344198"/>
                  </a:lnTo>
                  <a:lnTo>
                    <a:pt x="851634" y="2331434"/>
                  </a:lnTo>
                  <a:lnTo>
                    <a:pt x="865694" y="2308670"/>
                  </a:lnTo>
                  <a:lnTo>
                    <a:pt x="865694" y="2290191"/>
                  </a:lnTo>
                  <a:cubicBezTo>
                    <a:pt x="877379" y="2286000"/>
                    <a:pt x="865694" y="2273141"/>
                    <a:pt x="865694" y="2273141"/>
                  </a:cubicBezTo>
                  <a:lnTo>
                    <a:pt x="846219" y="2273141"/>
                  </a:lnTo>
                  <a:lnTo>
                    <a:pt x="844793" y="2254758"/>
                  </a:lnTo>
                  <a:lnTo>
                    <a:pt x="863224" y="2254758"/>
                  </a:lnTo>
                  <a:lnTo>
                    <a:pt x="870824" y="2266093"/>
                  </a:lnTo>
                  <a:lnTo>
                    <a:pt x="885835" y="2254758"/>
                  </a:lnTo>
                  <a:lnTo>
                    <a:pt x="874529" y="2231993"/>
                  </a:lnTo>
                  <a:cubicBezTo>
                    <a:pt x="877379" y="2224945"/>
                    <a:pt x="897235" y="2231993"/>
                    <a:pt x="897235" y="2231993"/>
                  </a:cubicBezTo>
                  <a:lnTo>
                    <a:pt x="931151" y="2212086"/>
                  </a:lnTo>
                  <a:lnTo>
                    <a:pt x="945306" y="2195132"/>
                  </a:lnTo>
                  <a:lnTo>
                    <a:pt x="945306" y="2172367"/>
                  </a:lnTo>
                  <a:lnTo>
                    <a:pt x="929156" y="2157794"/>
                  </a:lnTo>
                  <a:lnTo>
                    <a:pt x="914905" y="2135029"/>
                  </a:lnTo>
                  <a:lnTo>
                    <a:pt x="931911" y="2135029"/>
                  </a:lnTo>
                  <a:cubicBezTo>
                    <a:pt x="931911" y="2135029"/>
                    <a:pt x="957467" y="2147888"/>
                    <a:pt x="965922" y="2135029"/>
                  </a:cubicBezTo>
                  <a:cubicBezTo>
                    <a:pt x="974377" y="2122170"/>
                    <a:pt x="987202" y="2105216"/>
                    <a:pt x="987202" y="2105216"/>
                  </a:cubicBezTo>
                  <a:lnTo>
                    <a:pt x="1002783" y="2068354"/>
                  </a:lnTo>
                  <a:cubicBezTo>
                    <a:pt x="1002783" y="2068354"/>
                    <a:pt x="1032519" y="2014347"/>
                    <a:pt x="1035369" y="2010061"/>
                  </a:cubicBezTo>
                  <a:cubicBezTo>
                    <a:pt x="1038219" y="2005774"/>
                    <a:pt x="1035369" y="1952911"/>
                    <a:pt x="1035369" y="1952911"/>
                  </a:cubicBezTo>
                  <a:lnTo>
                    <a:pt x="1082110" y="1914811"/>
                  </a:lnTo>
                  <a:lnTo>
                    <a:pt x="1113271" y="1914811"/>
                  </a:lnTo>
                  <a:lnTo>
                    <a:pt x="1138732" y="1872139"/>
                  </a:lnTo>
                  <a:lnTo>
                    <a:pt x="1158587" y="1844135"/>
                  </a:lnTo>
                  <a:lnTo>
                    <a:pt x="1158587" y="1796510"/>
                  </a:lnTo>
                  <a:lnTo>
                    <a:pt x="1165617" y="1751076"/>
                  </a:lnTo>
                  <a:lnTo>
                    <a:pt x="1154502" y="1706690"/>
                  </a:lnTo>
                  <a:lnTo>
                    <a:pt x="1194118" y="1654112"/>
                  </a:lnTo>
                  <a:lnTo>
                    <a:pt x="1223854" y="1625537"/>
                  </a:lnTo>
                  <a:lnTo>
                    <a:pt x="1212549" y="1573054"/>
                  </a:lnTo>
                  <a:lnTo>
                    <a:pt x="1206658" y="1540478"/>
                  </a:lnTo>
                  <a:close/>
                  <a:moveTo>
                    <a:pt x="1522257" y="424720"/>
                  </a:moveTo>
                  <a:lnTo>
                    <a:pt x="1531757" y="430340"/>
                  </a:lnTo>
                  <a:lnTo>
                    <a:pt x="1544678" y="419100"/>
                  </a:lnTo>
                  <a:lnTo>
                    <a:pt x="1563013" y="419100"/>
                  </a:lnTo>
                  <a:lnTo>
                    <a:pt x="1579924" y="413385"/>
                  </a:lnTo>
                  <a:lnTo>
                    <a:pt x="1587524" y="402907"/>
                  </a:lnTo>
                  <a:lnTo>
                    <a:pt x="1583914" y="388430"/>
                  </a:lnTo>
                  <a:lnTo>
                    <a:pt x="1591134" y="380714"/>
                  </a:lnTo>
                  <a:cubicBezTo>
                    <a:pt x="1591989" y="368999"/>
                    <a:pt x="1573463" y="360521"/>
                    <a:pt x="1573463" y="360521"/>
                  </a:cubicBezTo>
                  <a:lnTo>
                    <a:pt x="1563013" y="360521"/>
                  </a:lnTo>
                  <a:lnTo>
                    <a:pt x="1550093" y="375476"/>
                  </a:lnTo>
                  <a:lnTo>
                    <a:pt x="1536412" y="375476"/>
                  </a:lnTo>
                  <a:lnTo>
                    <a:pt x="1531567" y="392430"/>
                  </a:lnTo>
                  <a:lnTo>
                    <a:pt x="1533562" y="405194"/>
                  </a:lnTo>
                  <a:lnTo>
                    <a:pt x="1522257" y="412242"/>
                  </a:lnTo>
                  <a:lnTo>
                    <a:pt x="1522257" y="424720"/>
                  </a:lnTo>
                  <a:close/>
                  <a:moveTo>
                    <a:pt x="1607759" y="317373"/>
                  </a:moveTo>
                  <a:lnTo>
                    <a:pt x="1593319" y="323850"/>
                  </a:lnTo>
                  <a:lnTo>
                    <a:pt x="1593319" y="345662"/>
                  </a:lnTo>
                  <a:lnTo>
                    <a:pt x="1594934" y="351282"/>
                  </a:lnTo>
                  <a:cubicBezTo>
                    <a:pt x="1595988" y="355778"/>
                    <a:pt x="1596530" y="360379"/>
                    <a:pt x="1596549" y="364998"/>
                  </a:cubicBezTo>
                  <a:lnTo>
                    <a:pt x="1606999" y="372237"/>
                  </a:lnTo>
                  <a:lnTo>
                    <a:pt x="1617450" y="378714"/>
                  </a:lnTo>
                  <a:lnTo>
                    <a:pt x="1622295" y="388239"/>
                  </a:lnTo>
                  <a:cubicBezTo>
                    <a:pt x="1622295" y="388239"/>
                    <a:pt x="1620680" y="397764"/>
                    <a:pt x="1615075" y="397764"/>
                  </a:cubicBezTo>
                  <a:lnTo>
                    <a:pt x="1602154" y="401860"/>
                  </a:lnTo>
                  <a:lnTo>
                    <a:pt x="1606999" y="410718"/>
                  </a:lnTo>
                  <a:cubicBezTo>
                    <a:pt x="1606999" y="410718"/>
                    <a:pt x="1597499" y="415576"/>
                    <a:pt x="1596549" y="419576"/>
                  </a:cubicBezTo>
                  <a:lnTo>
                    <a:pt x="1605384" y="426053"/>
                  </a:lnTo>
                  <a:lnTo>
                    <a:pt x="1597309" y="434150"/>
                  </a:lnTo>
                  <a:lnTo>
                    <a:pt x="1579639" y="434150"/>
                  </a:lnTo>
                  <a:lnTo>
                    <a:pt x="1579639" y="443675"/>
                  </a:lnTo>
                  <a:lnTo>
                    <a:pt x="1616690" y="443675"/>
                  </a:lnTo>
                  <a:lnTo>
                    <a:pt x="1631985" y="434150"/>
                  </a:lnTo>
                  <a:lnTo>
                    <a:pt x="1654501" y="438150"/>
                  </a:lnTo>
                  <a:cubicBezTo>
                    <a:pt x="1654501" y="438150"/>
                    <a:pt x="1673026" y="434150"/>
                    <a:pt x="1677016" y="434150"/>
                  </a:cubicBezTo>
                  <a:lnTo>
                    <a:pt x="1673786" y="430054"/>
                  </a:lnTo>
                  <a:lnTo>
                    <a:pt x="1679486" y="422815"/>
                  </a:lnTo>
                  <a:lnTo>
                    <a:pt x="1688322" y="412337"/>
                  </a:lnTo>
                  <a:lnTo>
                    <a:pt x="1677016" y="407765"/>
                  </a:lnTo>
                  <a:lnTo>
                    <a:pt x="1664191" y="403765"/>
                  </a:lnTo>
                  <a:lnTo>
                    <a:pt x="1665806" y="390049"/>
                  </a:lnTo>
                  <a:lnTo>
                    <a:pt x="1653646" y="380524"/>
                  </a:lnTo>
                  <a:lnTo>
                    <a:pt x="1635215" y="370427"/>
                  </a:lnTo>
                  <a:lnTo>
                    <a:pt x="1633600" y="351854"/>
                  </a:lnTo>
                  <a:lnTo>
                    <a:pt x="1635215" y="335756"/>
                  </a:lnTo>
                  <a:lnTo>
                    <a:pt x="1616215" y="335756"/>
                  </a:lnTo>
                  <a:lnTo>
                    <a:pt x="1612224" y="327660"/>
                  </a:lnTo>
                  <a:lnTo>
                    <a:pt x="1623435" y="317182"/>
                  </a:lnTo>
                  <a:lnTo>
                    <a:pt x="1607759" y="317373"/>
                  </a:lnTo>
                  <a:close/>
                  <a:moveTo>
                    <a:pt x="1713212" y="386810"/>
                  </a:moveTo>
                  <a:lnTo>
                    <a:pt x="1713212" y="380714"/>
                  </a:lnTo>
                  <a:lnTo>
                    <a:pt x="1726133" y="380714"/>
                  </a:lnTo>
                  <a:lnTo>
                    <a:pt x="1733353" y="375476"/>
                  </a:lnTo>
                  <a:lnTo>
                    <a:pt x="1733353" y="355282"/>
                  </a:lnTo>
                  <a:lnTo>
                    <a:pt x="1742853" y="350425"/>
                  </a:lnTo>
                  <a:lnTo>
                    <a:pt x="1739623" y="334328"/>
                  </a:lnTo>
                  <a:lnTo>
                    <a:pt x="1724518" y="328994"/>
                  </a:lnTo>
                  <a:lnTo>
                    <a:pt x="1702002" y="336232"/>
                  </a:lnTo>
                  <a:lnTo>
                    <a:pt x="1702002" y="348044"/>
                  </a:lnTo>
                  <a:lnTo>
                    <a:pt x="1688322" y="349663"/>
                  </a:lnTo>
                  <a:lnTo>
                    <a:pt x="1685092" y="360521"/>
                  </a:lnTo>
                  <a:lnTo>
                    <a:pt x="1694592" y="364998"/>
                  </a:lnTo>
                  <a:lnTo>
                    <a:pt x="1679296" y="373856"/>
                  </a:lnTo>
                  <a:lnTo>
                    <a:pt x="1675211" y="380714"/>
                  </a:lnTo>
                  <a:lnTo>
                    <a:pt x="1688132" y="392430"/>
                  </a:lnTo>
                  <a:lnTo>
                    <a:pt x="1713212" y="386810"/>
                  </a:lnTo>
                  <a:close/>
                  <a:moveTo>
                    <a:pt x="2524534" y="876110"/>
                  </a:moveTo>
                  <a:lnTo>
                    <a:pt x="2577736" y="904685"/>
                  </a:lnTo>
                  <a:lnTo>
                    <a:pt x="2605192" y="894017"/>
                  </a:lnTo>
                  <a:lnTo>
                    <a:pt x="2623432" y="919925"/>
                  </a:lnTo>
                  <a:lnTo>
                    <a:pt x="2672169" y="930688"/>
                  </a:lnTo>
                  <a:lnTo>
                    <a:pt x="2693449" y="941356"/>
                  </a:lnTo>
                  <a:lnTo>
                    <a:pt x="2752826" y="809593"/>
                  </a:lnTo>
                  <a:cubicBezTo>
                    <a:pt x="2662503" y="608118"/>
                    <a:pt x="2543606" y="384419"/>
                    <a:pt x="2300883" y="208344"/>
                  </a:cubicBezTo>
                  <a:lnTo>
                    <a:pt x="2251877" y="211265"/>
                  </a:lnTo>
                  <a:lnTo>
                    <a:pt x="2241237" y="232696"/>
                  </a:lnTo>
                  <a:lnTo>
                    <a:pt x="2218531" y="224219"/>
                  </a:lnTo>
                  <a:lnTo>
                    <a:pt x="2207796" y="205169"/>
                  </a:lnTo>
                  <a:lnTo>
                    <a:pt x="2186420" y="205169"/>
                  </a:lnTo>
                  <a:lnTo>
                    <a:pt x="2195920" y="214694"/>
                  </a:lnTo>
                  <a:lnTo>
                    <a:pt x="2203616" y="230029"/>
                  </a:lnTo>
                  <a:lnTo>
                    <a:pt x="2170080" y="230029"/>
                  </a:lnTo>
                  <a:lnTo>
                    <a:pt x="2170080" y="248983"/>
                  </a:lnTo>
                  <a:lnTo>
                    <a:pt x="2146139" y="245459"/>
                  </a:lnTo>
                  <a:lnTo>
                    <a:pt x="2131604" y="243269"/>
                  </a:lnTo>
                  <a:lnTo>
                    <a:pt x="2123433" y="247364"/>
                  </a:lnTo>
                  <a:lnTo>
                    <a:pt x="2131034" y="252031"/>
                  </a:lnTo>
                  <a:lnTo>
                    <a:pt x="2141579" y="254413"/>
                  </a:lnTo>
                  <a:lnTo>
                    <a:pt x="2132079" y="257937"/>
                  </a:lnTo>
                  <a:lnTo>
                    <a:pt x="2119348" y="252794"/>
                  </a:lnTo>
                  <a:lnTo>
                    <a:pt x="2103483" y="247459"/>
                  </a:lnTo>
                  <a:lnTo>
                    <a:pt x="2098733" y="236887"/>
                  </a:lnTo>
                  <a:lnTo>
                    <a:pt x="2087048" y="227362"/>
                  </a:lnTo>
                  <a:lnTo>
                    <a:pt x="2073557" y="225552"/>
                  </a:lnTo>
                  <a:lnTo>
                    <a:pt x="2064057" y="214408"/>
                  </a:lnTo>
                  <a:lnTo>
                    <a:pt x="2084768" y="216218"/>
                  </a:lnTo>
                  <a:lnTo>
                    <a:pt x="2103008" y="224409"/>
                  </a:lnTo>
                  <a:lnTo>
                    <a:pt x="2118208" y="226219"/>
                  </a:lnTo>
                  <a:cubicBezTo>
                    <a:pt x="2118208" y="226219"/>
                    <a:pt x="2127709" y="223837"/>
                    <a:pt x="2128754" y="225552"/>
                  </a:cubicBezTo>
                  <a:cubicBezTo>
                    <a:pt x="2136021" y="227877"/>
                    <a:pt x="2143498" y="229473"/>
                    <a:pt x="2151079" y="230315"/>
                  </a:cubicBezTo>
                  <a:lnTo>
                    <a:pt x="2163430" y="220790"/>
                  </a:lnTo>
                  <a:lnTo>
                    <a:pt x="2142529" y="205169"/>
                  </a:lnTo>
                  <a:lnTo>
                    <a:pt x="2105478" y="194215"/>
                  </a:lnTo>
                  <a:lnTo>
                    <a:pt x="2040306" y="185833"/>
                  </a:lnTo>
                  <a:cubicBezTo>
                    <a:pt x="2031376" y="183581"/>
                    <a:pt x="2022560" y="180879"/>
                    <a:pt x="2013895" y="177737"/>
                  </a:cubicBezTo>
                  <a:lnTo>
                    <a:pt x="1992235" y="172403"/>
                  </a:lnTo>
                  <a:lnTo>
                    <a:pt x="1944734" y="172403"/>
                  </a:lnTo>
                  <a:lnTo>
                    <a:pt x="1872531" y="185833"/>
                  </a:lnTo>
                  <a:lnTo>
                    <a:pt x="1832631" y="211265"/>
                  </a:lnTo>
                  <a:lnTo>
                    <a:pt x="1785129" y="254222"/>
                  </a:lnTo>
                  <a:lnTo>
                    <a:pt x="1741713" y="260699"/>
                  </a:lnTo>
                  <a:cubicBezTo>
                    <a:pt x="1734977" y="266327"/>
                    <a:pt x="1728631" y="272405"/>
                    <a:pt x="1722712" y="278892"/>
                  </a:cubicBezTo>
                  <a:lnTo>
                    <a:pt x="1732213" y="299561"/>
                  </a:lnTo>
                  <a:lnTo>
                    <a:pt x="1729838" y="309086"/>
                  </a:lnTo>
                  <a:lnTo>
                    <a:pt x="1736298" y="314325"/>
                  </a:lnTo>
                  <a:lnTo>
                    <a:pt x="1741048" y="323850"/>
                  </a:lnTo>
                  <a:lnTo>
                    <a:pt x="1747508" y="333375"/>
                  </a:lnTo>
                  <a:lnTo>
                    <a:pt x="1771544" y="329851"/>
                  </a:lnTo>
                  <a:lnTo>
                    <a:pt x="1797385" y="315182"/>
                  </a:lnTo>
                  <a:lnTo>
                    <a:pt x="1817335" y="325755"/>
                  </a:lnTo>
                  <a:lnTo>
                    <a:pt x="1832631" y="352235"/>
                  </a:lnTo>
                  <a:lnTo>
                    <a:pt x="1835481" y="368141"/>
                  </a:lnTo>
                  <a:lnTo>
                    <a:pt x="1853721" y="371666"/>
                  </a:lnTo>
                  <a:lnTo>
                    <a:pt x="1866071" y="361093"/>
                  </a:lnTo>
                  <a:lnTo>
                    <a:pt x="1878992" y="358140"/>
                  </a:lnTo>
                  <a:lnTo>
                    <a:pt x="1886022" y="336899"/>
                  </a:lnTo>
                  <a:lnTo>
                    <a:pt x="1887162" y="320421"/>
                  </a:lnTo>
                  <a:lnTo>
                    <a:pt x="1904833" y="315182"/>
                  </a:lnTo>
                  <a:lnTo>
                    <a:pt x="1904833" y="304324"/>
                  </a:lnTo>
                  <a:lnTo>
                    <a:pt x="1898372" y="299656"/>
                  </a:lnTo>
                  <a:lnTo>
                    <a:pt x="1890107" y="294323"/>
                  </a:lnTo>
                  <a:lnTo>
                    <a:pt x="1887162" y="275273"/>
                  </a:lnTo>
                  <a:lnTo>
                    <a:pt x="1914048" y="258223"/>
                  </a:lnTo>
                  <a:cubicBezTo>
                    <a:pt x="1914048" y="258223"/>
                    <a:pt x="1928298" y="245269"/>
                    <a:pt x="1928298" y="242983"/>
                  </a:cubicBezTo>
                  <a:cubicBezTo>
                    <a:pt x="1928298" y="240697"/>
                    <a:pt x="1935328" y="232886"/>
                    <a:pt x="1935328" y="232886"/>
                  </a:cubicBezTo>
                  <a:cubicBezTo>
                    <a:pt x="1935328" y="232886"/>
                    <a:pt x="1946539" y="233553"/>
                    <a:pt x="1950054" y="234125"/>
                  </a:cubicBezTo>
                  <a:cubicBezTo>
                    <a:pt x="1953569" y="234696"/>
                    <a:pt x="1972284" y="241173"/>
                    <a:pt x="1972284" y="241173"/>
                  </a:cubicBezTo>
                  <a:lnTo>
                    <a:pt x="1979409" y="246507"/>
                  </a:lnTo>
                  <a:lnTo>
                    <a:pt x="1957654" y="257080"/>
                  </a:lnTo>
                  <a:lnTo>
                    <a:pt x="1944829" y="270034"/>
                  </a:lnTo>
                  <a:lnTo>
                    <a:pt x="1935328" y="276511"/>
                  </a:lnTo>
                  <a:lnTo>
                    <a:pt x="1944164" y="297085"/>
                  </a:lnTo>
                  <a:lnTo>
                    <a:pt x="1967059" y="308896"/>
                  </a:lnTo>
                  <a:lnTo>
                    <a:pt x="1987580" y="304705"/>
                  </a:lnTo>
                  <a:lnTo>
                    <a:pt x="2020166" y="303086"/>
                  </a:lnTo>
                  <a:cubicBezTo>
                    <a:pt x="2020166" y="303086"/>
                    <a:pt x="2057502" y="310610"/>
                    <a:pt x="2059212" y="311849"/>
                  </a:cubicBezTo>
                  <a:cubicBezTo>
                    <a:pt x="2060922" y="313087"/>
                    <a:pt x="2048476" y="317087"/>
                    <a:pt x="2048476" y="317087"/>
                  </a:cubicBezTo>
                  <a:lnTo>
                    <a:pt x="2033941" y="321183"/>
                  </a:lnTo>
                  <a:lnTo>
                    <a:pt x="2025771" y="326517"/>
                  </a:lnTo>
                  <a:lnTo>
                    <a:pt x="2011900" y="319469"/>
                  </a:lnTo>
                  <a:cubicBezTo>
                    <a:pt x="2006305" y="315543"/>
                    <a:pt x="1999721" y="313296"/>
                    <a:pt x="1992900" y="312992"/>
                  </a:cubicBezTo>
                  <a:cubicBezTo>
                    <a:pt x="1987152" y="314112"/>
                    <a:pt x="1981728" y="316521"/>
                    <a:pt x="1977034" y="320040"/>
                  </a:cubicBezTo>
                  <a:lnTo>
                    <a:pt x="1985870" y="333566"/>
                  </a:lnTo>
                  <a:lnTo>
                    <a:pt x="1998125" y="341852"/>
                  </a:lnTo>
                  <a:cubicBezTo>
                    <a:pt x="1998125" y="341852"/>
                    <a:pt x="1992900" y="357092"/>
                    <a:pt x="1989385" y="356521"/>
                  </a:cubicBezTo>
                  <a:cubicBezTo>
                    <a:pt x="1985870" y="355949"/>
                    <a:pt x="1979885" y="345377"/>
                    <a:pt x="1979885" y="345377"/>
                  </a:cubicBezTo>
                  <a:lnTo>
                    <a:pt x="1966299" y="340043"/>
                  </a:lnTo>
                  <a:lnTo>
                    <a:pt x="1957559" y="345377"/>
                  </a:lnTo>
                  <a:lnTo>
                    <a:pt x="1958699" y="358331"/>
                  </a:lnTo>
                  <a:lnTo>
                    <a:pt x="1954899" y="376619"/>
                  </a:lnTo>
                  <a:lnTo>
                    <a:pt x="1940268" y="386144"/>
                  </a:lnTo>
                  <a:lnTo>
                    <a:pt x="1929628" y="394430"/>
                  </a:lnTo>
                  <a:lnTo>
                    <a:pt x="1915568" y="386144"/>
                  </a:lnTo>
                  <a:lnTo>
                    <a:pt x="1897422" y="391478"/>
                  </a:lnTo>
                  <a:lnTo>
                    <a:pt x="1865691" y="389668"/>
                  </a:lnTo>
                  <a:lnTo>
                    <a:pt x="1858661" y="396145"/>
                  </a:lnTo>
                  <a:lnTo>
                    <a:pt x="1847451" y="391478"/>
                  </a:lnTo>
                  <a:cubicBezTo>
                    <a:pt x="1847451" y="391478"/>
                    <a:pt x="1819900" y="392621"/>
                    <a:pt x="1818095" y="393192"/>
                  </a:cubicBezTo>
                  <a:cubicBezTo>
                    <a:pt x="1811797" y="391068"/>
                    <a:pt x="1805716" y="388324"/>
                    <a:pt x="1799950" y="385001"/>
                  </a:cubicBezTo>
                  <a:lnTo>
                    <a:pt x="1792920" y="369094"/>
                  </a:lnTo>
                  <a:lnTo>
                    <a:pt x="1801660" y="358521"/>
                  </a:lnTo>
                  <a:lnTo>
                    <a:pt x="1797575" y="353759"/>
                  </a:lnTo>
                  <a:lnTo>
                    <a:pt x="1794060" y="344996"/>
                  </a:lnTo>
                  <a:lnTo>
                    <a:pt x="1799950" y="337852"/>
                  </a:lnTo>
                  <a:lnTo>
                    <a:pt x="1791114" y="335566"/>
                  </a:lnTo>
                  <a:lnTo>
                    <a:pt x="1776484" y="350234"/>
                  </a:lnTo>
                  <a:cubicBezTo>
                    <a:pt x="1776262" y="354965"/>
                    <a:pt x="1776041" y="359696"/>
                    <a:pt x="1775819" y="364427"/>
                  </a:cubicBezTo>
                  <a:cubicBezTo>
                    <a:pt x="1775819" y="364427"/>
                    <a:pt x="1783514" y="377952"/>
                    <a:pt x="1784084" y="379667"/>
                  </a:cubicBezTo>
                  <a:cubicBezTo>
                    <a:pt x="1784521" y="383779"/>
                    <a:pt x="1784711" y="387914"/>
                    <a:pt x="1784654" y="392049"/>
                  </a:cubicBezTo>
                  <a:lnTo>
                    <a:pt x="1770024" y="397955"/>
                  </a:lnTo>
                  <a:lnTo>
                    <a:pt x="1754158" y="402622"/>
                  </a:lnTo>
                  <a:lnTo>
                    <a:pt x="1757103" y="408527"/>
                  </a:lnTo>
                  <a:lnTo>
                    <a:pt x="1773539" y="411480"/>
                  </a:lnTo>
                  <a:lnTo>
                    <a:pt x="1768219" y="421005"/>
                  </a:lnTo>
                  <a:lnTo>
                    <a:pt x="1758719" y="421577"/>
                  </a:lnTo>
                  <a:lnTo>
                    <a:pt x="1754063" y="433388"/>
                  </a:lnTo>
                  <a:lnTo>
                    <a:pt x="1751118" y="439865"/>
                  </a:lnTo>
                  <a:lnTo>
                    <a:pt x="1738198" y="436340"/>
                  </a:lnTo>
                  <a:lnTo>
                    <a:pt x="1738768" y="428054"/>
                  </a:lnTo>
                  <a:lnTo>
                    <a:pt x="1739338" y="417481"/>
                  </a:lnTo>
                  <a:lnTo>
                    <a:pt x="1734113" y="412147"/>
                  </a:lnTo>
                  <a:lnTo>
                    <a:pt x="1726418" y="420434"/>
                  </a:lnTo>
                  <a:lnTo>
                    <a:pt x="1718247" y="431006"/>
                  </a:lnTo>
                  <a:lnTo>
                    <a:pt x="1699247" y="434531"/>
                  </a:lnTo>
                  <a:lnTo>
                    <a:pt x="1690412" y="441579"/>
                  </a:lnTo>
                  <a:lnTo>
                    <a:pt x="1684522" y="454533"/>
                  </a:lnTo>
                  <a:lnTo>
                    <a:pt x="1670461" y="461010"/>
                  </a:lnTo>
                  <a:lnTo>
                    <a:pt x="1659346" y="468059"/>
                  </a:lnTo>
                  <a:lnTo>
                    <a:pt x="1642245" y="459296"/>
                  </a:lnTo>
                  <a:lnTo>
                    <a:pt x="1639965" y="463391"/>
                  </a:lnTo>
                  <a:lnTo>
                    <a:pt x="1643480" y="472154"/>
                  </a:lnTo>
                  <a:lnTo>
                    <a:pt x="1639395" y="476917"/>
                  </a:lnTo>
                  <a:lnTo>
                    <a:pt x="1617070" y="475107"/>
                  </a:lnTo>
                  <a:lnTo>
                    <a:pt x="1604719" y="473393"/>
                  </a:lnTo>
                  <a:lnTo>
                    <a:pt x="1602914" y="489871"/>
                  </a:lnTo>
                  <a:lnTo>
                    <a:pt x="1624670" y="493395"/>
                  </a:lnTo>
                  <a:lnTo>
                    <a:pt x="1635215" y="502920"/>
                  </a:lnTo>
                  <a:cubicBezTo>
                    <a:pt x="1635215" y="502920"/>
                    <a:pt x="1643480" y="512921"/>
                    <a:pt x="1645190" y="512921"/>
                  </a:cubicBezTo>
                  <a:cubicBezTo>
                    <a:pt x="1646900" y="512921"/>
                    <a:pt x="1658776" y="515874"/>
                    <a:pt x="1658776" y="515874"/>
                  </a:cubicBezTo>
                  <a:lnTo>
                    <a:pt x="1654026" y="541782"/>
                  </a:lnTo>
                  <a:lnTo>
                    <a:pt x="1643480" y="565880"/>
                  </a:lnTo>
                  <a:lnTo>
                    <a:pt x="1599399" y="565309"/>
                  </a:lnTo>
                  <a:lnTo>
                    <a:pt x="1551328" y="564166"/>
                  </a:lnTo>
                  <a:lnTo>
                    <a:pt x="1536032" y="569976"/>
                  </a:lnTo>
                  <a:lnTo>
                    <a:pt x="1531282" y="583502"/>
                  </a:lnTo>
                  <a:lnTo>
                    <a:pt x="1535462" y="597694"/>
                  </a:lnTo>
                  <a:lnTo>
                    <a:pt x="1526912" y="624269"/>
                  </a:lnTo>
                  <a:lnTo>
                    <a:pt x="1523397" y="638461"/>
                  </a:lnTo>
                  <a:cubicBezTo>
                    <a:pt x="1523416" y="643299"/>
                    <a:pt x="1523958" y="648122"/>
                    <a:pt x="1525012" y="652844"/>
                  </a:cubicBezTo>
                  <a:cubicBezTo>
                    <a:pt x="1526247" y="654558"/>
                    <a:pt x="1533277" y="666941"/>
                    <a:pt x="1533277" y="666941"/>
                  </a:cubicBezTo>
                  <a:lnTo>
                    <a:pt x="1527957" y="686943"/>
                  </a:lnTo>
                  <a:lnTo>
                    <a:pt x="1543823" y="691706"/>
                  </a:lnTo>
                  <a:lnTo>
                    <a:pt x="1570233" y="693420"/>
                  </a:lnTo>
                  <a:lnTo>
                    <a:pt x="1584294" y="701135"/>
                  </a:lnTo>
                  <a:lnTo>
                    <a:pt x="1594934" y="702850"/>
                  </a:lnTo>
                  <a:lnTo>
                    <a:pt x="1612510" y="695230"/>
                  </a:lnTo>
                  <a:lnTo>
                    <a:pt x="1638920" y="691706"/>
                  </a:lnTo>
                  <a:lnTo>
                    <a:pt x="1663621" y="671036"/>
                  </a:lnTo>
                  <a:lnTo>
                    <a:pt x="1659536" y="645795"/>
                  </a:lnTo>
                  <a:lnTo>
                    <a:pt x="1674736" y="626745"/>
                  </a:lnTo>
                  <a:lnTo>
                    <a:pt x="1707037" y="606171"/>
                  </a:lnTo>
                  <a:lnTo>
                    <a:pt x="1721098" y="601409"/>
                  </a:lnTo>
                  <a:lnTo>
                    <a:pt x="1719387" y="580263"/>
                  </a:lnTo>
                  <a:lnTo>
                    <a:pt x="1738388" y="569024"/>
                  </a:lnTo>
                  <a:lnTo>
                    <a:pt x="1757388" y="575501"/>
                  </a:lnTo>
                  <a:lnTo>
                    <a:pt x="1770309" y="568452"/>
                  </a:lnTo>
                  <a:lnTo>
                    <a:pt x="1810020" y="556260"/>
                  </a:lnTo>
                  <a:lnTo>
                    <a:pt x="1849351" y="592836"/>
                  </a:lnTo>
                  <a:lnTo>
                    <a:pt x="1903313" y="629888"/>
                  </a:lnTo>
                  <a:cubicBezTo>
                    <a:pt x="1903313" y="629888"/>
                    <a:pt x="1914523" y="652272"/>
                    <a:pt x="1915093" y="653987"/>
                  </a:cubicBezTo>
                  <a:cubicBezTo>
                    <a:pt x="1912946" y="659405"/>
                    <a:pt x="1910172" y="664553"/>
                    <a:pt x="1906828" y="669322"/>
                  </a:cubicBezTo>
                  <a:lnTo>
                    <a:pt x="1876522" y="669322"/>
                  </a:lnTo>
                  <a:lnTo>
                    <a:pt x="1865121" y="671894"/>
                  </a:lnTo>
                  <a:cubicBezTo>
                    <a:pt x="1865121" y="671894"/>
                    <a:pt x="1868637" y="680657"/>
                    <a:pt x="1870917" y="680657"/>
                  </a:cubicBezTo>
                  <a:cubicBezTo>
                    <a:pt x="1873197" y="680657"/>
                    <a:pt x="1897422" y="691896"/>
                    <a:pt x="1897422" y="691896"/>
                  </a:cubicBezTo>
                  <a:lnTo>
                    <a:pt x="1905022" y="697802"/>
                  </a:lnTo>
                  <a:lnTo>
                    <a:pt x="1909108" y="696563"/>
                  </a:lnTo>
                  <a:lnTo>
                    <a:pt x="1908538" y="685419"/>
                  </a:lnTo>
                  <a:lnTo>
                    <a:pt x="1910913" y="674846"/>
                  </a:lnTo>
                  <a:lnTo>
                    <a:pt x="1919083" y="675989"/>
                  </a:lnTo>
                  <a:cubicBezTo>
                    <a:pt x="1922417" y="672357"/>
                    <a:pt x="1925372" y="668401"/>
                    <a:pt x="1927918" y="664178"/>
                  </a:cubicBezTo>
                  <a:cubicBezTo>
                    <a:pt x="1930379" y="658963"/>
                    <a:pt x="1933105" y="653877"/>
                    <a:pt x="1936088" y="648938"/>
                  </a:cubicBezTo>
                  <a:lnTo>
                    <a:pt x="1929628" y="636556"/>
                  </a:lnTo>
                  <a:lnTo>
                    <a:pt x="1933238" y="628269"/>
                  </a:lnTo>
                  <a:lnTo>
                    <a:pt x="1942739" y="629507"/>
                  </a:lnTo>
                  <a:lnTo>
                    <a:pt x="1943879" y="641794"/>
                  </a:lnTo>
                  <a:lnTo>
                    <a:pt x="1947394" y="641794"/>
                  </a:lnTo>
                  <a:lnTo>
                    <a:pt x="1946254" y="626555"/>
                  </a:lnTo>
                  <a:lnTo>
                    <a:pt x="1936753" y="620649"/>
                  </a:lnTo>
                  <a:lnTo>
                    <a:pt x="1924023" y="612172"/>
                  </a:lnTo>
                  <a:lnTo>
                    <a:pt x="1915188" y="599313"/>
                  </a:lnTo>
                  <a:lnTo>
                    <a:pt x="1899892" y="595122"/>
                  </a:lnTo>
                  <a:lnTo>
                    <a:pt x="1882317" y="582740"/>
                  </a:lnTo>
                  <a:lnTo>
                    <a:pt x="1878232" y="568643"/>
                  </a:lnTo>
                  <a:lnTo>
                    <a:pt x="1861796" y="560451"/>
                  </a:lnTo>
                  <a:lnTo>
                    <a:pt x="1857521" y="547497"/>
                  </a:lnTo>
                  <a:lnTo>
                    <a:pt x="1862271" y="533971"/>
                  </a:lnTo>
                  <a:lnTo>
                    <a:pt x="1872816" y="532162"/>
                  </a:lnTo>
                  <a:cubicBezTo>
                    <a:pt x="1873006" y="536480"/>
                    <a:pt x="1873197" y="540798"/>
                    <a:pt x="1873387" y="545116"/>
                  </a:cubicBezTo>
                  <a:lnTo>
                    <a:pt x="1883932" y="548640"/>
                  </a:lnTo>
                  <a:lnTo>
                    <a:pt x="1891057" y="544544"/>
                  </a:lnTo>
                  <a:lnTo>
                    <a:pt x="1901603" y="563594"/>
                  </a:lnTo>
                  <a:lnTo>
                    <a:pt x="1923263" y="575882"/>
                  </a:lnTo>
                  <a:lnTo>
                    <a:pt x="1940363" y="585407"/>
                  </a:lnTo>
                  <a:lnTo>
                    <a:pt x="1950909" y="586645"/>
                  </a:lnTo>
                  <a:lnTo>
                    <a:pt x="1968484" y="605695"/>
                  </a:lnTo>
                  <a:lnTo>
                    <a:pt x="1972664" y="630365"/>
                  </a:lnTo>
                  <a:lnTo>
                    <a:pt x="2005535" y="664559"/>
                  </a:lnTo>
                  <a:lnTo>
                    <a:pt x="2010190" y="688658"/>
                  </a:lnTo>
                  <a:lnTo>
                    <a:pt x="2033656" y="705136"/>
                  </a:lnTo>
                  <a:lnTo>
                    <a:pt x="2040116" y="699802"/>
                  </a:lnTo>
                  <a:lnTo>
                    <a:pt x="2036601" y="684562"/>
                  </a:lnTo>
                  <a:lnTo>
                    <a:pt x="2049521" y="677513"/>
                  </a:lnTo>
                  <a:lnTo>
                    <a:pt x="2045436" y="666845"/>
                  </a:lnTo>
                  <a:lnTo>
                    <a:pt x="2032421" y="662369"/>
                  </a:lnTo>
                  <a:lnTo>
                    <a:pt x="2027101" y="651796"/>
                  </a:lnTo>
                  <a:lnTo>
                    <a:pt x="2029476" y="634651"/>
                  </a:lnTo>
                  <a:lnTo>
                    <a:pt x="2021876" y="625888"/>
                  </a:lnTo>
                  <a:lnTo>
                    <a:pt x="2028906" y="627031"/>
                  </a:lnTo>
                  <a:lnTo>
                    <a:pt x="2034131" y="633508"/>
                  </a:lnTo>
                  <a:lnTo>
                    <a:pt x="2042396" y="622364"/>
                  </a:lnTo>
                  <a:lnTo>
                    <a:pt x="2056457" y="622935"/>
                  </a:lnTo>
                  <a:lnTo>
                    <a:pt x="2070612" y="628841"/>
                  </a:lnTo>
                  <a:lnTo>
                    <a:pt x="2081157" y="643319"/>
                  </a:lnTo>
                  <a:lnTo>
                    <a:pt x="2091703" y="659797"/>
                  </a:lnTo>
                  <a:cubicBezTo>
                    <a:pt x="2091703" y="659797"/>
                    <a:pt x="2084673" y="663893"/>
                    <a:pt x="2084102" y="665702"/>
                  </a:cubicBezTo>
                  <a:cubicBezTo>
                    <a:pt x="2085499" y="670258"/>
                    <a:pt x="2087475" y="674613"/>
                    <a:pt x="2089993" y="678656"/>
                  </a:cubicBezTo>
                  <a:lnTo>
                    <a:pt x="2103483" y="690944"/>
                  </a:lnTo>
                  <a:lnTo>
                    <a:pt x="2114028" y="705803"/>
                  </a:lnTo>
                  <a:lnTo>
                    <a:pt x="2135119" y="705231"/>
                  </a:lnTo>
                  <a:lnTo>
                    <a:pt x="2137494" y="714756"/>
                  </a:lnTo>
                  <a:lnTo>
                    <a:pt x="2152789" y="716471"/>
                  </a:lnTo>
                  <a:lnTo>
                    <a:pt x="2167420" y="712946"/>
                  </a:lnTo>
                  <a:lnTo>
                    <a:pt x="2171600" y="703421"/>
                  </a:lnTo>
                  <a:lnTo>
                    <a:pt x="2178060" y="712280"/>
                  </a:lnTo>
                  <a:lnTo>
                    <a:pt x="2195065" y="718185"/>
                  </a:lnTo>
                  <a:lnTo>
                    <a:pt x="2209696" y="717042"/>
                  </a:lnTo>
                  <a:lnTo>
                    <a:pt x="2222046" y="703421"/>
                  </a:lnTo>
                  <a:lnTo>
                    <a:pt x="2233162" y="708184"/>
                  </a:lnTo>
                  <a:lnTo>
                    <a:pt x="2241427" y="713423"/>
                  </a:lnTo>
                  <a:lnTo>
                    <a:pt x="2238482" y="725234"/>
                  </a:lnTo>
                  <a:lnTo>
                    <a:pt x="2245797" y="749427"/>
                  </a:lnTo>
                  <a:lnTo>
                    <a:pt x="2235157" y="773906"/>
                  </a:lnTo>
                  <a:lnTo>
                    <a:pt x="2235157" y="805910"/>
                  </a:lnTo>
                  <a:lnTo>
                    <a:pt x="2171030" y="805910"/>
                  </a:lnTo>
                  <a:lnTo>
                    <a:pt x="2146709" y="815435"/>
                  </a:lnTo>
                  <a:lnTo>
                    <a:pt x="2107283" y="795719"/>
                  </a:lnTo>
                  <a:lnTo>
                    <a:pt x="2081442" y="798767"/>
                  </a:lnTo>
                  <a:lnTo>
                    <a:pt x="2037266" y="782765"/>
                  </a:lnTo>
                  <a:lnTo>
                    <a:pt x="2002305" y="782765"/>
                  </a:lnTo>
                  <a:lnTo>
                    <a:pt x="1991665" y="792290"/>
                  </a:lnTo>
                  <a:lnTo>
                    <a:pt x="1997745" y="809054"/>
                  </a:lnTo>
                  <a:lnTo>
                    <a:pt x="1984065" y="822769"/>
                  </a:lnTo>
                  <a:lnTo>
                    <a:pt x="1949009" y="801434"/>
                  </a:lnTo>
                  <a:lnTo>
                    <a:pt x="1921648" y="804482"/>
                  </a:lnTo>
                  <a:lnTo>
                    <a:pt x="1911008" y="786194"/>
                  </a:lnTo>
                  <a:lnTo>
                    <a:pt x="1869871" y="774002"/>
                  </a:lnTo>
                  <a:lnTo>
                    <a:pt x="1841371" y="760190"/>
                  </a:lnTo>
                  <a:lnTo>
                    <a:pt x="1819520" y="749427"/>
                  </a:lnTo>
                  <a:lnTo>
                    <a:pt x="1845361" y="718947"/>
                  </a:lnTo>
                  <a:lnTo>
                    <a:pt x="1837761" y="693039"/>
                  </a:lnTo>
                  <a:lnTo>
                    <a:pt x="1819520" y="682276"/>
                  </a:lnTo>
                  <a:lnTo>
                    <a:pt x="1711407" y="694563"/>
                  </a:lnTo>
                  <a:lnTo>
                    <a:pt x="1668846" y="711327"/>
                  </a:lnTo>
                  <a:lnTo>
                    <a:pt x="1641390" y="712851"/>
                  </a:lnTo>
                  <a:lnTo>
                    <a:pt x="1612890" y="723519"/>
                  </a:lnTo>
                  <a:lnTo>
                    <a:pt x="1577929" y="715899"/>
                  </a:lnTo>
                  <a:lnTo>
                    <a:pt x="1555033" y="743331"/>
                  </a:lnTo>
                  <a:lnTo>
                    <a:pt x="1527672" y="761619"/>
                  </a:lnTo>
                  <a:lnTo>
                    <a:pt x="1502971" y="813530"/>
                  </a:lnTo>
                  <a:lnTo>
                    <a:pt x="1509432" y="836390"/>
                  </a:lnTo>
                  <a:lnTo>
                    <a:pt x="1477511" y="866966"/>
                  </a:lnTo>
                  <a:lnTo>
                    <a:pt x="1445590" y="879158"/>
                  </a:lnTo>
                  <a:lnTo>
                    <a:pt x="1430389" y="907733"/>
                  </a:lnTo>
                  <a:cubicBezTo>
                    <a:pt x="1430389" y="907733"/>
                    <a:pt x="1396854" y="982504"/>
                    <a:pt x="1393814" y="988600"/>
                  </a:cubicBezTo>
                  <a:cubicBezTo>
                    <a:pt x="1390773" y="994696"/>
                    <a:pt x="1393814" y="1032891"/>
                    <a:pt x="1393814" y="1032891"/>
                  </a:cubicBezTo>
                  <a:lnTo>
                    <a:pt x="1407494" y="1077087"/>
                  </a:lnTo>
                  <a:lnTo>
                    <a:pt x="1375573" y="1151858"/>
                  </a:lnTo>
                  <a:lnTo>
                    <a:pt x="1387733" y="1188530"/>
                  </a:lnTo>
                  <a:lnTo>
                    <a:pt x="1404454" y="1222058"/>
                  </a:lnTo>
                  <a:lnTo>
                    <a:pt x="1448630" y="1284637"/>
                  </a:lnTo>
                  <a:cubicBezTo>
                    <a:pt x="1448187" y="1295114"/>
                    <a:pt x="1447743" y="1305592"/>
                    <a:pt x="1447300" y="1316069"/>
                  </a:cubicBezTo>
                  <a:lnTo>
                    <a:pt x="1538312" y="1385507"/>
                  </a:lnTo>
                  <a:lnTo>
                    <a:pt x="1599304" y="1360932"/>
                  </a:lnTo>
                  <a:lnTo>
                    <a:pt x="1658016" y="1379601"/>
                  </a:lnTo>
                  <a:lnTo>
                    <a:pt x="1730978" y="1339977"/>
                  </a:lnTo>
                  <a:cubicBezTo>
                    <a:pt x="1730978" y="1339977"/>
                    <a:pt x="1755393" y="1339977"/>
                    <a:pt x="1762994" y="1353693"/>
                  </a:cubicBezTo>
                  <a:cubicBezTo>
                    <a:pt x="1770594" y="1367409"/>
                    <a:pt x="1775154" y="1379601"/>
                    <a:pt x="1802515" y="1379601"/>
                  </a:cubicBezTo>
                  <a:cubicBezTo>
                    <a:pt x="1829875" y="1379601"/>
                    <a:pt x="1843651" y="1410176"/>
                    <a:pt x="1843651" y="1410176"/>
                  </a:cubicBezTo>
                  <a:lnTo>
                    <a:pt x="1831491" y="1445228"/>
                  </a:lnTo>
                  <a:lnTo>
                    <a:pt x="1837571" y="1463516"/>
                  </a:lnTo>
                  <a:lnTo>
                    <a:pt x="1825410" y="1492091"/>
                  </a:lnTo>
                  <a:lnTo>
                    <a:pt x="1853911" y="1551527"/>
                  </a:lnTo>
                  <a:lnTo>
                    <a:pt x="1875192" y="1597343"/>
                  </a:lnTo>
                  <a:lnTo>
                    <a:pt x="1895047" y="1641634"/>
                  </a:lnTo>
                  <a:lnTo>
                    <a:pt x="1899607" y="1698022"/>
                  </a:lnTo>
                  <a:lnTo>
                    <a:pt x="1895047" y="1730121"/>
                  </a:lnTo>
                  <a:lnTo>
                    <a:pt x="1859991" y="1791176"/>
                  </a:lnTo>
                  <a:lnTo>
                    <a:pt x="1870632" y="1885760"/>
                  </a:lnTo>
                  <a:lnTo>
                    <a:pt x="1882792" y="1907095"/>
                  </a:lnTo>
                  <a:lnTo>
                    <a:pt x="1878232" y="1922336"/>
                  </a:lnTo>
                  <a:lnTo>
                    <a:pt x="1899607" y="1945291"/>
                  </a:lnTo>
                  <a:lnTo>
                    <a:pt x="1913288" y="1998631"/>
                  </a:lnTo>
                  <a:lnTo>
                    <a:pt x="1901127" y="2049018"/>
                  </a:lnTo>
                  <a:lnTo>
                    <a:pt x="1919368" y="2087118"/>
                  </a:lnTo>
                  <a:cubicBezTo>
                    <a:pt x="1919368" y="2087118"/>
                    <a:pt x="1936088" y="2128361"/>
                    <a:pt x="1937608" y="2132933"/>
                  </a:cubicBezTo>
                  <a:cubicBezTo>
                    <a:pt x="1939128" y="2137505"/>
                    <a:pt x="1949769" y="2152745"/>
                    <a:pt x="1948249" y="2160365"/>
                  </a:cubicBezTo>
                  <a:cubicBezTo>
                    <a:pt x="1946729" y="2167985"/>
                    <a:pt x="1942169" y="2187893"/>
                    <a:pt x="1942169" y="2187893"/>
                  </a:cubicBezTo>
                  <a:lnTo>
                    <a:pt x="1948249" y="2218373"/>
                  </a:lnTo>
                  <a:lnTo>
                    <a:pt x="2025866" y="2218373"/>
                  </a:lnTo>
                  <a:lnTo>
                    <a:pt x="2062442" y="2206181"/>
                  </a:lnTo>
                  <a:lnTo>
                    <a:pt x="2152219" y="2114645"/>
                  </a:lnTo>
                  <a:cubicBezTo>
                    <a:pt x="2160428" y="2104920"/>
                    <a:pt x="2168037" y="2094709"/>
                    <a:pt x="2175020" y="2084070"/>
                  </a:cubicBezTo>
                  <a:cubicBezTo>
                    <a:pt x="2176540" y="2079498"/>
                    <a:pt x="2188700" y="2023110"/>
                    <a:pt x="2188700" y="2023110"/>
                  </a:cubicBezTo>
                  <a:lnTo>
                    <a:pt x="2252637" y="1997107"/>
                  </a:lnTo>
                  <a:lnTo>
                    <a:pt x="2252637" y="1947291"/>
                  </a:lnTo>
                  <a:lnTo>
                    <a:pt x="2238957" y="1907572"/>
                  </a:lnTo>
                  <a:lnTo>
                    <a:pt x="2272398" y="1875568"/>
                  </a:lnTo>
                  <a:lnTo>
                    <a:pt x="2362270" y="1823657"/>
                  </a:lnTo>
                  <a:lnTo>
                    <a:pt x="2369870" y="1783937"/>
                  </a:lnTo>
                  <a:lnTo>
                    <a:pt x="2369870" y="1715357"/>
                  </a:lnTo>
                  <a:lnTo>
                    <a:pt x="2353055" y="1663446"/>
                  </a:lnTo>
                  <a:lnTo>
                    <a:pt x="2357615" y="1631442"/>
                  </a:lnTo>
                  <a:lnTo>
                    <a:pt x="2342035" y="1617631"/>
                  </a:lnTo>
                  <a:lnTo>
                    <a:pt x="2371010" y="1574959"/>
                  </a:lnTo>
                  <a:lnTo>
                    <a:pt x="2381651" y="1518476"/>
                  </a:lnTo>
                  <a:lnTo>
                    <a:pt x="2424212" y="1492568"/>
                  </a:lnTo>
                  <a:lnTo>
                    <a:pt x="2433712" y="1466564"/>
                  </a:lnTo>
                  <a:lnTo>
                    <a:pt x="2511329" y="1385888"/>
                  </a:lnTo>
                  <a:lnTo>
                    <a:pt x="2535745" y="1309116"/>
                  </a:lnTo>
                  <a:lnTo>
                    <a:pt x="2558546" y="1266730"/>
                  </a:lnTo>
                  <a:lnTo>
                    <a:pt x="2558546" y="1220915"/>
                  </a:lnTo>
                  <a:lnTo>
                    <a:pt x="2537265" y="1213295"/>
                  </a:lnTo>
                  <a:lnTo>
                    <a:pt x="2512849" y="1233107"/>
                  </a:lnTo>
                  <a:lnTo>
                    <a:pt x="2479408" y="1236155"/>
                  </a:lnTo>
                  <a:lnTo>
                    <a:pt x="2444447" y="1245680"/>
                  </a:lnTo>
                  <a:lnTo>
                    <a:pt x="2415472" y="1227296"/>
                  </a:lnTo>
                  <a:lnTo>
                    <a:pt x="2418511" y="1204436"/>
                  </a:lnTo>
                  <a:lnTo>
                    <a:pt x="2382031" y="1163288"/>
                  </a:lnTo>
                  <a:lnTo>
                    <a:pt x="2345454" y="1141857"/>
                  </a:lnTo>
                  <a:lnTo>
                    <a:pt x="2328734" y="1086993"/>
                  </a:lnTo>
                  <a:lnTo>
                    <a:pt x="2293013" y="1052894"/>
                  </a:lnTo>
                  <a:lnTo>
                    <a:pt x="2289973" y="1010221"/>
                  </a:lnTo>
                  <a:lnTo>
                    <a:pt x="2264037" y="972121"/>
                  </a:lnTo>
                  <a:lnTo>
                    <a:pt x="2232116" y="900494"/>
                  </a:lnTo>
                  <a:lnTo>
                    <a:pt x="2198581" y="866966"/>
                  </a:lnTo>
                  <a:lnTo>
                    <a:pt x="2195540" y="839438"/>
                  </a:lnTo>
                  <a:lnTo>
                    <a:pt x="2209316" y="845630"/>
                  </a:lnTo>
                  <a:lnTo>
                    <a:pt x="2224516" y="857821"/>
                  </a:lnTo>
                  <a:lnTo>
                    <a:pt x="2230596" y="880682"/>
                  </a:lnTo>
                  <a:cubicBezTo>
                    <a:pt x="2242757" y="880682"/>
                    <a:pt x="2247317" y="857821"/>
                    <a:pt x="2247317" y="857821"/>
                  </a:cubicBezTo>
                  <a:lnTo>
                    <a:pt x="2257957" y="880682"/>
                  </a:lnTo>
                  <a:lnTo>
                    <a:pt x="2268597" y="909257"/>
                  </a:lnTo>
                  <a:lnTo>
                    <a:pt x="2302133" y="959644"/>
                  </a:lnTo>
                  <a:lnTo>
                    <a:pt x="2320374" y="962692"/>
                  </a:lnTo>
                  <a:lnTo>
                    <a:pt x="2341654" y="1006983"/>
                  </a:lnTo>
                  <a:lnTo>
                    <a:pt x="2340134" y="1026795"/>
                  </a:lnTo>
                  <a:lnTo>
                    <a:pt x="2401031" y="1089374"/>
                  </a:lnTo>
                  <a:lnTo>
                    <a:pt x="2411671" y="1147286"/>
                  </a:lnTo>
                  <a:lnTo>
                    <a:pt x="2422312" y="1173290"/>
                  </a:lnTo>
                  <a:lnTo>
                    <a:pt x="2442167" y="1193102"/>
                  </a:lnTo>
                  <a:lnTo>
                    <a:pt x="2533465" y="1168718"/>
                  </a:lnTo>
                  <a:lnTo>
                    <a:pt x="2550185" y="1153382"/>
                  </a:lnTo>
                  <a:lnTo>
                    <a:pt x="2589706" y="1141190"/>
                  </a:lnTo>
                  <a:lnTo>
                    <a:pt x="2589706" y="1122902"/>
                  </a:lnTo>
                  <a:lnTo>
                    <a:pt x="2635403" y="1092422"/>
                  </a:lnTo>
                  <a:lnTo>
                    <a:pt x="2654403" y="1056989"/>
                  </a:lnTo>
                  <a:lnTo>
                    <a:pt x="2665423" y="1038987"/>
                  </a:lnTo>
                  <a:lnTo>
                    <a:pt x="2680719" y="1017651"/>
                  </a:lnTo>
                  <a:lnTo>
                    <a:pt x="2655543" y="982885"/>
                  </a:lnTo>
                  <a:lnTo>
                    <a:pt x="2620392" y="953071"/>
                  </a:lnTo>
                  <a:lnTo>
                    <a:pt x="2609182" y="924496"/>
                  </a:lnTo>
                  <a:lnTo>
                    <a:pt x="2596262" y="927544"/>
                  </a:lnTo>
                  <a:lnTo>
                    <a:pt x="2586761" y="954977"/>
                  </a:lnTo>
                  <a:lnTo>
                    <a:pt x="2551800" y="964502"/>
                  </a:lnTo>
                  <a:lnTo>
                    <a:pt x="2533560" y="952310"/>
                  </a:lnTo>
                  <a:lnTo>
                    <a:pt x="2527479" y="926402"/>
                  </a:lnTo>
                  <a:lnTo>
                    <a:pt x="2515319" y="929450"/>
                  </a:lnTo>
                  <a:lnTo>
                    <a:pt x="2496984" y="895826"/>
                  </a:lnTo>
                  <a:lnTo>
                    <a:pt x="2480263" y="886301"/>
                  </a:lnTo>
                  <a:lnTo>
                    <a:pt x="2458983" y="851249"/>
                  </a:lnTo>
                  <a:lnTo>
                    <a:pt x="2474183" y="834390"/>
                  </a:lnTo>
                  <a:lnTo>
                    <a:pt x="2524534" y="876110"/>
                  </a:lnTo>
                  <a:close/>
                  <a:moveTo>
                    <a:pt x="1812015" y="651510"/>
                  </a:moveTo>
                  <a:lnTo>
                    <a:pt x="1815245" y="636937"/>
                  </a:lnTo>
                  <a:lnTo>
                    <a:pt x="1815245" y="615982"/>
                  </a:lnTo>
                  <a:cubicBezTo>
                    <a:pt x="1811948" y="613046"/>
                    <a:pt x="1807901" y="611098"/>
                    <a:pt x="1803560" y="610362"/>
                  </a:cubicBezTo>
                  <a:cubicBezTo>
                    <a:pt x="1800444" y="610367"/>
                    <a:pt x="1797432" y="611519"/>
                    <a:pt x="1795104" y="613601"/>
                  </a:cubicBezTo>
                  <a:lnTo>
                    <a:pt x="1795104" y="636937"/>
                  </a:lnTo>
                  <a:cubicBezTo>
                    <a:pt x="1795921" y="641759"/>
                    <a:pt x="1795921" y="646688"/>
                    <a:pt x="1795104" y="651510"/>
                  </a:cubicBezTo>
                  <a:lnTo>
                    <a:pt x="1812015" y="651510"/>
                  </a:lnTo>
                  <a:close/>
                  <a:moveTo>
                    <a:pt x="1812015" y="588550"/>
                  </a:moveTo>
                  <a:cubicBezTo>
                    <a:pt x="1812642" y="583327"/>
                    <a:pt x="1808927" y="578583"/>
                    <a:pt x="1803721" y="577954"/>
                  </a:cubicBezTo>
                  <a:cubicBezTo>
                    <a:pt x="1802714" y="577832"/>
                    <a:pt x="1801698" y="577872"/>
                    <a:pt x="1800710" y="578072"/>
                  </a:cubicBezTo>
                  <a:lnTo>
                    <a:pt x="1795104" y="594169"/>
                  </a:lnTo>
                  <a:lnTo>
                    <a:pt x="1800710" y="606266"/>
                  </a:lnTo>
                  <a:lnTo>
                    <a:pt x="1812015" y="606266"/>
                  </a:lnTo>
                  <a:lnTo>
                    <a:pt x="1812015" y="588550"/>
                  </a:lnTo>
                  <a:close/>
                  <a:moveTo>
                    <a:pt x="1396854" y="171926"/>
                  </a:moveTo>
                  <a:lnTo>
                    <a:pt x="1453855" y="171926"/>
                  </a:lnTo>
                  <a:lnTo>
                    <a:pt x="1484921" y="127063"/>
                  </a:lnTo>
                  <a:lnTo>
                    <a:pt x="1556458" y="127063"/>
                  </a:lnTo>
                  <a:lnTo>
                    <a:pt x="1567953" y="98488"/>
                  </a:lnTo>
                  <a:lnTo>
                    <a:pt x="1611939" y="75152"/>
                  </a:lnTo>
                  <a:cubicBezTo>
                    <a:pt x="1632745" y="56960"/>
                    <a:pt x="1611939" y="24003"/>
                    <a:pt x="1611939" y="24003"/>
                  </a:cubicBezTo>
                  <a:lnTo>
                    <a:pt x="1522257" y="12764"/>
                  </a:lnTo>
                  <a:lnTo>
                    <a:pt x="1433145" y="24194"/>
                  </a:lnTo>
                  <a:lnTo>
                    <a:pt x="1303561" y="0"/>
                  </a:lnTo>
                  <a:lnTo>
                    <a:pt x="1223664" y="36385"/>
                  </a:lnTo>
                  <a:cubicBezTo>
                    <a:pt x="1223664" y="36385"/>
                    <a:pt x="1166187" y="67532"/>
                    <a:pt x="1158397" y="64961"/>
                  </a:cubicBezTo>
                  <a:cubicBezTo>
                    <a:pt x="1142874" y="63646"/>
                    <a:pt x="1127274" y="63646"/>
                    <a:pt x="1111751" y="64961"/>
                  </a:cubicBezTo>
                  <a:cubicBezTo>
                    <a:pt x="1111751" y="64961"/>
                    <a:pt x="1140252" y="90869"/>
                    <a:pt x="1153172" y="93536"/>
                  </a:cubicBezTo>
                  <a:cubicBezTo>
                    <a:pt x="1162615" y="94992"/>
                    <a:pt x="1172229" y="94992"/>
                    <a:pt x="1181673" y="93536"/>
                  </a:cubicBezTo>
                  <a:cubicBezTo>
                    <a:pt x="1181673" y="93536"/>
                    <a:pt x="1181673" y="118872"/>
                    <a:pt x="1186898" y="124682"/>
                  </a:cubicBezTo>
                  <a:cubicBezTo>
                    <a:pt x="1205043" y="145542"/>
                    <a:pt x="1167897" y="161068"/>
                    <a:pt x="1167897" y="161068"/>
                  </a:cubicBezTo>
                  <a:lnTo>
                    <a:pt x="1167897" y="185642"/>
                  </a:lnTo>
                  <a:cubicBezTo>
                    <a:pt x="1167897" y="185642"/>
                    <a:pt x="1171982" y="232029"/>
                    <a:pt x="1179678" y="229933"/>
                  </a:cubicBezTo>
                  <a:cubicBezTo>
                    <a:pt x="1187373" y="227838"/>
                    <a:pt x="1200008" y="254603"/>
                    <a:pt x="1200008" y="254603"/>
                  </a:cubicBezTo>
                  <a:lnTo>
                    <a:pt x="1223854" y="280606"/>
                  </a:lnTo>
                  <a:lnTo>
                    <a:pt x="1267460" y="280606"/>
                  </a:lnTo>
                  <a:lnTo>
                    <a:pt x="1321897" y="215646"/>
                  </a:lnTo>
                  <a:lnTo>
                    <a:pt x="1375478" y="192310"/>
                  </a:lnTo>
                  <a:lnTo>
                    <a:pt x="1396854" y="171926"/>
                  </a:lnTo>
                  <a:close/>
                  <a:moveTo>
                    <a:pt x="2516459" y="1725835"/>
                  </a:moveTo>
                  <a:lnTo>
                    <a:pt x="2509429" y="1706785"/>
                  </a:lnTo>
                  <a:lnTo>
                    <a:pt x="2501354" y="1714786"/>
                  </a:lnTo>
                  <a:lnTo>
                    <a:pt x="2494324" y="1730978"/>
                  </a:lnTo>
                  <a:lnTo>
                    <a:pt x="2478268" y="1740503"/>
                  </a:lnTo>
                  <a:lnTo>
                    <a:pt x="2471238" y="1761744"/>
                  </a:lnTo>
                  <a:lnTo>
                    <a:pt x="2461168" y="1786890"/>
                  </a:lnTo>
                  <a:lnTo>
                    <a:pt x="2421932" y="1798987"/>
                  </a:lnTo>
                  <a:lnTo>
                    <a:pt x="2404831" y="1828229"/>
                  </a:lnTo>
                  <a:lnTo>
                    <a:pt x="2400841" y="1876616"/>
                  </a:lnTo>
                  <a:lnTo>
                    <a:pt x="2386781" y="1900619"/>
                  </a:lnTo>
                  <a:lnTo>
                    <a:pt x="2370725" y="1917764"/>
                  </a:lnTo>
                  <a:lnTo>
                    <a:pt x="2376710" y="1946339"/>
                  </a:lnTo>
                  <a:lnTo>
                    <a:pt x="2387826" y="1959483"/>
                  </a:lnTo>
                  <a:lnTo>
                    <a:pt x="2376710" y="1974533"/>
                  </a:lnTo>
                  <a:lnTo>
                    <a:pt x="2387826" y="1984058"/>
                  </a:lnTo>
                  <a:lnTo>
                    <a:pt x="2424972" y="1984058"/>
                  </a:lnTo>
                  <a:lnTo>
                    <a:pt x="2446062" y="1952816"/>
                  </a:lnTo>
                  <a:cubicBezTo>
                    <a:pt x="2446062" y="1952816"/>
                    <a:pt x="2463163" y="1916525"/>
                    <a:pt x="2463163" y="1913477"/>
                  </a:cubicBezTo>
                  <a:cubicBezTo>
                    <a:pt x="2463163" y="1910429"/>
                    <a:pt x="2471238" y="1877187"/>
                    <a:pt x="2471238" y="1877187"/>
                  </a:cubicBezTo>
                  <a:lnTo>
                    <a:pt x="2500309" y="1839087"/>
                  </a:lnTo>
                  <a:lnTo>
                    <a:pt x="2500309" y="1786319"/>
                  </a:lnTo>
                  <a:lnTo>
                    <a:pt x="2520449" y="1786319"/>
                  </a:lnTo>
                  <a:lnTo>
                    <a:pt x="2514464" y="1748981"/>
                  </a:lnTo>
                  <a:lnTo>
                    <a:pt x="2516459" y="1725835"/>
                  </a:lnTo>
                  <a:close/>
                  <a:moveTo>
                    <a:pt x="487109" y="952881"/>
                  </a:moveTo>
                  <a:lnTo>
                    <a:pt x="443027" y="937832"/>
                  </a:lnTo>
                  <a:cubicBezTo>
                    <a:pt x="443027" y="937832"/>
                    <a:pt x="430772" y="939546"/>
                    <a:pt x="416427" y="942975"/>
                  </a:cubicBezTo>
                  <a:cubicBezTo>
                    <a:pt x="405872" y="945099"/>
                    <a:pt x="395564" y="948290"/>
                    <a:pt x="385646" y="952500"/>
                  </a:cubicBezTo>
                  <a:lnTo>
                    <a:pt x="448158" y="973836"/>
                  </a:lnTo>
                  <a:lnTo>
                    <a:pt x="473428" y="973836"/>
                  </a:lnTo>
                  <a:lnTo>
                    <a:pt x="515609" y="1010221"/>
                  </a:lnTo>
                  <a:lnTo>
                    <a:pt x="544110" y="1010221"/>
                  </a:lnTo>
                  <a:cubicBezTo>
                    <a:pt x="544110" y="1010221"/>
                    <a:pt x="567386" y="999839"/>
                    <a:pt x="559596" y="981646"/>
                  </a:cubicBezTo>
                  <a:lnTo>
                    <a:pt x="523400" y="968597"/>
                  </a:lnTo>
                  <a:lnTo>
                    <a:pt x="487109" y="952881"/>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 name="Google Shape;607;p17">
              <a:extLst>
                <a:ext uri="{FF2B5EF4-FFF2-40B4-BE49-F238E27FC236}">
                  <a16:creationId xmlns:a16="http://schemas.microsoft.com/office/drawing/2014/main" id="{746AD93B-FE09-C939-494D-5DEEC3E30401}"/>
                </a:ext>
              </a:extLst>
            </p:cNvPr>
            <p:cNvSpPr/>
            <p:nvPr/>
          </p:nvSpPr>
          <p:spPr>
            <a:xfrm>
              <a:off x="2963026" y="773963"/>
              <a:ext cx="2815611" cy="2175092"/>
            </a:xfrm>
            <a:custGeom>
              <a:avLst/>
              <a:gdLst/>
              <a:ahLst/>
              <a:cxnLst/>
              <a:rect l="l" t="t" r="r" b="b"/>
              <a:pathLst>
                <a:path w="2815611" h="2175092" extrusionOk="0">
                  <a:moveTo>
                    <a:pt x="1577728" y="1854137"/>
                  </a:moveTo>
                  <a:cubicBezTo>
                    <a:pt x="783307" y="1853603"/>
                    <a:pt x="139725" y="1207484"/>
                    <a:pt x="140258" y="410994"/>
                  </a:cubicBezTo>
                  <a:cubicBezTo>
                    <a:pt x="140350" y="271815"/>
                    <a:pt x="160537" y="133380"/>
                    <a:pt x="200190" y="0"/>
                  </a:cubicBezTo>
                  <a:cubicBezTo>
                    <a:pt x="-203778" y="685400"/>
                    <a:pt x="22925" y="1569358"/>
                    <a:pt x="706545" y="1974380"/>
                  </a:cubicBezTo>
                  <a:cubicBezTo>
                    <a:pt x="1390164" y="2379402"/>
                    <a:pt x="2271836" y="2152107"/>
                    <a:pt x="2675797" y="1466707"/>
                  </a:cubicBezTo>
                  <a:cubicBezTo>
                    <a:pt x="2735230" y="1365885"/>
                    <a:pt x="2782181" y="1258167"/>
                    <a:pt x="2815612" y="1145953"/>
                  </a:cubicBezTo>
                  <a:cubicBezTo>
                    <a:pt x="2557081" y="1585036"/>
                    <a:pt x="2086286" y="1854375"/>
                    <a:pt x="1577728" y="1854137"/>
                  </a:cubicBezTo>
                  <a:close/>
                </a:path>
              </a:pathLst>
            </a:custGeom>
            <a:solidFill>
              <a:srgbClr val="000000">
                <a:alpha val="47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 name="Google Shape;608;p17">
              <a:extLst>
                <a:ext uri="{FF2B5EF4-FFF2-40B4-BE49-F238E27FC236}">
                  <a16:creationId xmlns:a16="http://schemas.microsoft.com/office/drawing/2014/main" id="{5000E108-A410-05C4-2664-7EE63C2A441D}"/>
                </a:ext>
              </a:extLst>
            </p:cNvPr>
            <p:cNvSpPr/>
            <p:nvPr/>
          </p:nvSpPr>
          <p:spPr>
            <a:xfrm>
              <a:off x="2183550" y="4458424"/>
              <a:ext cx="644687" cy="369950"/>
            </a:xfrm>
            <a:custGeom>
              <a:avLst/>
              <a:gdLst/>
              <a:ahLst/>
              <a:cxnLst/>
              <a:rect l="l" t="t" r="r" b="b"/>
              <a:pathLst>
                <a:path w="644687" h="369950" extrusionOk="0">
                  <a:moveTo>
                    <a:pt x="258217" y="369951"/>
                  </a:moveTo>
                  <a:lnTo>
                    <a:pt x="0" y="221837"/>
                  </a:lnTo>
                  <a:lnTo>
                    <a:pt x="386471" y="0"/>
                  </a:lnTo>
                  <a:lnTo>
                    <a:pt x="644688" y="148114"/>
                  </a:lnTo>
                  <a:lnTo>
                    <a:pt x="258217" y="369951"/>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 name="Google Shape;609;p17">
              <a:extLst>
                <a:ext uri="{FF2B5EF4-FFF2-40B4-BE49-F238E27FC236}">
                  <a16:creationId xmlns:a16="http://schemas.microsoft.com/office/drawing/2014/main" id="{2302AEB1-CCB5-E004-7089-93C7E61F73EE}"/>
                </a:ext>
              </a:extLst>
            </p:cNvPr>
            <p:cNvSpPr/>
            <p:nvPr/>
          </p:nvSpPr>
          <p:spPr>
            <a:xfrm>
              <a:off x="2233331" y="4282211"/>
              <a:ext cx="427701" cy="247554"/>
            </a:xfrm>
            <a:custGeom>
              <a:avLst/>
              <a:gdLst/>
              <a:ahLst/>
              <a:cxnLst/>
              <a:rect l="l" t="t" r="r" b="b"/>
              <a:pathLst>
                <a:path w="427701" h="247554" extrusionOk="0">
                  <a:moveTo>
                    <a:pt x="213851" y="247555"/>
                  </a:moveTo>
                  <a:lnTo>
                    <a:pt x="0" y="123730"/>
                  </a:lnTo>
                  <a:lnTo>
                    <a:pt x="213851" y="0"/>
                  </a:lnTo>
                  <a:lnTo>
                    <a:pt x="427702" y="123730"/>
                  </a:lnTo>
                  <a:lnTo>
                    <a:pt x="213851" y="247555"/>
                  </a:lnTo>
                  <a:close/>
                </a:path>
              </a:pathLst>
            </a:custGeom>
            <a:solidFill>
              <a:srgbClr val="E9EA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 name="Google Shape;610;p17">
              <a:extLst>
                <a:ext uri="{FF2B5EF4-FFF2-40B4-BE49-F238E27FC236}">
                  <a16:creationId xmlns:a16="http://schemas.microsoft.com/office/drawing/2014/main" id="{69B96072-3471-6605-E08A-205A6B8408C0}"/>
                </a:ext>
              </a:extLst>
            </p:cNvPr>
            <p:cNvSpPr/>
            <p:nvPr/>
          </p:nvSpPr>
          <p:spPr>
            <a:xfrm>
              <a:off x="2233331" y="4405941"/>
              <a:ext cx="213850" cy="371379"/>
            </a:xfrm>
            <a:custGeom>
              <a:avLst/>
              <a:gdLst/>
              <a:ahLst/>
              <a:cxnLst/>
              <a:rect l="l" t="t" r="r" b="b"/>
              <a:pathLst>
                <a:path w="213850" h="371379" extrusionOk="0">
                  <a:moveTo>
                    <a:pt x="213851" y="371380"/>
                  </a:moveTo>
                  <a:lnTo>
                    <a:pt x="0" y="247555"/>
                  </a:lnTo>
                  <a:lnTo>
                    <a:pt x="0" y="0"/>
                  </a:lnTo>
                  <a:lnTo>
                    <a:pt x="213851" y="123825"/>
                  </a:lnTo>
                  <a:lnTo>
                    <a:pt x="213851" y="371380"/>
                  </a:lnTo>
                  <a:close/>
                </a:path>
              </a:pathLst>
            </a:custGeom>
            <a:solidFill>
              <a:srgbClr val="C5C7D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 name="Google Shape;611;p17">
              <a:extLst>
                <a:ext uri="{FF2B5EF4-FFF2-40B4-BE49-F238E27FC236}">
                  <a16:creationId xmlns:a16="http://schemas.microsoft.com/office/drawing/2014/main" id="{ACD6C114-7C60-826E-4EAD-353538428B63}"/>
                </a:ext>
              </a:extLst>
            </p:cNvPr>
            <p:cNvSpPr/>
            <p:nvPr/>
          </p:nvSpPr>
          <p:spPr>
            <a:xfrm>
              <a:off x="2447182" y="4405941"/>
              <a:ext cx="213850" cy="371379"/>
            </a:xfrm>
            <a:custGeom>
              <a:avLst/>
              <a:gdLst/>
              <a:ahLst/>
              <a:cxnLst/>
              <a:rect l="l" t="t" r="r" b="b"/>
              <a:pathLst>
                <a:path w="213850" h="371379" extrusionOk="0">
                  <a:moveTo>
                    <a:pt x="213851" y="247555"/>
                  </a:moveTo>
                  <a:lnTo>
                    <a:pt x="0" y="371380"/>
                  </a:lnTo>
                  <a:lnTo>
                    <a:pt x="0" y="123825"/>
                  </a:lnTo>
                  <a:lnTo>
                    <a:pt x="213851" y="0"/>
                  </a:lnTo>
                  <a:lnTo>
                    <a:pt x="213851" y="247555"/>
                  </a:lnTo>
                  <a:close/>
                </a:path>
              </a:pathLst>
            </a:custGeom>
            <a:solidFill>
              <a:srgbClr val="D5D6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 name="Google Shape;612;p17">
              <a:extLst>
                <a:ext uri="{FF2B5EF4-FFF2-40B4-BE49-F238E27FC236}">
                  <a16:creationId xmlns:a16="http://schemas.microsoft.com/office/drawing/2014/main" id="{812C5D00-3AA2-48AA-DBBA-EB176B83A617}"/>
                </a:ext>
              </a:extLst>
            </p:cNvPr>
            <p:cNvSpPr/>
            <p:nvPr/>
          </p:nvSpPr>
          <p:spPr>
            <a:xfrm>
              <a:off x="2726476" y="4553957"/>
              <a:ext cx="159649" cy="89989"/>
            </a:xfrm>
            <a:custGeom>
              <a:avLst/>
              <a:gdLst/>
              <a:ahLst/>
              <a:cxnLst/>
              <a:rect l="l" t="t" r="r" b="b"/>
              <a:pathLst>
                <a:path w="159649" h="89989" extrusionOk="0">
                  <a:moveTo>
                    <a:pt x="8089" y="21720"/>
                  </a:moveTo>
                  <a:cubicBezTo>
                    <a:pt x="26619" y="26806"/>
                    <a:pt x="46400" y="24415"/>
                    <a:pt x="63190" y="15052"/>
                  </a:cubicBezTo>
                  <a:cubicBezTo>
                    <a:pt x="76395" y="15052"/>
                    <a:pt x="148692" y="-15523"/>
                    <a:pt x="158193" y="10480"/>
                  </a:cubicBezTo>
                  <a:cubicBezTo>
                    <a:pt x="166743" y="33150"/>
                    <a:pt x="135582" y="54200"/>
                    <a:pt x="118862" y="58105"/>
                  </a:cubicBezTo>
                  <a:cubicBezTo>
                    <a:pt x="82476" y="66963"/>
                    <a:pt x="55590" y="85156"/>
                    <a:pt x="40959" y="88204"/>
                  </a:cubicBezTo>
                  <a:cubicBezTo>
                    <a:pt x="30034" y="90490"/>
                    <a:pt x="15974" y="92014"/>
                    <a:pt x="7329" y="83442"/>
                  </a:cubicBezTo>
                  <a:cubicBezTo>
                    <a:pt x="-3027" y="73345"/>
                    <a:pt x="-2077" y="35245"/>
                    <a:pt x="8089" y="21720"/>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 name="Google Shape;613;p17">
              <a:extLst>
                <a:ext uri="{FF2B5EF4-FFF2-40B4-BE49-F238E27FC236}">
                  <a16:creationId xmlns:a16="http://schemas.microsoft.com/office/drawing/2014/main" id="{D350A5FC-528D-53D1-4CFB-7F5029162FAE}"/>
                </a:ext>
              </a:extLst>
            </p:cNvPr>
            <p:cNvSpPr/>
            <p:nvPr/>
          </p:nvSpPr>
          <p:spPr>
            <a:xfrm>
              <a:off x="2729149" y="4569009"/>
              <a:ext cx="157010" cy="75128"/>
            </a:xfrm>
            <a:custGeom>
              <a:avLst/>
              <a:gdLst/>
              <a:ahLst/>
              <a:cxnLst/>
              <a:rect l="l" t="t" r="r" b="b"/>
              <a:pathLst>
                <a:path w="157010" h="75128" extrusionOk="0">
                  <a:moveTo>
                    <a:pt x="38381" y="67056"/>
                  </a:moveTo>
                  <a:cubicBezTo>
                    <a:pt x="53011" y="63913"/>
                    <a:pt x="79897" y="45815"/>
                    <a:pt x="116283" y="36957"/>
                  </a:cubicBezTo>
                  <a:cubicBezTo>
                    <a:pt x="130249" y="33528"/>
                    <a:pt x="154284" y="17907"/>
                    <a:pt x="156754" y="0"/>
                  </a:cubicBezTo>
                  <a:cubicBezTo>
                    <a:pt x="159984" y="20860"/>
                    <a:pt x="131864" y="39434"/>
                    <a:pt x="116283" y="43244"/>
                  </a:cubicBezTo>
                  <a:cubicBezTo>
                    <a:pt x="79897" y="52102"/>
                    <a:pt x="53011" y="70295"/>
                    <a:pt x="38381" y="73343"/>
                  </a:cubicBezTo>
                  <a:cubicBezTo>
                    <a:pt x="27456" y="75629"/>
                    <a:pt x="13395" y="77153"/>
                    <a:pt x="4750" y="68580"/>
                  </a:cubicBezTo>
                  <a:cubicBezTo>
                    <a:pt x="2496" y="66075"/>
                    <a:pt x="867" y="63075"/>
                    <a:pt x="0" y="59817"/>
                  </a:cubicBezTo>
                  <a:cubicBezTo>
                    <a:pt x="10928" y="68189"/>
                    <a:pt x="25166" y="70876"/>
                    <a:pt x="38381" y="67056"/>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 name="Google Shape;614;p17">
              <a:extLst>
                <a:ext uri="{FF2B5EF4-FFF2-40B4-BE49-F238E27FC236}">
                  <a16:creationId xmlns:a16="http://schemas.microsoft.com/office/drawing/2014/main" id="{CCE78594-1CBD-D822-5164-A18E94FA4D9E}"/>
                </a:ext>
              </a:extLst>
            </p:cNvPr>
            <p:cNvSpPr/>
            <p:nvPr/>
          </p:nvSpPr>
          <p:spPr>
            <a:xfrm>
              <a:off x="2596621" y="4484615"/>
              <a:ext cx="159662" cy="89989"/>
            </a:xfrm>
            <a:custGeom>
              <a:avLst/>
              <a:gdLst/>
              <a:ahLst/>
              <a:cxnLst/>
              <a:rect l="l" t="t" r="r" b="b"/>
              <a:pathLst>
                <a:path w="159662" h="89989" extrusionOk="0">
                  <a:moveTo>
                    <a:pt x="8075" y="21720"/>
                  </a:moveTo>
                  <a:cubicBezTo>
                    <a:pt x="26602" y="26863"/>
                    <a:pt x="46403" y="24463"/>
                    <a:pt x="63177" y="15052"/>
                  </a:cubicBezTo>
                  <a:cubicBezTo>
                    <a:pt x="76382" y="15052"/>
                    <a:pt x="148679" y="-15523"/>
                    <a:pt x="158179" y="10480"/>
                  </a:cubicBezTo>
                  <a:cubicBezTo>
                    <a:pt x="166825" y="33245"/>
                    <a:pt x="135569" y="54295"/>
                    <a:pt x="118943" y="58105"/>
                  </a:cubicBezTo>
                  <a:cubicBezTo>
                    <a:pt x="82557" y="66963"/>
                    <a:pt x="55672" y="85156"/>
                    <a:pt x="41041" y="88204"/>
                  </a:cubicBezTo>
                  <a:cubicBezTo>
                    <a:pt x="30116" y="90490"/>
                    <a:pt x="16055" y="92014"/>
                    <a:pt x="7410" y="83442"/>
                  </a:cubicBezTo>
                  <a:cubicBezTo>
                    <a:pt x="-3040" y="73345"/>
                    <a:pt x="-2090" y="35245"/>
                    <a:pt x="8075" y="21720"/>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 name="Google Shape;615;p17">
              <a:extLst>
                <a:ext uri="{FF2B5EF4-FFF2-40B4-BE49-F238E27FC236}">
                  <a16:creationId xmlns:a16="http://schemas.microsoft.com/office/drawing/2014/main" id="{D0EA85D4-FA27-C6A8-CB7E-619CB2709907}"/>
                </a:ext>
              </a:extLst>
            </p:cNvPr>
            <p:cNvSpPr/>
            <p:nvPr/>
          </p:nvSpPr>
          <p:spPr>
            <a:xfrm>
              <a:off x="2599186" y="4499667"/>
              <a:ext cx="157105" cy="75128"/>
            </a:xfrm>
            <a:custGeom>
              <a:avLst/>
              <a:gdLst/>
              <a:ahLst/>
              <a:cxnLst/>
              <a:rect l="l" t="t" r="r" b="b"/>
              <a:pathLst>
                <a:path w="157105" h="75128" extrusionOk="0">
                  <a:moveTo>
                    <a:pt x="38476" y="67056"/>
                  </a:moveTo>
                  <a:cubicBezTo>
                    <a:pt x="53106" y="64008"/>
                    <a:pt x="79992" y="45815"/>
                    <a:pt x="116378" y="36957"/>
                  </a:cubicBezTo>
                  <a:cubicBezTo>
                    <a:pt x="130344" y="33528"/>
                    <a:pt x="154379" y="17907"/>
                    <a:pt x="156849" y="0"/>
                  </a:cubicBezTo>
                  <a:cubicBezTo>
                    <a:pt x="160079" y="20955"/>
                    <a:pt x="131959" y="39434"/>
                    <a:pt x="116378" y="43244"/>
                  </a:cubicBezTo>
                  <a:cubicBezTo>
                    <a:pt x="79992" y="52102"/>
                    <a:pt x="53106" y="70295"/>
                    <a:pt x="38476" y="73343"/>
                  </a:cubicBezTo>
                  <a:cubicBezTo>
                    <a:pt x="27551" y="75629"/>
                    <a:pt x="13490" y="77153"/>
                    <a:pt x="4845" y="68580"/>
                  </a:cubicBezTo>
                  <a:cubicBezTo>
                    <a:pt x="2578" y="66113"/>
                    <a:pt x="919" y="63141"/>
                    <a:pt x="0" y="59912"/>
                  </a:cubicBezTo>
                  <a:cubicBezTo>
                    <a:pt x="10998" y="68209"/>
                    <a:pt x="25243" y="70856"/>
                    <a:pt x="38476" y="67056"/>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 name="Google Shape;616;p17">
              <a:extLst>
                <a:ext uri="{FF2B5EF4-FFF2-40B4-BE49-F238E27FC236}">
                  <a16:creationId xmlns:a16="http://schemas.microsoft.com/office/drawing/2014/main" id="{0A67F457-98F1-F2EB-989F-8445C72C32B3}"/>
                </a:ext>
              </a:extLst>
            </p:cNvPr>
            <p:cNvSpPr/>
            <p:nvPr/>
          </p:nvSpPr>
          <p:spPr>
            <a:xfrm>
              <a:off x="2302147" y="4142110"/>
              <a:ext cx="514696" cy="443940"/>
            </a:xfrm>
            <a:custGeom>
              <a:avLst/>
              <a:gdLst/>
              <a:ahLst/>
              <a:cxnLst/>
              <a:rect l="l" t="t" r="r" b="b"/>
              <a:pathLst>
                <a:path w="514696" h="443940" extrusionOk="0">
                  <a:moveTo>
                    <a:pt x="99908" y="274309"/>
                  </a:moveTo>
                  <a:cubicBezTo>
                    <a:pt x="156055" y="299074"/>
                    <a:pt x="209066" y="302884"/>
                    <a:pt x="252388" y="279643"/>
                  </a:cubicBezTo>
                  <a:lnTo>
                    <a:pt x="297134" y="253735"/>
                  </a:lnTo>
                  <a:cubicBezTo>
                    <a:pt x="299794" y="311647"/>
                    <a:pt x="302359" y="367273"/>
                    <a:pt x="302359" y="367273"/>
                  </a:cubicBezTo>
                  <a:cubicBezTo>
                    <a:pt x="302359" y="367273"/>
                    <a:pt x="336655" y="393371"/>
                    <a:pt x="363351" y="370130"/>
                  </a:cubicBezTo>
                  <a:cubicBezTo>
                    <a:pt x="363351" y="370130"/>
                    <a:pt x="368956" y="288787"/>
                    <a:pt x="374656" y="208872"/>
                  </a:cubicBezTo>
                  <a:lnTo>
                    <a:pt x="421872" y="181440"/>
                  </a:lnTo>
                  <a:cubicBezTo>
                    <a:pt x="420813" y="185707"/>
                    <a:pt x="420239" y="190089"/>
                    <a:pt x="420162" y="194489"/>
                  </a:cubicBezTo>
                  <a:cubicBezTo>
                    <a:pt x="420162" y="209729"/>
                    <a:pt x="430992" y="435472"/>
                    <a:pt x="430992" y="435472"/>
                  </a:cubicBezTo>
                  <a:cubicBezTo>
                    <a:pt x="430992" y="435472"/>
                    <a:pt x="465573" y="456141"/>
                    <a:pt x="492269" y="432900"/>
                  </a:cubicBezTo>
                  <a:cubicBezTo>
                    <a:pt x="492269" y="432900"/>
                    <a:pt x="510225" y="171248"/>
                    <a:pt x="514405" y="129434"/>
                  </a:cubicBezTo>
                  <a:cubicBezTo>
                    <a:pt x="519060" y="82475"/>
                    <a:pt x="466903" y="59329"/>
                    <a:pt x="434033" y="71331"/>
                  </a:cubicBezTo>
                  <a:lnTo>
                    <a:pt x="383681" y="90381"/>
                  </a:lnTo>
                  <a:cubicBezTo>
                    <a:pt x="384726" y="77236"/>
                    <a:pt x="385581" y="67045"/>
                    <a:pt x="386151" y="61330"/>
                  </a:cubicBezTo>
                  <a:cubicBezTo>
                    <a:pt x="390806" y="14276"/>
                    <a:pt x="338650" y="-8870"/>
                    <a:pt x="305874" y="3132"/>
                  </a:cubicBezTo>
                  <a:cubicBezTo>
                    <a:pt x="275853" y="14086"/>
                    <a:pt x="73213" y="90286"/>
                    <a:pt x="73213" y="90286"/>
                  </a:cubicBezTo>
                  <a:cubicBezTo>
                    <a:pt x="74494" y="109831"/>
                    <a:pt x="76873" y="129300"/>
                    <a:pt x="80338" y="148579"/>
                  </a:cubicBezTo>
                  <a:lnTo>
                    <a:pt x="346" y="141816"/>
                  </a:lnTo>
                  <a:cubicBezTo>
                    <a:pt x="-4594" y="217254"/>
                    <a:pt x="44142" y="249544"/>
                    <a:pt x="99908" y="274309"/>
                  </a:cubicBezTo>
                  <a:close/>
                  <a:moveTo>
                    <a:pt x="240132" y="144293"/>
                  </a:moveTo>
                  <a:lnTo>
                    <a:pt x="293714" y="113241"/>
                  </a:lnTo>
                  <a:cubicBezTo>
                    <a:pt x="292795" y="117022"/>
                    <a:pt x="292191" y="120880"/>
                    <a:pt x="291909" y="124766"/>
                  </a:cubicBezTo>
                  <a:close/>
                </a:path>
              </a:pathLst>
            </a:custGeom>
            <a:solidFill>
              <a:srgbClr val="616E8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 name="Google Shape;617;p17">
              <a:extLst>
                <a:ext uri="{FF2B5EF4-FFF2-40B4-BE49-F238E27FC236}">
                  <a16:creationId xmlns:a16="http://schemas.microsoft.com/office/drawing/2014/main" id="{F9607DA9-0BFB-4A48-92C3-29EDDAA52902}"/>
                </a:ext>
              </a:extLst>
            </p:cNvPr>
            <p:cNvSpPr/>
            <p:nvPr/>
          </p:nvSpPr>
          <p:spPr>
            <a:xfrm>
              <a:off x="2258507" y="4054849"/>
              <a:ext cx="110678" cy="194691"/>
            </a:xfrm>
            <a:custGeom>
              <a:avLst/>
              <a:gdLst/>
              <a:ahLst/>
              <a:cxnLst/>
              <a:rect l="l" t="t" r="r" b="b"/>
              <a:pathLst>
                <a:path w="110678" h="194691" extrusionOk="0">
                  <a:moveTo>
                    <a:pt x="0" y="0"/>
                  </a:moveTo>
                  <a:cubicBezTo>
                    <a:pt x="0" y="0"/>
                    <a:pt x="6555" y="99917"/>
                    <a:pt x="19666" y="114300"/>
                  </a:cubicBezTo>
                  <a:cubicBezTo>
                    <a:pt x="32776" y="128683"/>
                    <a:pt x="76667" y="138493"/>
                    <a:pt x="76667" y="138493"/>
                  </a:cubicBezTo>
                  <a:lnTo>
                    <a:pt x="110678" y="194691"/>
                  </a:lnTo>
                  <a:cubicBezTo>
                    <a:pt x="110678" y="194691"/>
                    <a:pt x="79612" y="16192"/>
                    <a:pt x="72677" y="11906"/>
                  </a:cubicBezTo>
                  <a:cubicBezTo>
                    <a:pt x="65742" y="7620"/>
                    <a:pt x="0" y="0"/>
                    <a:pt x="0"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 name="Google Shape;618;p17">
              <a:extLst>
                <a:ext uri="{FF2B5EF4-FFF2-40B4-BE49-F238E27FC236}">
                  <a16:creationId xmlns:a16="http://schemas.microsoft.com/office/drawing/2014/main" id="{DAD31163-F7FC-E7E0-2757-1AFD25CF9782}"/>
                </a:ext>
              </a:extLst>
            </p:cNvPr>
            <p:cNvSpPr/>
            <p:nvPr/>
          </p:nvSpPr>
          <p:spPr>
            <a:xfrm>
              <a:off x="2250051" y="3940511"/>
              <a:ext cx="73912" cy="142900"/>
            </a:xfrm>
            <a:custGeom>
              <a:avLst/>
              <a:gdLst/>
              <a:ahLst/>
              <a:cxnLst/>
              <a:rect l="l" t="t" r="r" b="b"/>
              <a:pathLst>
                <a:path w="73912" h="142900" extrusionOk="0">
                  <a:moveTo>
                    <a:pt x="73912" y="3467"/>
                  </a:moveTo>
                  <a:cubicBezTo>
                    <a:pt x="56731" y="-4505"/>
                    <a:pt x="36318" y="1677"/>
                    <a:pt x="26411" y="17850"/>
                  </a:cubicBezTo>
                  <a:cubicBezTo>
                    <a:pt x="13965" y="38614"/>
                    <a:pt x="950" y="109957"/>
                    <a:pt x="0" y="122149"/>
                  </a:cubicBezTo>
                  <a:cubicBezTo>
                    <a:pt x="0" y="122149"/>
                    <a:pt x="17575" y="146533"/>
                    <a:pt x="43891" y="14243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 name="Google Shape;619;p17">
              <a:extLst>
                <a:ext uri="{FF2B5EF4-FFF2-40B4-BE49-F238E27FC236}">
                  <a16:creationId xmlns:a16="http://schemas.microsoft.com/office/drawing/2014/main" id="{DF7DAAE9-AFAC-636D-FB31-439F450DF9CE}"/>
                </a:ext>
              </a:extLst>
            </p:cNvPr>
            <p:cNvSpPr/>
            <p:nvPr/>
          </p:nvSpPr>
          <p:spPr>
            <a:xfrm>
              <a:off x="2326123" y="3751123"/>
              <a:ext cx="169201" cy="272154"/>
            </a:xfrm>
            <a:custGeom>
              <a:avLst/>
              <a:gdLst/>
              <a:ahLst/>
              <a:cxnLst/>
              <a:rect l="l" t="t" r="r" b="b"/>
              <a:pathLst>
                <a:path w="169201" h="272154" extrusionOk="0">
                  <a:moveTo>
                    <a:pt x="9431" y="194093"/>
                  </a:moveTo>
                  <a:cubicBezTo>
                    <a:pt x="26626" y="194951"/>
                    <a:pt x="39452" y="199427"/>
                    <a:pt x="41542" y="194093"/>
                  </a:cubicBezTo>
                  <a:cubicBezTo>
                    <a:pt x="43431" y="185197"/>
                    <a:pt x="44764" y="176196"/>
                    <a:pt x="45532" y="167138"/>
                  </a:cubicBezTo>
                  <a:cubicBezTo>
                    <a:pt x="43537" y="162185"/>
                    <a:pt x="41827" y="156755"/>
                    <a:pt x="41827" y="156755"/>
                  </a:cubicBezTo>
                  <a:cubicBezTo>
                    <a:pt x="20166" y="143420"/>
                    <a:pt x="13326" y="119989"/>
                    <a:pt x="10571" y="92748"/>
                  </a:cubicBezTo>
                  <a:cubicBezTo>
                    <a:pt x="5726" y="46170"/>
                    <a:pt x="30806" y="5308"/>
                    <a:pt x="77073" y="450"/>
                  </a:cubicBezTo>
                  <a:cubicBezTo>
                    <a:pt x="120774" y="-4122"/>
                    <a:pt x="153075" y="26644"/>
                    <a:pt x="161530" y="68935"/>
                  </a:cubicBezTo>
                  <a:cubicBezTo>
                    <a:pt x="166185" y="89890"/>
                    <a:pt x="175400" y="129324"/>
                    <a:pt x="162955" y="163613"/>
                  </a:cubicBezTo>
                  <a:cubicBezTo>
                    <a:pt x="156020" y="182663"/>
                    <a:pt x="146995" y="198094"/>
                    <a:pt x="138064" y="201047"/>
                  </a:cubicBezTo>
                  <a:cubicBezTo>
                    <a:pt x="129411" y="200818"/>
                    <a:pt x="120781" y="200056"/>
                    <a:pt x="112224" y="198761"/>
                  </a:cubicBezTo>
                  <a:lnTo>
                    <a:pt x="112224" y="198761"/>
                  </a:lnTo>
                  <a:cubicBezTo>
                    <a:pt x="112224" y="198761"/>
                    <a:pt x="109943" y="211715"/>
                    <a:pt x="108328" y="220097"/>
                  </a:cubicBezTo>
                  <a:cubicBezTo>
                    <a:pt x="106713" y="228479"/>
                    <a:pt x="107378" y="232765"/>
                    <a:pt x="123814" y="242957"/>
                  </a:cubicBezTo>
                  <a:cubicBezTo>
                    <a:pt x="140249" y="253149"/>
                    <a:pt x="98923" y="274103"/>
                    <a:pt x="71847" y="272008"/>
                  </a:cubicBezTo>
                  <a:cubicBezTo>
                    <a:pt x="44772" y="269912"/>
                    <a:pt x="14276" y="253625"/>
                    <a:pt x="5916" y="236003"/>
                  </a:cubicBezTo>
                  <a:cubicBezTo>
                    <a:pt x="-2825" y="216668"/>
                    <a:pt x="-2065" y="193522"/>
                    <a:pt x="9431" y="194093"/>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6" name="Google Shape;620;p17">
              <a:extLst>
                <a:ext uri="{FF2B5EF4-FFF2-40B4-BE49-F238E27FC236}">
                  <a16:creationId xmlns:a16="http://schemas.microsoft.com/office/drawing/2014/main" id="{1B65109D-4D5F-72AF-A806-9E261BE9D434}"/>
                </a:ext>
              </a:extLst>
            </p:cNvPr>
            <p:cNvGrpSpPr/>
            <p:nvPr/>
          </p:nvGrpSpPr>
          <p:grpSpPr>
            <a:xfrm>
              <a:off x="2428704" y="3970322"/>
              <a:ext cx="350131" cy="370523"/>
              <a:chOff x="4512354" y="4952197"/>
              <a:chExt cx="350131" cy="370523"/>
            </a:xfrm>
          </p:grpSpPr>
          <p:grpSp>
            <p:nvGrpSpPr>
              <p:cNvPr id="384" name="Google Shape;621;p17">
                <a:extLst>
                  <a:ext uri="{FF2B5EF4-FFF2-40B4-BE49-F238E27FC236}">
                    <a16:creationId xmlns:a16="http://schemas.microsoft.com/office/drawing/2014/main" id="{E99CDD44-879E-B1D0-E9E2-5837B5F439AC}"/>
                  </a:ext>
                </a:extLst>
              </p:cNvPr>
              <p:cNvGrpSpPr/>
              <p:nvPr/>
            </p:nvGrpSpPr>
            <p:grpSpPr>
              <a:xfrm>
                <a:off x="4512354" y="5116449"/>
                <a:ext cx="343196" cy="206271"/>
                <a:chOff x="4512354" y="5116449"/>
                <a:chExt cx="343196" cy="206271"/>
              </a:xfrm>
            </p:grpSpPr>
            <p:sp>
              <p:nvSpPr>
                <p:cNvPr id="395" name="Google Shape;622;p17">
                  <a:extLst>
                    <a:ext uri="{FF2B5EF4-FFF2-40B4-BE49-F238E27FC236}">
                      <a16:creationId xmlns:a16="http://schemas.microsoft.com/office/drawing/2014/main" id="{EE66E277-5CDE-BC72-B203-31943F18F22D}"/>
                    </a:ext>
                  </a:extLst>
                </p:cNvPr>
                <p:cNvSpPr/>
                <p:nvPr/>
              </p:nvSpPr>
              <p:spPr>
                <a:xfrm>
                  <a:off x="4512496" y="5200650"/>
                  <a:ext cx="343054" cy="122070"/>
                </a:xfrm>
                <a:custGeom>
                  <a:avLst/>
                  <a:gdLst/>
                  <a:ahLst/>
                  <a:cxnLst/>
                  <a:rect l="l" t="t" r="r" b="b"/>
                  <a:pathLst>
                    <a:path w="343054" h="122070" extrusionOk="0">
                      <a:moveTo>
                        <a:pt x="343054" y="31909"/>
                      </a:moveTo>
                      <a:lnTo>
                        <a:pt x="343054" y="31909"/>
                      </a:lnTo>
                      <a:cubicBezTo>
                        <a:pt x="343053" y="36890"/>
                        <a:pt x="340413" y="41500"/>
                        <a:pt x="336119" y="44005"/>
                      </a:cubicBezTo>
                      <a:lnTo>
                        <a:pt x="204921" y="120205"/>
                      </a:lnTo>
                      <a:cubicBezTo>
                        <a:pt x="200594" y="122692"/>
                        <a:pt x="195282" y="122692"/>
                        <a:pt x="190955" y="120205"/>
                      </a:cubicBezTo>
                      <a:lnTo>
                        <a:pt x="7030" y="13526"/>
                      </a:lnTo>
                      <a:cubicBezTo>
                        <a:pt x="2686" y="11059"/>
                        <a:pt x="0" y="6439"/>
                        <a:pt x="0" y="1429"/>
                      </a:cubicBezTo>
                      <a:lnTo>
                        <a:pt x="0" y="0"/>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6" name="Google Shape;623;p17">
                  <a:extLst>
                    <a:ext uri="{FF2B5EF4-FFF2-40B4-BE49-F238E27FC236}">
                      <a16:creationId xmlns:a16="http://schemas.microsoft.com/office/drawing/2014/main" id="{DB8F90AC-52FD-6EE9-5906-67FAB676C192}"/>
                    </a:ext>
                  </a:extLst>
                </p:cNvPr>
                <p:cNvSpPr/>
                <p:nvPr/>
              </p:nvSpPr>
              <p:spPr>
                <a:xfrm>
                  <a:off x="4710387" y="5232749"/>
                  <a:ext cx="145163" cy="89916"/>
                </a:xfrm>
                <a:custGeom>
                  <a:avLst/>
                  <a:gdLst/>
                  <a:ahLst/>
                  <a:cxnLst/>
                  <a:rect l="l" t="t" r="r" b="b"/>
                  <a:pathLst>
                    <a:path w="145163" h="89916" extrusionOk="0">
                      <a:moveTo>
                        <a:pt x="138229" y="11906"/>
                      </a:moveTo>
                      <a:lnTo>
                        <a:pt x="7030" y="88106"/>
                      </a:lnTo>
                      <a:cubicBezTo>
                        <a:pt x="4885" y="89316"/>
                        <a:pt x="2461" y="89945"/>
                        <a:pt x="0" y="89916"/>
                      </a:cubicBezTo>
                      <a:lnTo>
                        <a:pt x="0" y="0"/>
                      </a:lnTo>
                      <a:lnTo>
                        <a:pt x="145164" y="0"/>
                      </a:lnTo>
                      <a:cubicBezTo>
                        <a:pt x="145097" y="4915"/>
                        <a:pt x="142464" y="9430"/>
                        <a:pt x="138229" y="11906"/>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7" name="Google Shape;624;p17">
                  <a:extLst>
                    <a:ext uri="{FF2B5EF4-FFF2-40B4-BE49-F238E27FC236}">
                      <a16:creationId xmlns:a16="http://schemas.microsoft.com/office/drawing/2014/main" id="{780A84EB-5DC9-7209-F062-3FAB51B3A282}"/>
                    </a:ext>
                  </a:extLst>
                </p:cNvPr>
                <p:cNvSpPr/>
                <p:nvPr/>
              </p:nvSpPr>
              <p:spPr>
                <a:xfrm>
                  <a:off x="4512354" y="5116449"/>
                  <a:ext cx="343006" cy="198541"/>
                </a:xfrm>
                <a:custGeom>
                  <a:avLst/>
                  <a:gdLst/>
                  <a:ahLst/>
                  <a:cxnLst/>
                  <a:rect l="l" t="t" r="r" b="b"/>
                  <a:pathLst>
                    <a:path w="343006" h="198541" extrusionOk="0">
                      <a:moveTo>
                        <a:pt x="202973" y="197263"/>
                      </a:moveTo>
                      <a:cubicBezTo>
                        <a:pt x="200034" y="198968"/>
                        <a:pt x="196412" y="198968"/>
                        <a:pt x="193473" y="197263"/>
                      </a:cubicBezTo>
                      <a:lnTo>
                        <a:pt x="1853" y="86582"/>
                      </a:lnTo>
                      <a:cubicBezTo>
                        <a:pt x="-618" y="85249"/>
                        <a:pt x="-618" y="82963"/>
                        <a:pt x="1853" y="81534"/>
                      </a:cubicBezTo>
                      <a:lnTo>
                        <a:pt x="142551" y="0"/>
                      </a:lnTo>
                      <a:lnTo>
                        <a:pt x="343007" y="116110"/>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398" name="Google Shape;625;p17">
                  <a:extLst>
                    <a:ext uri="{FF2B5EF4-FFF2-40B4-BE49-F238E27FC236}">
                      <a16:creationId xmlns:a16="http://schemas.microsoft.com/office/drawing/2014/main" id="{55CCE9A8-7548-42F7-96A5-A2654254C81C}"/>
                    </a:ext>
                  </a:extLst>
                </p:cNvPr>
                <p:cNvGrpSpPr/>
                <p:nvPr/>
              </p:nvGrpSpPr>
              <p:grpSpPr>
                <a:xfrm>
                  <a:off x="4592868" y="5212556"/>
                  <a:ext cx="96807" cy="56007"/>
                  <a:chOff x="4592868" y="5212556"/>
                  <a:chExt cx="96807" cy="56007"/>
                </a:xfrm>
              </p:grpSpPr>
              <p:sp>
                <p:nvSpPr>
                  <p:cNvPr id="601" name="Google Shape;626;p17">
                    <a:extLst>
                      <a:ext uri="{FF2B5EF4-FFF2-40B4-BE49-F238E27FC236}">
                        <a16:creationId xmlns:a16="http://schemas.microsoft.com/office/drawing/2014/main" id="{BDD123B3-2C45-5F4A-C44B-66ACC8BEDFD6}"/>
                      </a:ext>
                    </a:extLst>
                  </p:cNvPr>
                  <p:cNvSpPr/>
                  <p:nvPr/>
                </p:nvSpPr>
                <p:spPr>
                  <a:xfrm>
                    <a:off x="4592868" y="5212556"/>
                    <a:ext cx="96807" cy="56007"/>
                  </a:xfrm>
                  <a:custGeom>
                    <a:avLst/>
                    <a:gdLst/>
                    <a:ahLst/>
                    <a:cxnLst/>
                    <a:rect l="l" t="t" r="r" b="b"/>
                    <a:pathLst>
                      <a:path w="96807" h="56007" extrusionOk="0">
                        <a:moveTo>
                          <a:pt x="0" y="20003"/>
                        </a:moveTo>
                        <a:lnTo>
                          <a:pt x="950" y="20479"/>
                        </a:lnTo>
                        <a:lnTo>
                          <a:pt x="62227" y="56007"/>
                        </a:lnTo>
                        <a:lnTo>
                          <a:pt x="95858" y="36481"/>
                        </a:lnTo>
                        <a:lnTo>
                          <a:pt x="96808" y="36004"/>
                        </a:lnTo>
                        <a:lnTo>
                          <a:pt x="34581" y="0"/>
                        </a:lnTo>
                        <a:lnTo>
                          <a:pt x="0" y="20003"/>
                        </a:lnTo>
                        <a:close/>
                      </a:path>
                    </a:pathLst>
                  </a:custGeom>
                  <a:solidFill>
                    <a:srgbClr val="BFBFB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2" name="Google Shape;627;p17">
                    <a:extLst>
                      <a:ext uri="{FF2B5EF4-FFF2-40B4-BE49-F238E27FC236}">
                        <a16:creationId xmlns:a16="http://schemas.microsoft.com/office/drawing/2014/main" id="{0E9002CC-61DC-F664-DF29-1CF6556E3323}"/>
                      </a:ext>
                    </a:extLst>
                  </p:cNvPr>
                  <p:cNvSpPr/>
                  <p:nvPr/>
                </p:nvSpPr>
                <p:spPr>
                  <a:xfrm>
                    <a:off x="4593818" y="5213603"/>
                    <a:ext cx="94907" cy="54959"/>
                  </a:xfrm>
                  <a:custGeom>
                    <a:avLst/>
                    <a:gdLst/>
                    <a:ahLst/>
                    <a:cxnLst/>
                    <a:rect l="l" t="t" r="r" b="b"/>
                    <a:pathLst>
                      <a:path w="94907" h="54959" extrusionOk="0">
                        <a:moveTo>
                          <a:pt x="0" y="19431"/>
                        </a:moveTo>
                        <a:lnTo>
                          <a:pt x="61277" y="54959"/>
                        </a:lnTo>
                        <a:lnTo>
                          <a:pt x="94908" y="35433"/>
                        </a:lnTo>
                        <a:lnTo>
                          <a:pt x="33631" y="0"/>
                        </a:lnTo>
                        <a:lnTo>
                          <a:pt x="0" y="19431"/>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99" name="Google Shape;628;p17">
                  <a:extLst>
                    <a:ext uri="{FF2B5EF4-FFF2-40B4-BE49-F238E27FC236}">
                      <a16:creationId xmlns:a16="http://schemas.microsoft.com/office/drawing/2014/main" id="{8E4B5B02-52BF-59F3-F127-3BA373BDB091}"/>
                    </a:ext>
                  </a:extLst>
                </p:cNvPr>
                <p:cNvSpPr/>
                <p:nvPr/>
              </p:nvSpPr>
              <p:spPr>
                <a:xfrm>
                  <a:off x="4803130" y="5231915"/>
                  <a:ext cx="21235" cy="12299"/>
                </a:xfrm>
                <a:custGeom>
                  <a:avLst/>
                  <a:gdLst/>
                  <a:ahLst/>
                  <a:cxnLst/>
                  <a:rect l="l" t="t" r="r" b="b"/>
                  <a:pathLst>
                    <a:path w="21235" h="12299" extrusionOk="0">
                      <a:moveTo>
                        <a:pt x="454" y="6834"/>
                      </a:moveTo>
                      <a:lnTo>
                        <a:pt x="9289" y="11978"/>
                      </a:lnTo>
                      <a:cubicBezTo>
                        <a:pt x="10191" y="12406"/>
                        <a:pt x="11238" y="12406"/>
                        <a:pt x="12139" y="11978"/>
                      </a:cubicBezTo>
                      <a:lnTo>
                        <a:pt x="20594" y="7120"/>
                      </a:lnTo>
                      <a:cubicBezTo>
                        <a:pt x="21449" y="7120"/>
                        <a:pt x="21449" y="5882"/>
                        <a:pt x="20594" y="5501"/>
                      </a:cubicBezTo>
                      <a:lnTo>
                        <a:pt x="11759" y="357"/>
                      </a:lnTo>
                      <a:cubicBezTo>
                        <a:pt x="10868" y="-119"/>
                        <a:pt x="9800" y="-119"/>
                        <a:pt x="8909" y="357"/>
                      </a:cubicBezTo>
                      <a:lnTo>
                        <a:pt x="549" y="5215"/>
                      </a:lnTo>
                      <a:cubicBezTo>
                        <a:pt x="-116" y="5215"/>
                        <a:pt x="-211" y="5882"/>
                        <a:pt x="45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0" name="Google Shape;629;p17">
                  <a:extLst>
                    <a:ext uri="{FF2B5EF4-FFF2-40B4-BE49-F238E27FC236}">
                      <a16:creationId xmlns:a16="http://schemas.microsoft.com/office/drawing/2014/main" id="{DFAB2D44-DC0C-A128-8978-0535D9658CF5}"/>
                    </a:ext>
                  </a:extLst>
                </p:cNvPr>
                <p:cNvSpPr/>
                <p:nvPr/>
              </p:nvSpPr>
              <p:spPr>
                <a:xfrm>
                  <a:off x="4790604" y="5224200"/>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1" name="Google Shape;630;p17">
                  <a:extLst>
                    <a:ext uri="{FF2B5EF4-FFF2-40B4-BE49-F238E27FC236}">
                      <a16:creationId xmlns:a16="http://schemas.microsoft.com/office/drawing/2014/main" id="{11B60A89-7683-3E11-FB82-35EC27BBFB87}"/>
                    </a:ext>
                  </a:extLst>
                </p:cNvPr>
                <p:cNvSpPr/>
                <p:nvPr/>
              </p:nvSpPr>
              <p:spPr>
                <a:xfrm>
                  <a:off x="4778123" y="5216961"/>
                  <a:ext cx="21197" cy="12299"/>
                </a:xfrm>
                <a:custGeom>
                  <a:avLst/>
                  <a:gdLst/>
                  <a:ahLst/>
                  <a:cxnLst/>
                  <a:rect l="l" t="t" r="r" b="b"/>
                  <a:pathLst>
                    <a:path w="21197" h="12299" extrusionOk="0">
                      <a:moveTo>
                        <a:pt x="475" y="6834"/>
                      </a:moveTo>
                      <a:lnTo>
                        <a:pt x="9310" y="11978"/>
                      </a:lnTo>
                      <a:cubicBezTo>
                        <a:pt x="10212" y="12406"/>
                        <a:pt x="11259" y="12406"/>
                        <a:pt x="12160" y="11978"/>
                      </a:cubicBezTo>
                      <a:lnTo>
                        <a:pt x="20521" y="7120"/>
                      </a:lnTo>
                      <a:cubicBezTo>
                        <a:pt x="21376" y="6644"/>
                        <a:pt x="21471" y="5881"/>
                        <a:pt x="20521" y="5501"/>
                      </a:cubicBezTo>
                      <a:lnTo>
                        <a:pt x="11685" y="357"/>
                      </a:lnTo>
                      <a:cubicBezTo>
                        <a:pt x="10794" y="-119"/>
                        <a:pt x="9726" y="-119"/>
                        <a:pt x="8835" y="357"/>
                      </a:cubicBezTo>
                      <a:lnTo>
                        <a:pt x="380" y="5215"/>
                      </a:lnTo>
                      <a:cubicBezTo>
                        <a:pt x="-95" y="5691"/>
                        <a:pt x="-190" y="6358"/>
                        <a:pt x="47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2" name="Google Shape;631;p17">
                  <a:extLst>
                    <a:ext uri="{FF2B5EF4-FFF2-40B4-BE49-F238E27FC236}">
                      <a16:creationId xmlns:a16="http://schemas.microsoft.com/office/drawing/2014/main" id="{100CFB52-E56F-3663-6752-00A9331CB4C0}"/>
                    </a:ext>
                  </a:extLst>
                </p:cNvPr>
                <p:cNvSpPr/>
                <p:nvPr/>
              </p:nvSpPr>
              <p:spPr>
                <a:xfrm>
                  <a:off x="4765618" y="5209722"/>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644"/>
                        <a:pt x="21531" y="5882"/>
                        <a:pt x="20581" y="5501"/>
                      </a:cubicBezTo>
                      <a:lnTo>
                        <a:pt x="11745" y="357"/>
                      </a:lnTo>
                      <a:cubicBezTo>
                        <a:pt x="10854" y="-119"/>
                        <a:pt x="9786" y="-119"/>
                        <a:pt x="8895"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3" name="Google Shape;632;p17">
                  <a:extLst>
                    <a:ext uri="{FF2B5EF4-FFF2-40B4-BE49-F238E27FC236}">
                      <a16:creationId xmlns:a16="http://schemas.microsoft.com/office/drawing/2014/main" id="{0C5813D4-F82D-BC5E-FBA1-5419D39F0612}"/>
                    </a:ext>
                  </a:extLst>
                </p:cNvPr>
                <p:cNvSpPr/>
                <p:nvPr/>
              </p:nvSpPr>
              <p:spPr>
                <a:xfrm>
                  <a:off x="4753078" y="5202483"/>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4" name="Google Shape;633;p17">
                  <a:extLst>
                    <a:ext uri="{FF2B5EF4-FFF2-40B4-BE49-F238E27FC236}">
                      <a16:creationId xmlns:a16="http://schemas.microsoft.com/office/drawing/2014/main" id="{C2E2E54C-4996-DD49-27BD-CD01C0D76EA0}"/>
                    </a:ext>
                  </a:extLst>
                </p:cNvPr>
                <p:cNvSpPr/>
                <p:nvPr/>
              </p:nvSpPr>
              <p:spPr>
                <a:xfrm>
                  <a:off x="4740609" y="5195244"/>
                  <a:ext cx="21210" cy="12298"/>
                </a:xfrm>
                <a:custGeom>
                  <a:avLst/>
                  <a:gdLst/>
                  <a:ahLst/>
                  <a:cxnLst/>
                  <a:rect l="l" t="t" r="r" b="b"/>
                  <a:pathLst>
                    <a:path w="21210" h="12298" extrusionOk="0">
                      <a:moveTo>
                        <a:pt x="464" y="6834"/>
                      </a:moveTo>
                      <a:lnTo>
                        <a:pt x="9299" y="11978"/>
                      </a:lnTo>
                      <a:cubicBezTo>
                        <a:pt x="10201" y="12406"/>
                        <a:pt x="11248" y="12406"/>
                        <a:pt x="12149" y="11978"/>
                      </a:cubicBezTo>
                      <a:lnTo>
                        <a:pt x="20604" y="7120"/>
                      </a:lnTo>
                      <a:cubicBezTo>
                        <a:pt x="21364" y="6644"/>
                        <a:pt x="21459" y="5881"/>
                        <a:pt x="20604" y="5501"/>
                      </a:cubicBezTo>
                      <a:lnTo>
                        <a:pt x="11769" y="357"/>
                      </a:lnTo>
                      <a:cubicBezTo>
                        <a:pt x="10878" y="-119"/>
                        <a:pt x="9810" y="-119"/>
                        <a:pt x="8919" y="357"/>
                      </a:cubicBezTo>
                      <a:lnTo>
                        <a:pt x="464" y="5215"/>
                      </a:lnTo>
                      <a:cubicBezTo>
                        <a:pt x="-106" y="5405"/>
                        <a:pt x="-201" y="6358"/>
                        <a:pt x="46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6" name="Google Shape;634;p17">
                  <a:extLst>
                    <a:ext uri="{FF2B5EF4-FFF2-40B4-BE49-F238E27FC236}">
                      <a16:creationId xmlns:a16="http://schemas.microsoft.com/office/drawing/2014/main" id="{986FF452-C030-E725-0928-667659690FDD}"/>
                    </a:ext>
                  </a:extLst>
                </p:cNvPr>
                <p:cNvSpPr/>
                <p:nvPr/>
              </p:nvSpPr>
              <p:spPr>
                <a:xfrm>
                  <a:off x="4728092" y="5188005"/>
                  <a:ext cx="21257" cy="12299"/>
                </a:xfrm>
                <a:custGeom>
                  <a:avLst/>
                  <a:gdLst/>
                  <a:ahLst/>
                  <a:cxnLst/>
                  <a:rect l="l" t="t" r="r" b="b"/>
                  <a:pathLst>
                    <a:path w="21257" h="12299" extrusionOk="0">
                      <a:moveTo>
                        <a:pt x="535" y="6834"/>
                      </a:moveTo>
                      <a:lnTo>
                        <a:pt x="9370" y="11978"/>
                      </a:lnTo>
                      <a:cubicBezTo>
                        <a:pt x="10239" y="12406"/>
                        <a:pt x="11256" y="12406"/>
                        <a:pt x="12125" y="11978"/>
                      </a:cubicBezTo>
                      <a:lnTo>
                        <a:pt x="20581" y="7120"/>
                      </a:lnTo>
                      <a:cubicBezTo>
                        <a:pt x="21436" y="7120"/>
                        <a:pt x="21531" y="5882"/>
                        <a:pt x="20581" y="5501"/>
                      </a:cubicBezTo>
                      <a:lnTo>
                        <a:pt x="11745" y="357"/>
                      </a:lnTo>
                      <a:cubicBezTo>
                        <a:pt x="10854" y="-119"/>
                        <a:pt x="9786" y="-119"/>
                        <a:pt x="8895"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4" name="Google Shape;635;p17">
                  <a:extLst>
                    <a:ext uri="{FF2B5EF4-FFF2-40B4-BE49-F238E27FC236}">
                      <a16:creationId xmlns:a16="http://schemas.microsoft.com/office/drawing/2014/main" id="{6F50729C-A408-A83B-D5CF-650A1C6A5685}"/>
                    </a:ext>
                  </a:extLst>
                </p:cNvPr>
                <p:cNvSpPr/>
                <p:nvPr/>
              </p:nvSpPr>
              <p:spPr>
                <a:xfrm>
                  <a:off x="4715552" y="5180766"/>
                  <a:ext cx="21257" cy="12299"/>
                </a:xfrm>
                <a:custGeom>
                  <a:avLst/>
                  <a:gdLst/>
                  <a:ahLst/>
                  <a:cxnLst/>
                  <a:rect l="l" t="t" r="r" b="b"/>
                  <a:pathLst>
                    <a:path w="21257" h="12299" extrusionOk="0">
                      <a:moveTo>
                        <a:pt x="535" y="6834"/>
                      </a:moveTo>
                      <a:lnTo>
                        <a:pt x="9370" y="11978"/>
                      </a:lnTo>
                      <a:cubicBezTo>
                        <a:pt x="10272" y="12406"/>
                        <a:pt x="11319" y="12406"/>
                        <a:pt x="12220"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5" name="Google Shape;636;p17">
                  <a:extLst>
                    <a:ext uri="{FF2B5EF4-FFF2-40B4-BE49-F238E27FC236}">
                      <a16:creationId xmlns:a16="http://schemas.microsoft.com/office/drawing/2014/main" id="{7FE8F90D-022F-2D82-DD92-EF396B896F84}"/>
                    </a:ext>
                  </a:extLst>
                </p:cNvPr>
                <p:cNvSpPr/>
                <p:nvPr/>
              </p:nvSpPr>
              <p:spPr>
                <a:xfrm>
                  <a:off x="4703083" y="5173527"/>
                  <a:ext cx="21210" cy="12298"/>
                </a:xfrm>
                <a:custGeom>
                  <a:avLst/>
                  <a:gdLst/>
                  <a:ahLst/>
                  <a:cxnLst/>
                  <a:rect l="l" t="t" r="r" b="b"/>
                  <a:pathLst>
                    <a:path w="21210" h="12298" extrusionOk="0">
                      <a:moveTo>
                        <a:pt x="464" y="6834"/>
                      </a:moveTo>
                      <a:lnTo>
                        <a:pt x="9299" y="11978"/>
                      </a:lnTo>
                      <a:cubicBezTo>
                        <a:pt x="10201" y="12406"/>
                        <a:pt x="11248" y="12406"/>
                        <a:pt x="12149" y="11978"/>
                      </a:cubicBezTo>
                      <a:lnTo>
                        <a:pt x="20604" y="7120"/>
                      </a:lnTo>
                      <a:cubicBezTo>
                        <a:pt x="21364" y="6644"/>
                        <a:pt x="21459" y="5881"/>
                        <a:pt x="20604" y="5501"/>
                      </a:cubicBezTo>
                      <a:lnTo>
                        <a:pt x="11769" y="357"/>
                      </a:lnTo>
                      <a:cubicBezTo>
                        <a:pt x="10878" y="-119"/>
                        <a:pt x="9810" y="-119"/>
                        <a:pt x="8919" y="357"/>
                      </a:cubicBezTo>
                      <a:lnTo>
                        <a:pt x="464" y="5215"/>
                      </a:lnTo>
                      <a:cubicBezTo>
                        <a:pt x="-106" y="5691"/>
                        <a:pt x="-201" y="6358"/>
                        <a:pt x="46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6" name="Google Shape;637;p17">
                  <a:extLst>
                    <a:ext uri="{FF2B5EF4-FFF2-40B4-BE49-F238E27FC236}">
                      <a16:creationId xmlns:a16="http://schemas.microsoft.com/office/drawing/2014/main" id="{C826D5E1-D2FC-D519-3361-1A52D867D323}"/>
                    </a:ext>
                  </a:extLst>
                </p:cNvPr>
                <p:cNvSpPr/>
                <p:nvPr/>
              </p:nvSpPr>
              <p:spPr>
                <a:xfrm>
                  <a:off x="4690566" y="5166324"/>
                  <a:ext cx="21257" cy="12263"/>
                </a:xfrm>
                <a:custGeom>
                  <a:avLst/>
                  <a:gdLst/>
                  <a:ahLst/>
                  <a:cxnLst/>
                  <a:rect l="l" t="t" r="r" b="b"/>
                  <a:pathLst>
                    <a:path w="21257" h="12263" extrusionOk="0">
                      <a:moveTo>
                        <a:pt x="535" y="6798"/>
                      </a:moveTo>
                      <a:lnTo>
                        <a:pt x="9370" y="11942"/>
                      </a:lnTo>
                      <a:cubicBezTo>
                        <a:pt x="10239" y="12371"/>
                        <a:pt x="11256" y="12371"/>
                        <a:pt x="12125" y="11942"/>
                      </a:cubicBezTo>
                      <a:lnTo>
                        <a:pt x="20581" y="7084"/>
                      </a:lnTo>
                      <a:cubicBezTo>
                        <a:pt x="21436" y="6608"/>
                        <a:pt x="21531" y="5846"/>
                        <a:pt x="20581" y="5465"/>
                      </a:cubicBezTo>
                      <a:lnTo>
                        <a:pt x="11745" y="321"/>
                      </a:lnTo>
                      <a:cubicBezTo>
                        <a:pt x="10876" y="-107"/>
                        <a:pt x="9860" y="-107"/>
                        <a:pt x="8990" y="321"/>
                      </a:cubicBezTo>
                      <a:lnTo>
                        <a:pt x="535" y="5275"/>
                      </a:lnTo>
                      <a:cubicBezTo>
                        <a:pt x="-130" y="5751"/>
                        <a:pt x="-225" y="6322"/>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7" name="Google Shape;638;p17">
                  <a:extLst>
                    <a:ext uri="{FF2B5EF4-FFF2-40B4-BE49-F238E27FC236}">
                      <a16:creationId xmlns:a16="http://schemas.microsoft.com/office/drawing/2014/main" id="{26C012DC-6A3D-0339-CCA2-AF76D2A1F349}"/>
                    </a:ext>
                  </a:extLst>
                </p:cNvPr>
                <p:cNvSpPr/>
                <p:nvPr/>
              </p:nvSpPr>
              <p:spPr>
                <a:xfrm>
                  <a:off x="4678026" y="5159085"/>
                  <a:ext cx="21257" cy="12263"/>
                </a:xfrm>
                <a:custGeom>
                  <a:avLst/>
                  <a:gdLst/>
                  <a:ahLst/>
                  <a:cxnLst/>
                  <a:rect l="l" t="t" r="r" b="b"/>
                  <a:pathLst>
                    <a:path w="21257" h="12263" extrusionOk="0">
                      <a:moveTo>
                        <a:pt x="535" y="6798"/>
                      </a:moveTo>
                      <a:lnTo>
                        <a:pt x="9370" y="11942"/>
                      </a:lnTo>
                      <a:cubicBezTo>
                        <a:pt x="10272" y="12371"/>
                        <a:pt x="11319" y="12371"/>
                        <a:pt x="12220" y="11942"/>
                      </a:cubicBezTo>
                      <a:lnTo>
                        <a:pt x="20581" y="7084"/>
                      </a:lnTo>
                      <a:cubicBezTo>
                        <a:pt x="21436" y="6608"/>
                        <a:pt x="21531" y="5846"/>
                        <a:pt x="20581" y="5465"/>
                      </a:cubicBezTo>
                      <a:lnTo>
                        <a:pt x="11745" y="322"/>
                      </a:lnTo>
                      <a:cubicBezTo>
                        <a:pt x="10876" y="-107"/>
                        <a:pt x="9860" y="-107"/>
                        <a:pt x="8990" y="322"/>
                      </a:cubicBezTo>
                      <a:lnTo>
                        <a:pt x="535" y="5274"/>
                      </a:lnTo>
                      <a:cubicBezTo>
                        <a:pt x="-130" y="5656"/>
                        <a:pt x="-225" y="6322"/>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8" name="Google Shape;639;p17">
                  <a:extLst>
                    <a:ext uri="{FF2B5EF4-FFF2-40B4-BE49-F238E27FC236}">
                      <a16:creationId xmlns:a16="http://schemas.microsoft.com/office/drawing/2014/main" id="{225983B1-6AA6-F6DC-A472-192B44076A47}"/>
                    </a:ext>
                  </a:extLst>
                </p:cNvPr>
                <p:cNvSpPr/>
                <p:nvPr/>
              </p:nvSpPr>
              <p:spPr>
                <a:xfrm>
                  <a:off x="4665615" y="5151846"/>
                  <a:ext cx="21342" cy="12263"/>
                </a:xfrm>
                <a:custGeom>
                  <a:avLst/>
                  <a:gdLst/>
                  <a:ahLst/>
                  <a:cxnLst/>
                  <a:rect l="l" t="t" r="r" b="b"/>
                  <a:pathLst>
                    <a:path w="21342" h="12263" extrusionOk="0">
                      <a:moveTo>
                        <a:pt x="596" y="6798"/>
                      </a:moveTo>
                      <a:lnTo>
                        <a:pt x="9431" y="11942"/>
                      </a:lnTo>
                      <a:cubicBezTo>
                        <a:pt x="10333" y="12371"/>
                        <a:pt x="11380" y="12371"/>
                        <a:pt x="12281" y="11942"/>
                      </a:cubicBezTo>
                      <a:lnTo>
                        <a:pt x="20736" y="7084"/>
                      </a:lnTo>
                      <a:cubicBezTo>
                        <a:pt x="21496" y="6608"/>
                        <a:pt x="21591" y="5846"/>
                        <a:pt x="20736" y="5465"/>
                      </a:cubicBezTo>
                      <a:lnTo>
                        <a:pt x="11901" y="322"/>
                      </a:lnTo>
                      <a:cubicBezTo>
                        <a:pt x="10999" y="-107"/>
                        <a:pt x="9953" y="-107"/>
                        <a:pt x="9051" y="322"/>
                      </a:cubicBezTo>
                      <a:lnTo>
                        <a:pt x="691" y="5274"/>
                      </a:lnTo>
                      <a:cubicBezTo>
                        <a:pt x="-164" y="5656"/>
                        <a:pt x="-259" y="6322"/>
                        <a:pt x="596"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9" name="Google Shape;640;p17">
                  <a:extLst>
                    <a:ext uri="{FF2B5EF4-FFF2-40B4-BE49-F238E27FC236}">
                      <a16:creationId xmlns:a16="http://schemas.microsoft.com/office/drawing/2014/main" id="{A13344A6-EEE4-BCD8-357E-6387930C3E23}"/>
                    </a:ext>
                  </a:extLst>
                </p:cNvPr>
                <p:cNvSpPr/>
                <p:nvPr/>
              </p:nvSpPr>
              <p:spPr>
                <a:xfrm>
                  <a:off x="4653040" y="5144512"/>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7084"/>
                        <a:pt x="21531" y="5846"/>
                        <a:pt x="20581" y="5465"/>
                      </a:cubicBezTo>
                      <a:lnTo>
                        <a:pt x="11745" y="322"/>
                      </a:lnTo>
                      <a:cubicBezTo>
                        <a:pt x="10876" y="-107"/>
                        <a:pt x="9860" y="-107"/>
                        <a:pt x="8990" y="322"/>
                      </a:cubicBezTo>
                      <a:lnTo>
                        <a:pt x="535" y="5274"/>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0" name="Google Shape;641;p17">
                  <a:extLst>
                    <a:ext uri="{FF2B5EF4-FFF2-40B4-BE49-F238E27FC236}">
                      <a16:creationId xmlns:a16="http://schemas.microsoft.com/office/drawing/2014/main" id="{BFCF58BF-77AD-755E-6FD9-89FC6AEB88D4}"/>
                    </a:ext>
                  </a:extLst>
                </p:cNvPr>
                <p:cNvSpPr/>
                <p:nvPr/>
              </p:nvSpPr>
              <p:spPr>
                <a:xfrm>
                  <a:off x="4634503" y="5133808"/>
                  <a:ext cx="27254" cy="15763"/>
                </a:xfrm>
                <a:custGeom>
                  <a:avLst/>
                  <a:gdLst/>
                  <a:ahLst/>
                  <a:cxnLst/>
                  <a:rect l="l" t="t" r="r" b="b"/>
                  <a:pathLst>
                    <a:path w="27254" h="15763" extrusionOk="0">
                      <a:moveTo>
                        <a:pt x="546" y="6834"/>
                      </a:moveTo>
                      <a:lnTo>
                        <a:pt x="15367" y="15407"/>
                      </a:lnTo>
                      <a:cubicBezTo>
                        <a:pt x="16258" y="15883"/>
                        <a:pt x="17326" y="15883"/>
                        <a:pt x="18217" y="15407"/>
                      </a:cubicBezTo>
                      <a:lnTo>
                        <a:pt x="26577" y="10549"/>
                      </a:lnTo>
                      <a:cubicBezTo>
                        <a:pt x="27432" y="10073"/>
                        <a:pt x="27527" y="9311"/>
                        <a:pt x="26577" y="8930"/>
                      </a:cubicBezTo>
                      <a:lnTo>
                        <a:pt x="11662" y="357"/>
                      </a:lnTo>
                      <a:cubicBezTo>
                        <a:pt x="10805" y="-119"/>
                        <a:pt x="9763" y="-119"/>
                        <a:pt x="8906" y="357"/>
                      </a:cubicBezTo>
                      <a:lnTo>
                        <a:pt x="451" y="5215"/>
                      </a:lnTo>
                      <a:cubicBezTo>
                        <a:pt x="-119" y="5691"/>
                        <a:pt x="-214" y="6453"/>
                        <a:pt x="546"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1" name="Google Shape;642;p17">
                  <a:extLst>
                    <a:ext uri="{FF2B5EF4-FFF2-40B4-BE49-F238E27FC236}">
                      <a16:creationId xmlns:a16="http://schemas.microsoft.com/office/drawing/2014/main" id="{EAE21E71-07D7-CFB4-CC62-A54DF930C15B}"/>
                    </a:ext>
                  </a:extLst>
                </p:cNvPr>
                <p:cNvSpPr/>
                <p:nvPr/>
              </p:nvSpPr>
              <p:spPr>
                <a:xfrm>
                  <a:off x="4772458" y="5227665"/>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44" y="-107"/>
                        <a:pt x="9797" y="-107"/>
                        <a:pt x="8895" y="321"/>
                      </a:cubicBezTo>
                      <a:lnTo>
                        <a:pt x="535" y="5275"/>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2" name="Google Shape;643;p17">
                  <a:extLst>
                    <a:ext uri="{FF2B5EF4-FFF2-40B4-BE49-F238E27FC236}">
                      <a16:creationId xmlns:a16="http://schemas.microsoft.com/office/drawing/2014/main" id="{AA33F0E5-24E5-9BA4-3FA1-B15710699901}"/>
                    </a:ext>
                  </a:extLst>
                </p:cNvPr>
                <p:cNvSpPr/>
                <p:nvPr/>
              </p:nvSpPr>
              <p:spPr>
                <a:xfrm>
                  <a:off x="4759918" y="5220426"/>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76" y="-107"/>
                        <a:pt x="9860" y="-107"/>
                        <a:pt x="8990" y="321"/>
                      </a:cubicBezTo>
                      <a:lnTo>
                        <a:pt x="535" y="5275"/>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3" name="Google Shape;644;p17">
                  <a:extLst>
                    <a:ext uri="{FF2B5EF4-FFF2-40B4-BE49-F238E27FC236}">
                      <a16:creationId xmlns:a16="http://schemas.microsoft.com/office/drawing/2014/main" id="{55FD9773-535D-DCEB-B5FC-930A7DE12795}"/>
                    </a:ext>
                  </a:extLst>
                </p:cNvPr>
                <p:cNvSpPr/>
                <p:nvPr/>
              </p:nvSpPr>
              <p:spPr>
                <a:xfrm>
                  <a:off x="4747378" y="5212806"/>
                  <a:ext cx="21257" cy="12298"/>
                </a:xfrm>
                <a:custGeom>
                  <a:avLst/>
                  <a:gdLst/>
                  <a:ahLst/>
                  <a:cxnLst/>
                  <a:rect l="l" t="t" r="r" b="b"/>
                  <a:pathLst>
                    <a:path w="21257" h="12298" extrusionOk="0">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76" y="-107"/>
                        <a:pt x="9860" y="-107"/>
                        <a:pt x="8990" y="321"/>
                      </a:cubicBezTo>
                      <a:lnTo>
                        <a:pt x="535" y="5179"/>
                      </a:lnTo>
                      <a:cubicBezTo>
                        <a:pt x="-130" y="6036"/>
                        <a:pt x="-225" y="6894"/>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4" name="Google Shape;645;p17">
                  <a:extLst>
                    <a:ext uri="{FF2B5EF4-FFF2-40B4-BE49-F238E27FC236}">
                      <a16:creationId xmlns:a16="http://schemas.microsoft.com/office/drawing/2014/main" id="{2C29B245-DA4E-6E65-89FD-0B840113A399}"/>
                    </a:ext>
                  </a:extLst>
                </p:cNvPr>
                <p:cNvSpPr/>
                <p:nvPr/>
              </p:nvSpPr>
              <p:spPr>
                <a:xfrm>
                  <a:off x="4734837" y="5205912"/>
                  <a:ext cx="21257" cy="12299"/>
                </a:xfrm>
                <a:custGeom>
                  <a:avLst/>
                  <a:gdLst/>
                  <a:ahLst/>
                  <a:cxnLst/>
                  <a:rect l="l" t="t" r="r" b="b"/>
                  <a:pathLst>
                    <a:path w="21257" h="12299" extrusionOk="0">
                      <a:moveTo>
                        <a:pt x="535" y="6834"/>
                      </a:moveTo>
                      <a:lnTo>
                        <a:pt x="9370" y="11978"/>
                      </a:lnTo>
                      <a:cubicBezTo>
                        <a:pt x="10272" y="12406"/>
                        <a:pt x="11319" y="12406"/>
                        <a:pt x="12220"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5" name="Google Shape;646;p17">
                  <a:extLst>
                    <a:ext uri="{FF2B5EF4-FFF2-40B4-BE49-F238E27FC236}">
                      <a16:creationId xmlns:a16="http://schemas.microsoft.com/office/drawing/2014/main" id="{C95B0D87-20AD-3A72-601D-C67EF8DB8BF2}"/>
                    </a:ext>
                  </a:extLst>
                </p:cNvPr>
                <p:cNvSpPr/>
                <p:nvPr/>
              </p:nvSpPr>
              <p:spPr>
                <a:xfrm>
                  <a:off x="4722523" y="5198768"/>
                  <a:ext cx="21411" cy="12299"/>
                </a:xfrm>
                <a:custGeom>
                  <a:avLst/>
                  <a:gdLst/>
                  <a:ahLst/>
                  <a:cxnLst/>
                  <a:rect l="l" t="t" r="r" b="b"/>
                  <a:pathLst>
                    <a:path w="21411" h="12299" extrusionOk="0">
                      <a:moveTo>
                        <a:pt x="689" y="6834"/>
                      </a:moveTo>
                      <a:lnTo>
                        <a:pt x="9524" y="11978"/>
                      </a:lnTo>
                      <a:cubicBezTo>
                        <a:pt x="10426" y="12406"/>
                        <a:pt x="11473" y="12406"/>
                        <a:pt x="12374" y="11978"/>
                      </a:cubicBezTo>
                      <a:lnTo>
                        <a:pt x="20734" y="7120"/>
                      </a:lnTo>
                      <a:cubicBezTo>
                        <a:pt x="21589" y="7120"/>
                        <a:pt x="21684" y="5882"/>
                        <a:pt x="20734" y="5501"/>
                      </a:cubicBezTo>
                      <a:lnTo>
                        <a:pt x="11899" y="357"/>
                      </a:lnTo>
                      <a:cubicBezTo>
                        <a:pt x="11008" y="-119"/>
                        <a:pt x="9940" y="-119"/>
                        <a:pt x="9049" y="357"/>
                      </a:cubicBezTo>
                      <a:lnTo>
                        <a:pt x="594" y="5215"/>
                      </a:lnTo>
                      <a:cubicBezTo>
                        <a:pt x="-166" y="5691"/>
                        <a:pt x="-261" y="6358"/>
                        <a:pt x="689"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6" name="Google Shape;647;p17">
                  <a:extLst>
                    <a:ext uri="{FF2B5EF4-FFF2-40B4-BE49-F238E27FC236}">
                      <a16:creationId xmlns:a16="http://schemas.microsoft.com/office/drawing/2014/main" id="{D3C19A2B-22D8-D4C4-5E21-A3A78E44A435}"/>
                    </a:ext>
                  </a:extLst>
                </p:cNvPr>
                <p:cNvSpPr/>
                <p:nvPr/>
              </p:nvSpPr>
              <p:spPr>
                <a:xfrm>
                  <a:off x="4709923" y="5191470"/>
                  <a:ext cx="21210" cy="12299"/>
                </a:xfrm>
                <a:custGeom>
                  <a:avLst/>
                  <a:gdLst/>
                  <a:ahLst/>
                  <a:cxnLst/>
                  <a:rect l="l" t="t" r="r" b="b"/>
                  <a:pathLst>
                    <a:path w="21210" h="12299" extrusionOk="0">
                      <a:moveTo>
                        <a:pt x="464" y="6894"/>
                      </a:moveTo>
                      <a:lnTo>
                        <a:pt x="9299" y="11942"/>
                      </a:lnTo>
                      <a:cubicBezTo>
                        <a:pt x="10190" y="12418"/>
                        <a:pt x="11258" y="12418"/>
                        <a:pt x="12149" y="11942"/>
                      </a:cubicBezTo>
                      <a:lnTo>
                        <a:pt x="20604" y="7084"/>
                      </a:lnTo>
                      <a:cubicBezTo>
                        <a:pt x="21364" y="7084"/>
                        <a:pt x="21459" y="5846"/>
                        <a:pt x="20604" y="5465"/>
                      </a:cubicBezTo>
                      <a:lnTo>
                        <a:pt x="11769" y="322"/>
                      </a:lnTo>
                      <a:cubicBezTo>
                        <a:pt x="10868" y="-107"/>
                        <a:pt x="9821" y="-107"/>
                        <a:pt x="8919" y="322"/>
                      </a:cubicBezTo>
                      <a:lnTo>
                        <a:pt x="464" y="5274"/>
                      </a:lnTo>
                      <a:cubicBezTo>
                        <a:pt x="-106" y="5751"/>
                        <a:pt x="-201" y="6417"/>
                        <a:pt x="46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7" name="Google Shape;648;p17">
                  <a:extLst>
                    <a:ext uri="{FF2B5EF4-FFF2-40B4-BE49-F238E27FC236}">
                      <a16:creationId xmlns:a16="http://schemas.microsoft.com/office/drawing/2014/main" id="{3E6EA8F9-7698-1CFE-6B76-473EAA2251FE}"/>
                    </a:ext>
                  </a:extLst>
                </p:cNvPr>
                <p:cNvSpPr/>
                <p:nvPr/>
              </p:nvSpPr>
              <p:spPr>
                <a:xfrm>
                  <a:off x="4697392" y="5184231"/>
                  <a:ext cx="21235" cy="12298"/>
                </a:xfrm>
                <a:custGeom>
                  <a:avLst/>
                  <a:gdLst/>
                  <a:ahLst/>
                  <a:cxnLst/>
                  <a:rect l="l" t="t" r="r" b="b"/>
                  <a:pathLst>
                    <a:path w="21235" h="12298" extrusionOk="0">
                      <a:moveTo>
                        <a:pt x="454" y="6894"/>
                      </a:moveTo>
                      <a:lnTo>
                        <a:pt x="9289" y="11942"/>
                      </a:lnTo>
                      <a:cubicBezTo>
                        <a:pt x="10180" y="12418"/>
                        <a:pt x="11248" y="12418"/>
                        <a:pt x="12139" y="11942"/>
                      </a:cubicBezTo>
                      <a:lnTo>
                        <a:pt x="20594" y="7084"/>
                      </a:lnTo>
                      <a:cubicBezTo>
                        <a:pt x="21449" y="6608"/>
                        <a:pt x="21449" y="5846"/>
                        <a:pt x="20594" y="5465"/>
                      </a:cubicBezTo>
                      <a:lnTo>
                        <a:pt x="11759" y="321"/>
                      </a:lnTo>
                      <a:cubicBezTo>
                        <a:pt x="10858" y="-107"/>
                        <a:pt x="9811" y="-107"/>
                        <a:pt x="8909" y="321"/>
                      </a:cubicBezTo>
                      <a:lnTo>
                        <a:pt x="549" y="5179"/>
                      </a:lnTo>
                      <a:cubicBezTo>
                        <a:pt x="-116" y="5751"/>
                        <a:pt x="-211" y="6894"/>
                        <a:pt x="45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8" name="Google Shape;649;p17">
                  <a:extLst>
                    <a:ext uri="{FF2B5EF4-FFF2-40B4-BE49-F238E27FC236}">
                      <a16:creationId xmlns:a16="http://schemas.microsoft.com/office/drawing/2014/main" id="{222492A1-0D95-3CCA-20DA-6D8AD054F268}"/>
                    </a:ext>
                  </a:extLst>
                </p:cNvPr>
                <p:cNvSpPr/>
                <p:nvPr/>
              </p:nvSpPr>
              <p:spPr>
                <a:xfrm>
                  <a:off x="4684958" y="5176992"/>
                  <a:ext cx="20976" cy="12299"/>
                </a:xfrm>
                <a:custGeom>
                  <a:avLst/>
                  <a:gdLst/>
                  <a:ahLst/>
                  <a:cxnLst/>
                  <a:rect l="l" t="t" r="r" b="b"/>
                  <a:pathLst>
                    <a:path w="20976" h="12299" extrusionOk="0">
                      <a:moveTo>
                        <a:pt x="253" y="6799"/>
                      </a:moveTo>
                      <a:lnTo>
                        <a:pt x="9089" y="11942"/>
                      </a:lnTo>
                      <a:cubicBezTo>
                        <a:pt x="9946" y="12418"/>
                        <a:pt x="10987" y="12418"/>
                        <a:pt x="11844" y="11942"/>
                      </a:cubicBezTo>
                      <a:lnTo>
                        <a:pt x="20299" y="7084"/>
                      </a:lnTo>
                      <a:cubicBezTo>
                        <a:pt x="21154" y="6608"/>
                        <a:pt x="21249" y="5846"/>
                        <a:pt x="20299" y="5465"/>
                      </a:cubicBezTo>
                      <a:lnTo>
                        <a:pt x="11464" y="321"/>
                      </a:lnTo>
                      <a:cubicBezTo>
                        <a:pt x="10562" y="-107"/>
                        <a:pt x="9515" y="-107"/>
                        <a:pt x="8614" y="321"/>
                      </a:cubicBezTo>
                      <a:lnTo>
                        <a:pt x="253" y="5179"/>
                      </a:lnTo>
                      <a:cubicBezTo>
                        <a:pt x="253" y="5655"/>
                        <a:pt x="-317" y="6417"/>
                        <a:pt x="253" y="6799"/>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9" name="Google Shape;650;p17">
                  <a:extLst>
                    <a:ext uri="{FF2B5EF4-FFF2-40B4-BE49-F238E27FC236}">
                      <a16:creationId xmlns:a16="http://schemas.microsoft.com/office/drawing/2014/main" id="{97C9D968-0F72-6F93-3A34-A36428276262}"/>
                    </a:ext>
                  </a:extLst>
                </p:cNvPr>
                <p:cNvSpPr/>
                <p:nvPr/>
              </p:nvSpPr>
              <p:spPr>
                <a:xfrm>
                  <a:off x="4672326" y="5169717"/>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549"/>
                        <a:pt x="21531" y="5882"/>
                        <a:pt x="20581" y="5406"/>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0" name="Google Shape;651;p17">
                  <a:extLst>
                    <a:ext uri="{FF2B5EF4-FFF2-40B4-BE49-F238E27FC236}">
                      <a16:creationId xmlns:a16="http://schemas.microsoft.com/office/drawing/2014/main" id="{F8FEE96C-8533-5FBE-ADC6-A54B76153802}"/>
                    </a:ext>
                  </a:extLst>
                </p:cNvPr>
                <p:cNvSpPr/>
                <p:nvPr/>
              </p:nvSpPr>
              <p:spPr>
                <a:xfrm>
                  <a:off x="4659785" y="5162478"/>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025"/>
                      </a:lnTo>
                      <a:cubicBezTo>
                        <a:pt x="21436" y="6548"/>
                        <a:pt x="21531" y="5881"/>
                        <a:pt x="20581" y="5405"/>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1" name="Google Shape;652;p17">
                  <a:extLst>
                    <a:ext uri="{FF2B5EF4-FFF2-40B4-BE49-F238E27FC236}">
                      <a16:creationId xmlns:a16="http://schemas.microsoft.com/office/drawing/2014/main" id="{DDCFA977-9A28-55FD-2B77-2FC25C709BD1}"/>
                    </a:ext>
                  </a:extLst>
                </p:cNvPr>
                <p:cNvSpPr/>
                <p:nvPr/>
              </p:nvSpPr>
              <p:spPr>
                <a:xfrm>
                  <a:off x="4647352" y="5155656"/>
                  <a:ext cx="21150" cy="12358"/>
                </a:xfrm>
                <a:custGeom>
                  <a:avLst/>
                  <a:gdLst/>
                  <a:ahLst/>
                  <a:cxnLst/>
                  <a:rect l="l" t="t" r="r" b="b"/>
                  <a:pathLst>
                    <a:path w="21150" h="12358" extrusionOk="0">
                      <a:moveTo>
                        <a:pt x="428" y="6894"/>
                      </a:moveTo>
                      <a:lnTo>
                        <a:pt x="9263" y="12037"/>
                      </a:lnTo>
                      <a:cubicBezTo>
                        <a:pt x="10164" y="12466"/>
                        <a:pt x="11211" y="12466"/>
                        <a:pt x="12113" y="12037"/>
                      </a:cubicBezTo>
                      <a:lnTo>
                        <a:pt x="20473" y="7084"/>
                      </a:lnTo>
                      <a:cubicBezTo>
                        <a:pt x="21328" y="7084"/>
                        <a:pt x="21423" y="5941"/>
                        <a:pt x="20473" y="5465"/>
                      </a:cubicBezTo>
                      <a:lnTo>
                        <a:pt x="11638" y="321"/>
                      </a:lnTo>
                      <a:cubicBezTo>
                        <a:pt x="10769" y="-107"/>
                        <a:pt x="9752" y="-107"/>
                        <a:pt x="8883" y="321"/>
                      </a:cubicBezTo>
                      <a:lnTo>
                        <a:pt x="428" y="5179"/>
                      </a:lnTo>
                      <a:cubicBezTo>
                        <a:pt x="-143" y="5274"/>
                        <a:pt x="-143" y="6036"/>
                        <a:pt x="428"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2" name="Google Shape;653;p17">
                  <a:extLst>
                    <a:ext uri="{FF2B5EF4-FFF2-40B4-BE49-F238E27FC236}">
                      <a16:creationId xmlns:a16="http://schemas.microsoft.com/office/drawing/2014/main" id="{401D2624-F9F5-5515-1F49-FAFB5C448B8D}"/>
                    </a:ext>
                  </a:extLst>
                </p:cNvPr>
                <p:cNvSpPr/>
                <p:nvPr/>
              </p:nvSpPr>
              <p:spPr>
                <a:xfrm>
                  <a:off x="4634693" y="5148036"/>
                  <a:ext cx="21269" cy="12263"/>
                </a:xfrm>
                <a:custGeom>
                  <a:avLst/>
                  <a:gdLst/>
                  <a:ahLst/>
                  <a:cxnLst/>
                  <a:rect l="l" t="t" r="r" b="b"/>
                  <a:pathLst>
                    <a:path w="21269" h="12263" extrusionOk="0">
                      <a:moveTo>
                        <a:pt x="546" y="6798"/>
                      </a:moveTo>
                      <a:lnTo>
                        <a:pt x="9381" y="11942"/>
                      </a:lnTo>
                      <a:cubicBezTo>
                        <a:pt x="10283" y="12371"/>
                        <a:pt x="11330" y="12371"/>
                        <a:pt x="12232" y="11942"/>
                      </a:cubicBezTo>
                      <a:lnTo>
                        <a:pt x="20592" y="7084"/>
                      </a:lnTo>
                      <a:cubicBezTo>
                        <a:pt x="21447" y="6608"/>
                        <a:pt x="21542" y="5846"/>
                        <a:pt x="20592" y="5465"/>
                      </a:cubicBezTo>
                      <a:lnTo>
                        <a:pt x="11757" y="322"/>
                      </a:lnTo>
                      <a:cubicBezTo>
                        <a:pt x="10855" y="-107"/>
                        <a:pt x="9808" y="-107"/>
                        <a:pt x="8906" y="322"/>
                      </a:cubicBezTo>
                      <a:lnTo>
                        <a:pt x="451" y="5179"/>
                      </a:lnTo>
                      <a:cubicBezTo>
                        <a:pt x="-119" y="5656"/>
                        <a:pt x="-214" y="6417"/>
                        <a:pt x="546"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3" name="Google Shape;654;p17">
                  <a:extLst>
                    <a:ext uri="{FF2B5EF4-FFF2-40B4-BE49-F238E27FC236}">
                      <a16:creationId xmlns:a16="http://schemas.microsoft.com/office/drawing/2014/main" id="{9DB78A63-F04A-1859-9630-07223A9A7B08}"/>
                    </a:ext>
                  </a:extLst>
                </p:cNvPr>
                <p:cNvSpPr/>
                <p:nvPr/>
              </p:nvSpPr>
              <p:spPr>
                <a:xfrm>
                  <a:off x="4784985" y="5234904"/>
                  <a:ext cx="27256" cy="15823"/>
                </a:xfrm>
                <a:custGeom>
                  <a:avLst/>
                  <a:gdLst/>
                  <a:ahLst/>
                  <a:cxnLst/>
                  <a:rect l="l" t="t" r="r" b="b"/>
                  <a:pathLst>
                    <a:path w="27256" h="15823" extrusionOk="0">
                      <a:moveTo>
                        <a:pt x="454" y="6894"/>
                      </a:moveTo>
                      <a:lnTo>
                        <a:pt x="15369" y="15466"/>
                      </a:lnTo>
                      <a:cubicBezTo>
                        <a:pt x="16226" y="15942"/>
                        <a:pt x="17267" y="15942"/>
                        <a:pt x="18124" y="15466"/>
                      </a:cubicBezTo>
                      <a:lnTo>
                        <a:pt x="26580" y="10608"/>
                      </a:lnTo>
                      <a:cubicBezTo>
                        <a:pt x="27435" y="10132"/>
                        <a:pt x="27530" y="9370"/>
                        <a:pt x="26580" y="8989"/>
                      </a:cubicBezTo>
                      <a:lnTo>
                        <a:pt x="11759" y="322"/>
                      </a:lnTo>
                      <a:cubicBezTo>
                        <a:pt x="10858" y="-107"/>
                        <a:pt x="9811" y="-107"/>
                        <a:pt x="8909" y="322"/>
                      </a:cubicBezTo>
                      <a:lnTo>
                        <a:pt x="549" y="5179"/>
                      </a:lnTo>
                      <a:cubicBezTo>
                        <a:pt x="-116" y="5751"/>
                        <a:pt x="-211" y="6513"/>
                        <a:pt x="45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4" name="Google Shape;655;p17">
                  <a:extLst>
                    <a:ext uri="{FF2B5EF4-FFF2-40B4-BE49-F238E27FC236}">
                      <a16:creationId xmlns:a16="http://schemas.microsoft.com/office/drawing/2014/main" id="{CB1C1D81-CE8F-87EC-E2A4-192A9CFFAAF7}"/>
                    </a:ext>
                  </a:extLst>
                </p:cNvPr>
                <p:cNvSpPr/>
                <p:nvPr/>
              </p:nvSpPr>
              <p:spPr>
                <a:xfrm>
                  <a:off x="4610064" y="5140680"/>
                  <a:ext cx="33535" cy="17487"/>
                </a:xfrm>
                <a:custGeom>
                  <a:avLst/>
                  <a:gdLst/>
                  <a:ahLst/>
                  <a:cxnLst/>
                  <a:rect l="l" t="t" r="r" b="b"/>
                  <a:pathLst>
                    <a:path w="33535" h="17487" extrusionOk="0">
                      <a:moveTo>
                        <a:pt x="24131" y="343"/>
                      </a:moveTo>
                      <a:lnTo>
                        <a:pt x="32966" y="5487"/>
                      </a:lnTo>
                      <a:cubicBezTo>
                        <a:pt x="33726" y="5487"/>
                        <a:pt x="33726" y="6534"/>
                        <a:pt x="32966" y="6915"/>
                      </a:cubicBezTo>
                      <a:lnTo>
                        <a:pt x="24036" y="12154"/>
                      </a:lnTo>
                      <a:cubicBezTo>
                        <a:pt x="23222" y="12535"/>
                        <a:pt x="22284" y="12535"/>
                        <a:pt x="21471" y="12154"/>
                      </a:cubicBezTo>
                      <a:lnTo>
                        <a:pt x="20711" y="11678"/>
                      </a:lnTo>
                      <a:cubicBezTo>
                        <a:pt x="19963" y="11306"/>
                        <a:pt x="19083" y="11306"/>
                        <a:pt x="18336" y="11678"/>
                      </a:cubicBezTo>
                      <a:lnTo>
                        <a:pt x="8835" y="17202"/>
                      </a:lnTo>
                      <a:cubicBezTo>
                        <a:pt x="7990" y="17583"/>
                        <a:pt x="7021" y="17583"/>
                        <a:pt x="6175" y="17202"/>
                      </a:cubicBezTo>
                      <a:lnTo>
                        <a:pt x="570" y="13964"/>
                      </a:lnTo>
                      <a:cubicBezTo>
                        <a:pt x="-190" y="13487"/>
                        <a:pt x="-190" y="12821"/>
                        <a:pt x="570" y="12440"/>
                      </a:cubicBezTo>
                      <a:lnTo>
                        <a:pt x="9405" y="7296"/>
                      </a:lnTo>
                      <a:lnTo>
                        <a:pt x="11210" y="6248"/>
                      </a:lnTo>
                      <a:lnTo>
                        <a:pt x="12540" y="5487"/>
                      </a:lnTo>
                      <a:lnTo>
                        <a:pt x="13870" y="4725"/>
                      </a:lnTo>
                      <a:lnTo>
                        <a:pt x="21471" y="343"/>
                      </a:lnTo>
                      <a:cubicBezTo>
                        <a:pt x="22298" y="-114"/>
                        <a:pt x="23302" y="-114"/>
                        <a:pt x="24131" y="343"/>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5" name="Google Shape;656;p17">
                  <a:extLst>
                    <a:ext uri="{FF2B5EF4-FFF2-40B4-BE49-F238E27FC236}">
                      <a16:creationId xmlns:a16="http://schemas.microsoft.com/office/drawing/2014/main" id="{05963B38-A5B0-7191-6654-D8485D2FE0E2}"/>
                    </a:ext>
                  </a:extLst>
                </p:cNvPr>
                <p:cNvSpPr/>
                <p:nvPr/>
              </p:nvSpPr>
              <p:spPr>
                <a:xfrm>
                  <a:off x="4754598" y="5259443"/>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025"/>
                      </a:lnTo>
                      <a:cubicBezTo>
                        <a:pt x="21436" y="7025"/>
                        <a:pt x="21531" y="5882"/>
                        <a:pt x="20581" y="5405"/>
                      </a:cubicBezTo>
                      <a:lnTo>
                        <a:pt x="11745" y="357"/>
                      </a:lnTo>
                      <a:cubicBezTo>
                        <a:pt x="10854" y="-119"/>
                        <a:pt x="9786" y="-119"/>
                        <a:pt x="8895"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6" name="Google Shape;657;p17">
                  <a:extLst>
                    <a:ext uri="{FF2B5EF4-FFF2-40B4-BE49-F238E27FC236}">
                      <a16:creationId xmlns:a16="http://schemas.microsoft.com/office/drawing/2014/main" id="{6DB1F4BE-585A-D899-9F80-35088663DE71}"/>
                    </a:ext>
                  </a:extLst>
                </p:cNvPr>
                <p:cNvSpPr/>
                <p:nvPr/>
              </p:nvSpPr>
              <p:spPr>
                <a:xfrm>
                  <a:off x="4742212" y="5252239"/>
                  <a:ext cx="20746" cy="12299"/>
                </a:xfrm>
                <a:custGeom>
                  <a:avLst/>
                  <a:gdLst/>
                  <a:ahLst/>
                  <a:cxnLst/>
                  <a:rect l="l" t="t" r="r" b="b"/>
                  <a:pathLst>
                    <a:path w="20746" h="12299" extrusionOk="0">
                      <a:moveTo>
                        <a:pt x="0" y="6798"/>
                      </a:moveTo>
                      <a:lnTo>
                        <a:pt x="8835" y="11942"/>
                      </a:lnTo>
                      <a:cubicBezTo>
                        <a:pt x="9726" y="12418"/>
                        <a:pt x="10794" y="12418"/>
                        <a:pt x="11685" y="11942"/>
                      </a:cubicBezTo>
                      <a:lnTo>
                        <a:pt x="20141" y="7084"/>
                      </a:lnTo>
                      <a:cubicBezTo>
                        <a:pt x="20901" y="7084"/>
                        <a:pt x="20996" y="5846"/>
                        <a:pt x="20141" y="5465"/>
                      </a:cubicBezTo>
                      <a:lnTo>
                        <a:pt x="11305" y="322"/>
                      </a:lnTo>
                      <a:cubicBezTo>
                        <a:pt x="10404" y="-107"/>
                        <a:pt x="9357" y="-107"/>
                        <a:pt x="8455" y="322"/>
                      </a:cubicBezTo>
                      <a:lnTo>
                        <a:pt x="0" y="5179"/>
                      </a:lnTo>
                      <a:cubicBezTo>
                        <a:pt x="0" y="5560"/>
                        <a:pt x="0" y="6417"/>
                        <a:pt x="0"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7" name="Google Shape;658;p17">
                  <a:extLst>
                    <a:ext uri="{FF2B5EF4-FFF2-40B4-BE49-F238E27FC236}">
                      <a16:creationId xmlns:a16="http://schemas.microsoft.com/office/drawing/2014/main" id="{30493362-CB03-DF9A-271E-D45DFE915C25}"/>
                    </a:ext>
                  </a:extLst>
                </p:cNvPr>
                <p:cNvSpPr/>
                <p:nvPr/>
              </p:nvSpPr>
              <p:spPr>
                <a:xfrm>
                  <a:off x="4729612" y="5245000"/>
                  <a:ext cx="21257" cy="12299"/>
                </a:xfrm>
                <a:custGeom>
                  <a:avLst/>
                  <a:gdLst/>
                  <a:ahLst/>
                  <a:cxnLst/>
                  <a:rect l="l" t="t" r="r" b="b"/>
                  <a:pathLst>
                    <a:path w="21257" h="12299" extrusionOk="0">
                      <a:moveTo>
                        <a:pt x="535" y="6894"/>
                      </a:moveTo>
                      <a:lnTo>
                        <a:pt x="9370" y="11942"/>
                      </a:lnTo>
                      <a:cubicBezTo>
                        <a:pt x="10261" y="12418"/>
                        <a:pt x="11329" y="12418"/>
                        <a:pt x="12220" y="11942"/>
                      </a:cubicBezTo>
                      <a:lnTo>
                        <a:pt x="20581" y="7084"/>
                      </a:lnTo>
                      <a:cubicBezTo>
                        <a:pt x="21436" y="6608"/>
                        <a:pt x="21531" y="5846"/>
                        <a:pt x="20581" y="5465"/>
                      </a:cubicBezTo>
                      <a:lnTo>
                        <a:pt x="11745" y="322"/>
                      </a:lnTo>
                      <a:cubicBezTo>
                        <a:pt x="10876" y="-107"/>
                        <a:pt x="9859" y="-107"/>
                        <a:pt x="8990" y="322"/>
                      </a:cubicBezTo>
                      <a:lnTo>
                        <a:pt x="535" y="5274"/>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8" name="Google Shape;659;p17">
                  <a:extLst>
                    <a:ext uri="{FF2B5EF4-FFF2-40B4-BE49-F238E27FC236}">
                      <a16:creationId xmlns:a16="http://schemas.microsoft.com/office/drawing/2014/main" id="{6F012143-6083-3589-B48A-730987C067FC}"/>
                    </a:ext>
                  </a:extLst>
                </p:cNvPr>
                <p:cNvSpPr/>
                <p:nvPr/>
              </p:nvSpPr>
              <p:spPr>
                <a:xfrm>
                  <a:off x="4623423" y="5183528"/>
                  <a:ext cx="21234" cy="12299"/>
                </a:xfrm>
                <a:custGeom>
                  <a:avLst/>
                  <a:gdLst/>
                  <a:ahLst/>
                  <a:cxnLst/>
                  <a:rect l="l" t="t" r="r" b="b"/>
                  <a:pathLst>
                    <a:path w="21234" h="12299" extrusionOk="0">
                      <a:moveTo>
                        <a:pt x="511" y="6834"/>
                      </a:moveTo>
                      <a:lnTo>
                        <a:pt x="9347" y="11978"/>
                      </a:lnTo>
                      <a:cubicBezTo>
                        <a:pt x="10248" y="12406"/>
                        <a:pt x="11295" y="12406"/>
                        <a:pt x="12197" y="11978"/>
                      </a:cubicBezTo>
                      <a:lnTo>
                        <a:pt x="20557" y="7025"/>
                      </a:lnTo>
                      <a:cubicBezTo>
                        <a:pt x="21412" y="6549"/>
                        <a:pt x="21507" y="5882"/>
                        <a:pt x="20557" y="5405"/>
                      </a:cubicBezTo>
                      <a:lnTo>
                        <a:pt x="11722" y="357"/>
                      </a:lnTo>
                      <a:cubicBezTo>
                        <a:pt x="10831" y="-119"/>
                        <a:pt x="9763" y="-119"/>
                        <a:pt x="8872" y="357"/>
                      </a:cubicBezTo>
                      <a:lnTo>
                        <a:pt x="416" y="5215"/>
                      </a:lnTo>
                      <a:cubicBezTo>
                        <a:pt x="-154" y="5691"/>
                        <a:pt x="-154" y="6453"/>
                        <a:pt x="511"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9" name="Google Shape;660;p17">
                  <a:extLst>
                    <a:ext uri="{FF2B5EF4-FFF2-40B4-BE49-F238E27FC236}">
                      <a16:creationId xmlns:a16="http://schemas.microsoft.com/office/drawing/2014/main" id="{1F03DA4F-1443-A5E3-50E1-F9A13762C38E}"/>
                    </a:ext>
                  </a:extLst>
                </p:cNvPr>
                <p:cNvSpPr/>
                <p:nvPr/>
              </p:nvSpPr>
              <p:spPr>
                <a:xfrm>
                  <a:off x="4610954" y="5176325"/>
                  <a:ext cx="21257" cy="12299"/>
                </a:xfrm>
                <a:custGeom>
                  <a:avLst/>
                  <a:gdLst/>
                  <a:ahLst/>
                  <a:cxnLst/>
                  <a:rect l="l" t="t" r="r" b="b"/>
                  <a:pathLst>
                    <a:path w="21257" h="12299" extrusionOk="0">
                      <a:moveTo>
                        <a:pt x="535" y="6798"/>
                      </a:moveTo>
                      <a:lnTo>
                        <a:pt x="9370" y="11942"/>
                      </a:lnTo>
                      <a:cubicBezTo>
                        <a:pt x="10227" y="12418"/>
                        <a:pt x="11268" y="12418"/>
                        <a:pt x="12125" y="11942"/>
                      </a:cubicBezTo>
                      <a:lnTo>
                        <a:pt x="20581" y="7084"/>
                      </a:lnTo>
                      <a:cubicBezTo>
                        <a:pt x="21436" y="6608"/>
                        <a:pt x="21531" y="5846"/>
                        <a:pt x="20581" y="5465"/>
                      </a:cubicBezTo>
                      <a:lnTo>
                        <a:pt x="11745" y="322"/>
                      </a:lnTo>
                      <a:cubicBezTo>
                        <a:pt x="10876" y="-107"/>
                        <a:pt x="9859" y="-107"/>
                        <a:pt x="8990" y="322"/>
                      </a:cubicBezTo>
                      <a:lnTo>
                        <a:pt x="535" y="5179"/>
                      </a:lnTo>
                      <a:cubicBezTo>
                        <a:pt x="-130" y="5274"/>
                        <a:pt x="-225" y="6417"/>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0" name="Google Shape;661;p17">
                  <a:extLst>
                    <a:ext uri="{FF2B5EF4-FFF2-40B4-BE49-F238E27FC236}">
                      <a16:creationId xmlns:a16="http://schemas.microsoft.com/office/drawing/2014/main" id="{AEB8AA1B-7A7C-B04C-9C3D-20E371F78371}"/>
                    </a:ext>
                  </a:extLst>
                </p:cNvPr>
                <p:cNvSpPr/>
                <p:nvPr/>
              </p:nvSpPr>
              <p:spPr>
                <a:xfrm>
                  <a:off x="4598509" y="5169086"/>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6608"/>
                        <a:pt x="21531" y="5846"/>
                        <a:pt x="20581" y="5465"/>
                      </a:cubicBezTo>
                      <a:lnTo>
                        <a:pt x="11745" y="322"/>
                      </a:lnTo>
                      <a:cubicBezTo>
                        <a:pt x="10844" y="-107"/>
                        <a:pt x="9797" y="-107"/>
                        <a:pt x="8895" y="322"/>
                      </a:cubicBezTo>
                      <a:lnTo>
                        <a:pt x="535" y="5274"/>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1" name="Google Shape;662;p17">
                  <a:extLst>
                    <a:ext uri="{FF2B5EF4-FFF2-40B4-BE49-F238E27FC236}">
                      <a16:creationId xmlns:a16="http://schemas.microsoft.com/office/drawing/2014/main" id="{01A51675-6AF8-7094-7CF3-6B0E4A4B70BB}"/>
                    </a:ext>
                  </a:extLst>
                </p:cNvPr>
                <p:cNvSpPr/>
                <p:nvPr/>
              </p:nvSpPr>
              <p:spPr>
                <a:xfrm>
                  <a:off x="4586039" y="5161907"/>
                  <a:ext cx="21210" cy="12298"/>
                </a:xfrm>
                <a:custGeom>
                  <a:avLst/>
                  <a:gdLst/>
                  <a:ahLst/>
                  <a:cxnLst/>
                  <a:rect l="l" t="t" r="r" b="b"/>
                  <a:pathLst>
                    <a:path w="21210" h="12298" extrusionOk="0">
                      <a:moveTo>
                        <a:pt x="464" y="6834"/>
                      </a:moveTo>
                      <a:lnTo>
                        <a:pt x="9299" y="11978"/>
                      </a:lnTo>
                      <a:cubicBezTo>
                        <a:pt x="10201" y="12406"/>
                        <a:pt x="11248" y="12406"/>
                        <a:pt x="12149" y="11978"/>
                      </a:cubicBezTo>
                      <a:lnTo>
                        <a:pt x="20604" y="7120"/>
                      </a:lnTo>
                      <a:cubicBezTo>
                        <a:pt x="21364" y="6644"/>
                        <a:pt x="21459" y="5881"/>
                        <a:pt x="20604" y="5501"/>
                      </a:cubicBezTo>
                      <a:lnTo>
                        <a:pt x="11769" y="357"/>
                      </a:lnTo>
                      <a:cubicBezTo>
                        <a:pt x="10878" y="-119"/>
                        <a:pt x="9810" y="-119"/>
                        <a:pt x="8919" y="357"/>
                      </a:cubicBezTo>
                      <a:lnTo>
                        <a:pt x="464" y="5215"/>
                      </a:lnTo>
                      <a:cubicBezTo>
                        <a:pt x="-106" y="5691"/>
                        <a:pt x="-201" y="6358"/>
                        <a:pt x="46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2" name="Google Shape;663;p17">
                  <a:extLst>
                    <a:ext uri="{FF2B5EF4-FFF2-40B4-BE49-F238E27FC236}">
                      <a16:creationId xmlns:a16="http://schemas.microsoft.com/office/drawing/2014/main" id="{EFC5A82F-EFBA-C31C-15ED-593D9BDF46C9}"/>
                    </a:ext>
                  </a:extLst>
                </p:cNvPr>
                <p:cNvSpPr/>
                <p:nvPr/>
              </p:nvSpPr>
              <p:spPr>
                <a:xfrm>
                  <a:off x="4713902" y="5236011"/>
                  <a:ext cx="24523" cy="14108"/>
                </a:xfrm>
                <a:custGeom>
                  <a:avLst/>
                  <a:gdLst/>
                  <a:ahLst/>
                  <a:cxnLst/>
                  <a:rect l="l" t="t" r="r" b="b"/>
                  <a:pathLst>
                    <a:path w="24523" h="14108" extrusionOk="0">
                      <a:moveTo>
                        <a:pt x="570" y="6739"/>
                      </a:moveTo>
                      <a:lnTo>
                        <a:pt x="12635" y="13787"/>
                      </a:lnTo>
                      <a:cubicBezTo>
                        <a:pt x="13505" y="14216"/>
                        <a:pt x="14521" y="14216"/>
                        <a:pt x="15390" y="13787"/>
                      </a:cubicBezTo>
                      <a:lnTo>
                        <a:pt x="23846" y="8930"/>
                      </a:lnTo>
                      <a:cubicBezTo>
                        <a:pt x="24701" y="8453"/>
                        <a:pt x="24796" y="7691"/>
                        <a:pt x="23846" y="7310"/>
                      </a:cubicBezTo>
                      <a:lnTo>
                        <a:pt x="11780" y="357"/>
                      </a:lnTo>
                      <a:cubicBezTo>
                        <a:pt x="10923" y="-119"/>
                        <a:pt x="9882" y="-119"/>
                        <a:pt x="9025" y="357"/>
                      </a:cubicBezTo>
                      <a:lnTo>
                        <a:pt x="570" y="5215"/>
                      </a:lnTo>
                      <a:cubicBezTo>
                        <a:pt x="-190" y="5596"/>
                        <a:pt x="-190" y="6358"/>
                        <a:pt x="570" y="6739"/>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3" name="Google Shape;664;p17">
                  <a:extLst>
                    <a:ext uri="{FF2B5EF4-FFF2-40B4-BE49-F238E27FC236}">
                      <a16:creationId xmlns:a16="http://schemas.microsoft.com/office/drawing/2014/main" id="{6FBA1E5B-8B4A-45E9-0138-03469671E9E4}"/>
                    </a:ext>
                  </a:extLst>
                </p:cNvPr>
                <p:cNvSpPr/>
                <p:nvPr/>
              </p:nvSpPr>
              <p:spPr>
                <a:xfrm>
                  <a:off x="4635943" y="5190803"/>
                  <a:ext cx="24413" cy="14108"/>
                </a:xfrm>
                <a:custGeom>
                  <a:avLst/>
                  <a:gdLst/>
                  <a:ahLst/>
                  <a:cxnLst/>
                  <a:rect l="l" t="t" r="r" b="b"/>
                  <a:pathLst>
                    <a:path w="24413" h="14108" extrusionOk="0">
                      <a:moveTo>
                        <a:pt x="436" y="6798"/>
                      </a:moveTo>
                      <a:lnTo>
                        <a:pt x="12502" y="13752"/>
                      </a:lnTo>
                      <a:cubicBezTo>
                        <a:pt x="13393" y="14228"/>
                        <a:pt x="14461" y="14228"/>
                        <a:pt x="15352" y="13752"/>
                      </a:cubicBezTo>
                      <a:lnTo>
                        <a:pt x="23807" y="8894"/>
                      </a:lnTo>
                      <a:cubicBezTo>
                        <a:pt x="24567" y="8418"/>
                        <a:pt x="24662" y="7656"/>
                        <a:pt x="23807" y="7275"/>
                      </a:cubicBezTo>
                      <a:lnTo>
                        <a:pt x="11932" y="322"/>
                      </a:lnTo>
                      <a:cubicBezTo>
                        <a:pt x="11030" y="-107"/>
                        <a:pt x="9983" y="-107"/>
                        <a:pt x="9082" y="322"/>
                      </a:cubicBezTo>
                      <a:lnTo>
                        <a:pt x="721" y="5179"/>
                      </a:lnTo>
                      <a:cubicBezTo>
                        <a:pt x="-134" y="5656"/>
                        <a:pt x="-229" y="6418"/>
                        <a:pt x="436"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4" name="Google Shape;665;p17">
                  <a:extLst>
                    <a:ext uri="{FF2B5EF4-FFF2-40B4-BE49-F238E27FC236}">
                      <a16:creationId xmlns:a16="http://schemas.microsoft.com/office/drawing/2014/main" id="{0E7AEBAE-5612-871A-A28F-489BB6B1AE26}"/>
                    </a:ext>
                  </a:extLst>
                </p:cNvPr>
                <p:cNvSpPr/>
                <p:nvPr/>
              </p:nvSpPr>
              <p:spPr>
                <a:xfrm>
                  <a:off x="4651601" y="5199816"/>
                  <a:ext cx="71148" cy="41195"/>
                </a:xfrm>
                <a:custGeom>
                  <a:avLst/>
                  <a:gdLst/>
                  <a:ahLst/>
                  <a:cxnLst/>
                  <a:rect l="l" t="t" r="r" b="b"/>
                  <a:pathLst>
                    <a:path w="71148" h="41195" extrusionOk="0">
                      <a:moveTo>
                        <a:pt x="454" y="6834"/>
                      </a:moveTo>
                      <a:lnTo>
                        <a:pt x="59260" y="40839"/>
                      </a:lnTo>
                      <a:cubicBezTo>
                        <a:pt x="60117" y="41315"/>
                        <a:pt x="61159" y="41315"/>
                        <a:pt x="62016" y="40839"/>
                      </a:cubicBezTo>
                      <a:lnTo>
                        <a:pt x="70471" y="35981"/>
                      </a:lnTo>
                      <a:cubicBezTo>
                        <a:pt x="71326" y="35505"/>
                        <a:pt x="71421" y="34742"/>
                        <a:pt x="70471" y="34361"/>
                      </a:cubicBezTo>
                      <a:lnTo>
                        <a:pt x="11759" y="357"/>
                      </a:lnTo>
                      <a:cubicBezTo>
                        <a:pt x="10868" y="-119"/>
                        <a:pt x="9800" y="-119"/>
                        <a:pt x="8909" y="357"/>
                      </a:cubicBezTo>
                      <a:lnTo>
                        <a:pt x="549" y="5215"/>
                      </a:lnTo>
                      <a:cubicBezTo>
                        <a:pt x="-116" y="5691"/>
                        <a:pt x="-211" y="6453"/>
                        <a:pt x="45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5" name="Google Shape;666;p17">
                  <a:extLst>
                    <a:ext uri="{FF2B5EF4-FFF2-40B4-BE49-F238E27FC236}">
                      <a16:creationId xmlns:a16="http://schemas.microsoft.com/office/drawing/2014/main" id="{E5D4E740-6251-1F23-ECA3-285ECC956E8C}"/>
                    </a:ext>
                  </a:extLst>
                </p:cNvPr>
                <p:cNvSpPr/>
                <p:nvPr/>
              </p:nvSpPr>
              <p:spPr>
                <a:xfrm>
                  <a:off x="4756949" y="5232713"/>
                  <a:ext cx="21210" cy="12299"/>
                </a:xfrm>
                <a:custGeom>
                  <a:avLst/>
                  <a:gdLst/>
                  <a:ahLst/>
                  <a:cxnLst/>
                  <a:rect l="l" t="t" r="r" b="b"/>
                  <a:pathLst>
                    <a:path w="21210" h="12299" extrusionOk="0">
                      <a:moveTo>
                        <a:pt x="464" y="6894"/>
                      </a:moveTo>
                      <a:lnTo>
                        <a:pt x="9299" y="11942"/>
                      </a:lnTo>
                      <a:cubicBezTo>
                        <a:pt x="10190" y="12418"/>
                        <a:pt x="11258" y="12418"/>
                        <a:pt x="12149" y="11942"/>
                      </a:cubicBezTo>
                      <a:lnTo>
                        <a:pt x="20604" y="7084"/>
                      </a:lnTo>
                      <a:cubicBezTo>
                        <a:pt x="21364" y="6608"/>
                        <a:pt x="21459" y="5846"/>
                        <a:pt x="20604" y="5465"/>
                      </a:cubicBezTo>
                      <a:lnTo>
                        <a:pt x="11769" y="321"/>
                      </a:lnTo>
                      <a:cubicBezTo>
                        <a:pt x="10868" y="-107"/>
                        <a:pt x="9821" y="-107"/>
                        <a:pt x="8919" y="321"/>
                      </a:cubicBezTo>
                      <a:lnTo>
                        <a:pt x="464" y="5275"/>
                      </a:lnTo>
                      <a:cubicBezTo>
                        <a:pt x="-106" y="6036"/>
                        <a:pt x="-201" y="6036"/>
                        <a:pt x="46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6" name="Google Shape;667;p17">
                  <a:extLst>
                    <a:ext uri="{FF2B5EF4-FFF2-40B4-BE49-F238E27FC236}">
                      <a16:creationId xmlns:a16="http://schemas.microsoft.com/office/drawing/2014/main" id="{CDFB980B-ADD0-8686-836F-C4CD165ED691}"/>
                    </a:ext>
                  </a:extLst>
                </p:cNvPr>
                <p:cNvSpPr/>
                <p:nvPr/>
              </p:nvSpPr>
              <p:spPr>
                <a:xfrm>
                  <a:off x="4744433" y="5225534"/>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7120"/>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7" name="Google Shape;668;p17">
                  <a:extLst>
                    <a:ext uri="{FF2B5EF4-FFF2-40B4-BE49-F238E27FC236}">
                      <a16:creationId xmlns:a16="http://schemas.microsoft.com/office/drawing/2014/main" id="{06688699-CFFB-2796-E3FB-74A9902939D2}"/>
                    </a:ext>
                  </a:extLst>
                </p:cNvPr>
                <p:cNvSpPr/>
                <p:nvPr/>
              </p:nvSpPr>
              <p:spPr>
                <a:xfrm>
                  <a:off x="4732035" y="5218330"/>
                  <a:ext cx="21424" cy="12263"/>
                </a:xfrm>
                <a:custGeom>
                  <a:avLst/>
                  <a:gdLst/>
                  <a:ahLst/>
                  <a:cxnLst/>
                  <a:rect l="l" t="t" r="r" b="b"/>
                  <a:pathLst>
                    <a:path w="21424" h="12263" extrusionOk="0">
                      <a:moveTo>
                        <a:pt x="677" y="6798"/>
                      </a:moveTo>
                      <a:lnTo>
                        <a:pt x="9513" y="11942"/>
                      </a:lnTo>
                      <a:cubicBezTo>
                        <a:pt x="10414" y="12371"/>
                        <a:pt x="11461" y="12371"/>
                        <a:pt x="12363" y="11942"/>
                      </a:cubicBezTo>
                      <a:lnTo>
                        <a:pt x="20818" y="7084"/>
                      </a:lnTo>
                      <a:cubicBezTo>
                        <a:pt x="21578" y="6608"/>
                        <a:pt x="21673" y="5846"/>
                        <a:pt x="20818" y="5465"/>
                      </a:cubicBezTo>
                      <a:lnTo>
                        <a:pt x="11983" y="322"/>
                      </a:lnTo>
                      <a:cubicBezTo>
                        <a:pt x="11081" y="-107"/>
                        <a:pt x="10034" y="-107"/>
                        <a:pt x="9133" y="322"/>
                      </a:cubicBezTo>
                      <a:lnTo>
                        <a:pt x="677" y="5179"/>
                      </a:lnTo>
                      <a:cubicBezTo>
                        <a:pt x="-178" y="5656"/>
                        <a:pt x="-273" y="6417"/>
                        <a:pt x="677"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8" name="Google Shape;669;p17">
                  <a:extLst>
                    <a:ext uri="{FF2B5EF4-FFF2-40B4-BE49-F238E27FC236}">
                      <a16:creationId xmlns:a16="http://schemas.microsoft.com/office/drawing/2014/main" id="{AAB1885D-3C7F-EFB6-5D84-F6F956AFC310}"/>
                    </a:ext>
                  </a:extLst>
                </p:cNvPr>
                <p:cNvSpPr/>
                <p:nvPr/>
              </p:nvSpPr>
              <p:spPr>
                <a:xfrm>
                  <a:off x="4719447" y="5211091"/>
                  <a:ext cx="21257" cy="12299"/>
                </a:xfrm>
                <a:custGeom>
                  <a:avLst/>
                  <a:gdLst/>
                  <a:ahLst/>
                  <a:cxnLst/>
                  <a:rect l="l" t="t" r="r" b="b"/>
                  <a:pathLst>
                    <a:path w="21257" h="12299" extrusionOk="0">
                      <a:moveTo>
                        <a:pt x="535" y="6798"/>
                      </a:moveTo>
                      <a:lnTo>
                        <a:pt x="9370" y="11942"/>
                      </a:lnTo>
                      <a:cubicBezTo>
                        <a:pt x="10227" y="12418"/>
                        <a:pt x="11268" y="12418"/>
                        <a:pt x="12125" y="11942"/>
                      </a:cubicBezTo>
                      <a:lnTo>
                        <a:pt x="20581" y="7084"/>
                      </a:lnTo>
                      <a:cubicBezTo>
                        <a:pt x="21436" y="6608"/>
                        <a:pt x="21531" y="5941"/>
                        <a:pt x="20581" y="5465"/>
                      </a:cubicBezTo>
                      <a:lnTo>
                        <a:pt x="11745" y="322"/>
                      </a:lnTo>
                      <a:cubicBezTo>
                        <a:pt x="10876" y="-107"/>
                        <a:pt x="9859" y="-107"/>
                        <a:pt x="8990" y="322"/>
                      </a:cubicBezTo>
                      <a:lnTo>
                        <a:pt x="535" y="5179"/>
                      </a:lnTo>
                      <a:cubicBezTo>
                        <a:pt x="-130" y="5656"/>
                        <a:pt x="-225" y="6417"/>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9" name="Google Shape;670;p17">
                  <a:extLst>
                    <a:ext uri="{FF2B5EF4-FFF2-40B4-BE49-F238E27FC236}">
                      <a16:creationId xmlns:a16="http://schemas.microsoft.com/office/drawing/2014/main" id="{FE2D5CED-3671-5D43-755C-2A51AF5773FE}"/>
                    </a:ext>
                  </a:extLst>
                </p:cNvPr>
                <p:cNvSpPr/>
                <p:nvPr/>
              </p:nvSpPr>
              <p:spPr>
                <a:xfrm>
                  <a:off x="4706978" y="5203817"/>
                  <a:ext cx="21210" cy="12299"/>
                </a:xfrm>
                <a:custGeom>
                  <a:avLst/>
                  <a:gdLst/>
                  <a:ahLst/>
                  <a:cxnLst/>
                  <a:rect l="l" t="t" r="r" b="b"/>
                  <a:pathLst>
                    <a:path w="21210" h="12299" extrusionOk="0">
                      <a:moveTo>
                        <a:pt x="464" y="6834"/>
                      </a:moveTo>
                      <a:lnTo>
                        <a:pt x="9299" y="11978"/>
                      </a:lnTo>
                      <a:cubicBezTo>
                        <a:pt x="10201" y="12406"/>
                        <a:pt x="11248" y="12406"/>
                        <a:pt x="12149" y="11978"/>
                      </a:cubicBezTo>
                      <a:lnTo>
                        <a:pt x="20604" y="7025"/>
                      </a:lnTo>
                      <a:cubicBezTo>
                        <a:pt x="21364" y="6548"/>
                        <a:pt x="21459" y="5882"/>
                        <a:pt x="20604" y="5405"/>
                      </a:cubicBezTo>
                      <a:lnTo>
                        <a:pt x="11769" y="357"/>
                      </a:lnTo>
                      <a:cubicBezTo>
                        <a:pt x="10878" y="-119"/>
                        <a:pt x="9810" y="-119"/>
                        <a:pt x="8919" y="357"/>
                      </a:cubicBezTo>
                      <a:lnTo>
                        <a:pt x="464" y="5215"/>
                      </a:lnTo>
                      <a:cubicBezTo>
                        <a:pt x="-106" y="5691"/>
                        <a:pt x="-201" y="6358"/>
                        <a:pt x="46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0" name="Google Shape;671;p17">
                  <a:extLst>
                    <a:ext uri="{FF2B5EF4-FFF2-40B4-BE49-F238E27FC236}">
                      <a16:creationId xmlns:a16="http://schemas.microsoft.com/office/drawing/2014/main" id="{F5D59C3F-6701-1425-BED1-8C8510F88E06}"/>
                    </a:ext>
                  </a:extLst>
                </p:cNvPr>
                <p:cNvSpPr/>
                <p:nvPr/>
              </p:nvSpPr>
              <p:spPr>
                <a:xfrm>
                  <a:off x="4694711" y="5196578"/>
                  <a:ext cx="20722" cy="12299"/>
                </a:xfrm>
                <a:custGeom>
                  <a:avLst/>
                  <a:gdLst/>
                  <a:ahLst/>
                  <a:cxnLst/>
                  <a:rect l="l" t="t" r="r" b="b"/>
                  <a:pathLst>
                    <a:path w="20722" h="12299" extrusionOk="0">
                      <a:moveTo>
                        <a:pt x="0" y="6834"/>
                      </a:moveTo>
                      <a:lnTo>
                        <a:pt x="8835" y="11978"/>
                      </a:lnTo>
                      <a:cubicBezTo>
                        <a:pt x="9705" y="12406"/>
                        <a:pt x="10721" y="12406"/>
                        <a:pt x="11590" y="11978"/>
                      </a:cubicBezTo>
                      <a:lnTo>
                        <a:pt x="20046" y="7025"/>
                      </a:lnTo>
                      <a:cubicBezTo>
                        <a:pt x="20901" y="6549"/>
                        <a:pt x="20996" y="5882"/>
                        <a:pt x="20046" y="5406"/>
                      </a:cubicBezTo>
                      <a:lnTo>
                        <a:pt x="11210" y="357"/>
                      </a:lnTo>
                      <a:cubicBezTo>
                        <a:pt x="10353" y="-119"/>
                        <a:pt x="9312" y="-119"/>
                        <a:pt x="8455" y="357"/>
                      </a:cubicBezTo>
                      <a:lnTo>
                        <a:pt x="0" y="5215"/>
                      </a:lnTo>
                      <a:cubicBezTo>
                        <a:pt x="0" y="5691"/>
                        <a:pt x="0" y="6453"/>
                        <a:pt x="0"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1" name="Google Shape;672;p17">
                  <a:extLst>
                    <a:ext uri="{FF2B5EF4-FFF2-40B4-BE49-F238E27FC236}">
                      <a16:creationId xmlns:a16="http://schemas.microsoft.com/office/drawing/2014/main" id="{0812DE5B-F129-10E0-6B38-34124591E70A}"/>
                    </a:ext>
                  </a:extLst>
                </p:cNvPr>
                <p:cNvSpPr/>
                <p:nvPr/>
              </p:nvSpPr>
              <p:spPr>
                <a:xfrm>
                  <a:off x="4681992" y="5189338"/>
                  <a:ext cx="21210" cy="12299"/>
                </a:xfrm>
                <a:custGeom>
                  <a:avLst/>
                  <a:gdLst/>
                  <a:ahLst/>
                  <a:cxnLst/>
                  <a:rect l="l" t="t" r="r" b="b"/>
                  <a:pathLst>
                    <a:path w="21210" h="12299" extrusionOk="0">
                      <a:moveTo>
                        <a:pt x="464" y="6834"/>
                      </a:moveTo>
                      <a:lnTo>
                        <a:pt x="9299" y="11978"/>
                      </a:lnTo>
                      <a:cubicBezTo>
                        <a:pt x="10201" y="12406"/>
                        <a:pt x="11248" y="12406"/>
                        <a:pt x="12149" y="11978"/>
                      </a:cubicBezTo>
                      <a:lnTo>
                        <a:pt x="20604" y="7025"/>
                      </a:lnTo>
                      <a:cubicBezTo>
                        <a:pt x="21364" y="6549"/>
                        <a:pt x="21459" y="5882"/>
                        <a:pt x="20604" y="5406"/>
                      </a:cubicBezTo>
                      <a:lnTo>
                        <a:pt x="11769" y="357"/>
                      </a:lnTo>
                      <a:cubicBezTo>
                        <a:pt x="10878" y="-119"/>
                        <a:pt x="9810" y="-119"/>
                        <a:pt x="8919" y="357"/>
                      </a:cubicBezTo>
                      <a:lnTo>
                        <a:pt x="464" y="5215"/>
                      </a:lnTo>
                      <a:cubicBezTo>
                        <a:pt x="-106" y="5691"/>
                        <a:pt x="-201" y="6453"/>
                        <a:pt x="46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2" name="Google Shape;673;p17">
                  <a:extLst>
                    <a:ext uri="{FF2B5EF4-FFF2-40B4-BE49-F238E27FC236}">
                      <a16:creationId xmlns:a16="http://schemas.microsoft.com/office/drawing/2014/main" id="{773AE69E-06BB-616A-CEFC-744917D3E2B2}"/>
                    </a:ext>
                  </a:extLst>
                </p:cNvPr>
                <p:cNvSpPr/>
                <p:nvPr/>
              </p:nvSpPr>
              <p:spPr>
                <a:xfrm>
                  <a:off x="4669476" y="5182100"/>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644"/>
                        <a:pt x="21531" y="5882"/>
                        <a:pt x="20581" y="5405"/>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3" name="Google Shape;674;p17">
                  <a:extLst>
                    <a:ext uri="{FF2B5EF4-FFF2-40B4-BE49-F238E27FC236}">
                      <a16:creationId xmlns:a16="http://schemas.microsoft.com/office/drawing/2014/main" id="{42AB3DE0-5864-2006-D12C-EF9D81D68799}"/>
                    </a:ext>
                  </a:extLst>
                </p:cNvPr>
                <p:cNvSpPr/>
                <p:nvPr/>
              </p:nvSpPr>
              <p:spPr>
                <a:xfrm>
                  <a:off x="4656900" y="5174765"/>
                  <a:ext cx="21316" cy="12299"/>
                </a:xfrm>
                <a:custGeom>
                  <a:avLst/>
                  <a:gdLst/>
                  <a:ahLst/>
                  <a:cxnLst/>
                  <a:rect l="l" t="t" r="r" b="b"/>
                  <a:pathLst>
                    <a:path w="21316" h="12299" extrusionOk="0">
                      <a:moveTo>
                        <a:pt x="570" y="6834"/>
                      </a:moveTo>
                      <a:lnTo>
                        <a:pt x="9405" y="11978"/>
                      </a:lnTo>
                      <a:cubicBezTo>
                        <a:pt x="10307" y="12406"/>
                        <a:pt x="11354" y="12406"/>
                        <a:pt x="12255" y="11978"/>
                      </a:cubicBezTo>
                      <a:lnTo>
                        <a:pt x="20711" y="7120"/>
                      </a:lnTo>
                      <a:cubicBezTo>
                        <a:pt x="21471" y="7120"/>
                        <a:pt x="21566" y="5882"/>
                        <a:pt x="20711" y="5501"/>
                      </a:cubicBezTo>
                      <a:lnTo>
                        <a:pt x="11875" y="357"/>
                      </a:lnTo>
                      <a:cubicBezTo>
                        <a:pt x="10984" y="-119"/>
                        <a:pt x="9916" y="-119"/>
                        <a:pt x="9025" y="357"/>
                      </a:cubicBezTo>
                      <a:lnTo>
                        <a:pt x="570" y="5215"/>
                      </a:lnTo>
                      <a:cubicBezTo>
                        <a:pt x="-190" y="5787"/>
                        <a:pt x="-190" y="6834"/>
                        <a:pt x="570"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4" name="Google Shape;675;p17">
                  <a:extLst>
                    <a:ext uri="{FF2B5EF4-FFF2-40B4-BE49-F238E27FC236}">
                      <a16:creationId xmlns:a16="http://schemas.microsoft.com/office/drawing/2014/main" id="{69AC79FF-A1D7-9AAB-FB1E-74D54D6F09D7}"/>
                    </a:ext>
                  </a:extLst>
                </p:cNvPr>
                <p:cNvSpPr/>
                <p:nvPr/>
              </p:nvSpPr>
              <p:spPr>
                <a:xfrm>
                  <a:off x="4644490" y="5167657"/>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7084"/>
                        <a:pt x="21531" y="5846"/>
                        <a:pt x="20581" y="5465"/>
                      </a:cubicBezTo>
                      <a:lnTo>
                        <a:pt x="11745" y="322"/>
                      </a:lnTo>
                      <a:cubicBezTo>
                        <a:pt x="10876" y="-107"/>
                        <a:pt x="9859" y="-107"/>
                        <a:pt x="8990" y="322"/>
                      </a:cubicBezTo>
                      <a:lnTo>
                        <a:pt x="535" y="5179"/>
                      </a:lnTo>
                      <a:cubicBezTo>
                        <a:pt x="-130" y="5656"/>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5" name="Google Shape;676;p17">
                  <a:extLst>
                    <a:ext uri="{FF2B5EF4-FFF2-40B4-BE49-F238E27FC236}">
                      <a16:creationId xmlns:a16="http://schemas.microsoft.com/office/drawing/2014/main" id="{420EAADF-798A-847C-0B35-03B7B81DF1BB}"/>
                    </a:ext>
                  </a:extLst>
                </p:cNvPr>
                <p:cNvSpPr/>
                <p:nvPr/>
              </p:nvSpPr>
              <p:spPr>
                <a:xfrm>
                  <a:off x="4632021" y="5160418"/>
                  <a:ext cx="21210" cy="12298"/>
                </a:xfrm>
                <a:custGeom>
                  <a:avLst/>
                  <a:gdLst/>
                  <a:ahLst/>
                  <a:cxnLst/>
                  <a:rect l="l" t="t" r="r" b="b"/>
                  <a:pathLst>
                    <a:path w="21210" h="12298" extrusionOk="0">
                      <a:moveTo>
                        <a:pt x="464" y="6894"/>
                      </a:moveTo>
                      <a:lnTo>
                        <a:pt x="9299" y="11942"/>
                      </a:lnTo>
                      <a:cubicBezTo>
                        <a:pt x="10190" y="12418"/>
                        <a:pt x="11258" y="12418"/>
                        <a:pt x="12149" y="11942"/>
                      </a:cubicBezTo>
                      <a:lnTo>
                        <a:pt x="20604" y="7084"/>
                      </a:lnTo>
                      <a:cubicBezTo>
                        <a:pt x="21364" y="6608"/>
                        <a:pt x="21459" y="5846"/>
                        <a:pt x="20604" y="5465"/>
                      </a:cubicBezTo>
                      <a:lnTo>
                        <a:pt x="11769" y="321"/>
                      </a:lnTo>
                      <a:cubicBezTo>
                        <a:pt x="10868" y="-107"/>
                        <a:pt x="9821" y="-107"/>
                        <a:pt x="8919" y="321"/>
                      </a:cubicBezTo>
                      <a:lnTo>
                        <a:pt x="464" y="5179"/>
                      </a:lnTo>
                      <a:cubicBezTo>
                        <a:pt x="-106" y="5751"/>
                        <a:pt x="-201" y="6417"/>
                        <a:pt x="46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6" name="Google Shape;677;p17">
                  <a:extLst>
                    <a:ext uri="{FF2B5EF4-FFF2-40B4-BE49-F238E27FC236}">
                      <a16:creationId xmlns:a16="http://schemas.microsoft.com/office/drawing/2014/main" id="{001B403B-B530-B2C4-3C7D-2A6BC6CBD6FC}"/>
                    </a:ext>
                  </a:extLst>
                </p:cNvPr>
                <p:cNvSpPr/>
                <p:nvPr/>
              </p:nvSpPr>
              <p:spPr>
                <a:xfrm>
                  <a:off x="4619504" y="5153179"/>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76" y="-107"/>
                        <a:pt x="9859" y="-107"/>
                        <a:pt x="8990" y="321"/>
                      </a:cubicBezTo>
                      <a:lnTo>
                        <a:pt x="535" y="5275"/>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7" name="Google Shape;678;p17">
                  <a:extLst>
                    <a:ext uri="{FF2B5EF4-FFF2-40B4-BE49-F238E27FC236}">
                      <a16:creationId xmlns:a16="http://schemas.microsoft.com/office/drawing/2014/main" id="{ACE1B9C8-B2BF-19C3-4252-B06E8987E07C}"/>
                    </a:ext>
                  </a:extLst>
                </p:cNvPr>
                <p:cNvSpPr/>
                <p:nvPr/>
              </p:nvSpPr>
              <p:spPr>
                <a:xfrm>
                  <a:off x="4769418" y="5240428"/>
                  <a:ext cx="30663" cy="17728"/>
                </a:xfrm>
                <a:custGeom>
                  <a:avLst/>
                  <a:gdLst/>
                  <a:ahLst/>
                  <a:cxnLst/>
                  <a:rect l="l" t="t" r="r" b="b"/>
                  <a:pathLst>
                    <a:path w="30663" h="17728" extrusionOk="0">
                      <a:moveTo>
                        <a:pt x="535" y="6417"/>
                      </a:moveTo>
                      <a:lnTo>
                        <a:pt x="18775" y="17371"/>
                      </a:lnTo>
                      <a:cubicBezTo>
                        <a:pt x="19667" y="17847"/>
                        <a:pt x="20734" y="17847"/>
                        <a:pt x="21626" y="17371"/>
                      </a:cubicBezTo>
                      <a:lnTo>
                        <a:pt x="29986" y="12513"/>
                      </a:lnTo>
                      <a:cubicBezTo>
                        <a:pt x="30841" y="12037"/>
                        <a:pt x="30936" y="11370"/>
                        <a:pt x="29986" y="10894"/>
                      </a:cubicBezTo>
                      <a:lnTo>
                        <a:pt x="11745" y="321"/>
                      </a:lnTo>
                      <a:cubicBezTo>
                        <a:pt x="10876" y="-107"/>
                        <a:pt x="9860" y="-107"/>
                        <a:pt x="8990" y="321"/>
                      </a:cubicBezTo>
                      <a:lnTo>
                        <a:pt x="535" y="5275"/>
                      </a:lnTo>
                      <a:cubicBezTo>
                        <a:pt x="-130" y="5275"/>
                        <a:pt x="-225" y="5941"/>
                        <a:pt x="535" y="6417"/>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8" name="Google Shape;679;p17">
                  <a:extLst>
                    <a:ext uri="{FF2B5EF4-FFF2-40B4-BE49-F238E27FC236}">
                      <a16:creationId xmlns:a16="http://schemas.microsoft.com/office/drawing/2014/main" id="{3605FA37-B33B-6110-C6C0-5B3038C7BDA5}"/>
                    </a:ext>
                  </a:extLst>
                </p:cNvPr>
                <p:cNvSpPr/>
                <p:nvPr/>
              </p:nvSpPr>
              <p:spPr>
                <a:xfrm>
                  <a:off x="4751035" y="5243345"/>
                  <a:ext cx="21400" cy="12299"/>
                </a:xfrm>
                <a:custGeom>
                  <a:avLst/>
                  <a:gdLst/>
                  <a:ahLst/>
                  <a:cxnLst/>
                  <a:rect l="l" t="t" r="r" b="b"/>
                  <a:pathLst>
                    <a:path w="21400" h="12299" extrusionOk="0">
                      <a:moveTo>
                        <a:pt x="677" y="6834"/>
                      </a:moveTo>
                      <a:lnTo>
                        <a:pt x="9513" y="11978"/>
                      </a:lnTo>
                      <a:cubicBezTo>
                        <a:pt x="10382" y="12406"/>
                        <a:pt x="11398" y="12406"/>
                        <a:pt x="12268" y="11978"/>
                      </a:cubicBezTo>
                      <a:lnTo>
                        <a:pt x="20723" y="7025"/>
                      </a:lnTo>
                      <a:cubicBezTo>
                        <a:pt x="21578" y="7025"/>
                        <a:pt x="21673" y="5882"/>
                        <a:pt x="20723" y="5405"/>
                      </a:cubicBezTo>
                      <a:lnTo>
                        <a:pt x="11888" y="357"/>
                      </a:lnTo>
                      <a:cubicBezTo>
                        <a:pt x="11031" y="-119"/>
                        <a:pt x="9990" y="-119"/>
                        <a:pt x="9133" y="357"/>
                      </a:cubicBezTo>
                      <a:lnTo>
                        <a:pt x="677" y="4929"/>
                      </a:lnTo>
                      <a:cubicBezTo>
                        <a:pt x="-178" y="5691"/>
                        <a:pt x="-273" y="6453"/>
                        <a:pt x="677"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9" name="Google Shape;680;p17">
                  <a:extLst>
                    <a:ext uri="{FF2B5EF4-FFF2-40B4-BE49-F238E27FC236}">
                      <a16:creationId xmlns:a16="http://schemas.microsoft.com/office/drawing/2014/main" id="{4EE47CA7-181F-8696-3EFC-0306844415FB}"/>
                    </a:ext>
                  </a:extLst>
                </p:cNvPr>
                <p:cNvSpPr/>
                <p:nvPr/>
              </p:nvSpPr>
              <p:spPr>
                <a:xfrm>
                  <a:off x="4738529" y="5236106"/>
                  <a:ext cx="21200" cy="12299"/>
                </a:xfrm>
                <a:custGeom>
                  <a:avLst/>
                  <a:gdLst/>
                  <a:ahLst/>
                  <a:cxnLst/>
                  <a:rect l="l" t="t" r="r" b="b"/>
                  <a:pathLst>
                    <a:path w="21200" h="12299" extrusionOk="0">
                      <a:moveTo>
                        <a:pt x="454" y="6834"/>
                      </a:moveTo>
                      <a:lnTo>
                        <a:pt x="9289" y="11978"/>
                      </a:lnTo>
                      <a:cubicBezTo>
                        <a:pt x="10191" y="12406"/>
                        <a:pt x="11238" y="12406"/>
                        <a:pt x="12139" y="11978"/>
                      </a:cubicBezTo>
                      <a:lnTo>
                        <a:pt x="20594" y="7025"/>
                      </a:lnTo>
                      <a:cubicBezTo>
                        <a:pt x="21354" y="6549"/>
                        <a:pt x="21449" y="5882"/>
                        <a:pt x="20594" y="5406"/>
                      </a:cubicBezTo>
                      <a:lnTo>
                        <a:pt x="11759" y="357"/>
                      </a:lnTo>
                      <a:cubicBezTo>
                        <a:pt x="10868" y="-119"/>
                        <a:pt x="9800" y="-119"/>
                        <a:pt x="8909" y="357"/>
                      </a:cubicBezTo>
                      <a:lnTo>
                        <a:pt x="549" y="5215"/>
                      </a:lnTo>
                      <a:cubicBezTo>
                        <a:pt x="-116" y="5691"/>
                        <a:pt x="-211" y="6453"/>
                        <a:pt x="45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0" name="Google Shape;681;p17">
                  <a:extLst>
                    <a:ext uri="{FF2B5EF4-FFF2-40B4-BE49-F238E27FC236}">
                      <a16:creationId xmlns:a16="http://schemas.microsoft.com/office/drawing/2014/main" id="{B9EB6B39-9833-9065-5F96-D97B05005D80}"/>
                    </a:ext>
                  </a:extLst>
                </p:cNvPr>
                <p:cNvSpPr/>
                <p:nvPr/>
              </p:nvSpPr>
              <p:spPr>
                <a:xfrm>
                  <a:off x="4726002" y="5228867"/>
                  <a:ext cx="21257" cy="12299"/>
                </a:xfrm>
                <a:custGeom>
                  <a:avLst/>
                  <a:gdLst/>
                  <a:ahLst/>
                  <a:cxnLst/>
                  <a:rect l="l" t="t" r="r" b="b"/>
                  <a:pathLst>
                    <a:path w="21257" h="12299" extrusionOk="0">
                      <a:moveTo>
                        <a:pt x="535" y="6834"/>
                      </a:moveTo>
                      <a:lnTo>
                        <a:pt x="9370" y="11978"/>
                      </a:lnTo>
                      <a:cubicBezTo>
                        <a:pt x="10239" y="12406"/>
                        <a:pt x="11256" y="12406"/>
                        <a:pt x="12125" y="11978"/>
                      </a:cubicBezTo>
                      <a:lnTo>
                        <a:pt x="20581" y="7120"/>
                      </a:lnTo>
                      <a:cubicBezTo>
                        <a:pt x="21436" y="6548"/>
                        <a:pt x="21531" y="5881"/>
                        <a:pt x="20581" y="5405"/>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1" name="Google Shape;682;p17">
                  <a:extLst>
                    <a:ext uri="{FF2B5EF4-FFF2-40B4-BE49-F238E27FC236}">
                      <a16:creationId xmlns:a16="http://schemas.microsoft.com/office/drawing/2014/main" id="{6A8920EA-5BF5-69D2-47E5-26B7CB84F55F}"/>
                    </a:ext>
                  </a:extLst>
                </p:cNvPr>
                <p:cNvSpPr/>
                <p:nvPr/>
              </p:nvSpPr>
              <p:spPr>
                <a:xfrm>
                  <a:off x="4713712" y="5221628"/>
                  <a:ext cx="20781" cy="12299"/>
                </a:xfrm>
                <a:custGeom>
                  <a:avLst/>
                  <a:gdLst/>
                  <a:ahLst/>
                  <a:cxnLst/>
                  <a:rect l="l" t="t" r="r" b="b"/>
                  <a:pathLst>
                    <a:path w="20781" h="12299" extrusionOk="0">
                      <a:moveTo>
                        <a:pt x="0" y="6834"/>
                      </a:moveTo>
                      <a:lnTo>
                        <a:pt x="8835" y="11978"/>
                      </a:lnTo>
                      <a:cubicBezTo>
                        <a:pt x="9737" y="12406"/>
                        <a:pt x="10784" y="12406"/>
                        <a:pt x="11685" y="11978"/>
                      </a:cubicBezTo>
                      <a:lnTo>
                        <a:pt x="20141" y="7120"/>
                      </a:lnTo>
                      <a:cubicBezTo>
                        <a:pt x="20996" y="6644"/>
                        <a:pt x="20996" y="5882"/>
                        <a:pt x="20141" y="5501"/>
                      </a:cubicBezTo>
                      <a:lnTo>
                        <a:pt x="11305" y="357"/>
                      </a:lnTo>
                      <a:cubicBezTo>
                        <a:pt x="10414" y="-119"/>
                        <a:pt x="9346" y="-119"/>
                        <a:pt x="8455" y="357"/>
                      </a:cubicBezTo>
                      <a:lnTo>
                        <a:pt x="95" y="5215"/>
                      </a:lnTo>
                      <a:cubicBezTo>
                        <a:pt x="0" y="5691"/>
                        <a:pt x="0" y="6453"/>
                        <a:pt x="0"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2" name="Google Shape;683;p17">
                  <a:extLst>
                    <a:ext uri="{FF2B5EF4-FFF2-40B4-BE49-F238E27FC236}">
                      <a16:creationId xmlns:a16="http://schemas.microsoft.com/office/drawing/2014/main" id="{F8849FEA-6BE9-74B2-23CC-F92A8E7BF7D3}"/>
                    </a:ext>
                  </a:extLst>
                </p:cNvPr>
                <p:cNvSpPr/>
                <p:nvPr/>
              </p:nvSpPr>
              <p:spPr>
                <a:xfrm>
                  <a:off x="4701016" y="5214425"/>
                  <a:ext cx="21257" cy="12299"/>
                </a:xfrm>
                <a:custGeom>
                  <a:avLst/>
                  <a:gdLst/>
                  <a:ahLst/>
                  <a:cxnLst/>
                  <a:rect l="l" t="t" r="r" b="b"/>
                  <a:pathLst>
                    <a:path w="21257" h="12299" extrusionOk="0">
                      <a:moveTo>
                        <a:pt x="535" y="6798"/>
                      </a:moveTo>
                      <a:lnTo>
                        <a:pt x="9370" y="11942"/>
                      </a:lnTo>
                      <a:cubicBezTo>
                        <a:pt x="10261" y="12418"/>
                        <a:pt x="11329" y="12418"/>
                        <a:pt x="12220" y="11942"/>
                      </a:cubicBezTo>
                      <a:lnTo>
                        <a:pt x="20581" y="7084"/>
                      </a:lnTo>
                      <a:cubicBezTo>
                        <a:pt x="21436" y="6608"/>
                        <a:pt x="21531" y="5846"/>
                        <a:pt x="20581" y="5465"/>
                      </a:cubicBezTo>
                      <a:lnTo>
                        <a:pt x="11745" y="322"/>
                      </a:lnTo>
                      <a:cubicBezTo>
                        <a:pt x="10876" y="-107"/>
                        <a:pt x="9859" y="-107"/>
                        <a:pt x="8990" y="322"/>
                      </a:cubicBezTo>
                      <a:lnTo>
                        <a:pt x="535" y="5179"/>
                      </a:lnTo>
                      <a:cubicBezTo>
                        <a:pt x="-130" y="5274"/>
                        <a:pt x="-225" y="6417"/>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3" name="Google Shape;684;p17">
                  <a:extLst>
                    <a:ext uri="{FF2B5EF4-FFF2-40B4-BE49-F238E27FC236}">
                      <a16:creationId xmlns:a16="http://schemas.microsoft.com/office/drawing/2014/main" id="{6405A731-FEDB-CEDF-63C1-8FAA950B203C}"/>
                    </a:ext>
                  </a:extLst>
                </p:cNvPr>
                <p:cNvSpPr/>
                <p:nvPr/>
              </p:nvSpPr>
              <p:spPr>
                <a:xfrm>
                  <a:off x="4688557" y="5207186"/>
                  <a:ext cx="21271" cy="12299"/>
                </a:xfrm>
                <a:custGeom>
                  <a:avLst/>
                  <a:gdLst/>
                  <a:ahLst/>
                  <a:cxnLst/>
                  <a:rect l="l" t="t" r="r" b="b"/>
                  <a:pathLst>
                    <a:path w="21271" h="12299" extrusionOk="0">
                      <a:moveTo>
                        <a:pt x="454" y="6894"/>
                      </a:moveTo>
                      <a:lnTo>
                        <a:pt x="9289" y="11942"/>
                      </a:lnTo>
                      <a:cubicBezTo>
                        <a:pt x="10180" y="12418"/>
                        <a:pt x="11248" y="12418"/>
                        <a:pt x="12139" y="11942"/>
                      </a:cubicBezTo>
                      <a:lnTo>
                        <a:pt x="20594" y="7084"/>
                      </a:lnTo>
                      <a:cubicBezTo>
                        <a:pt x="21449" y="6608"/>
                        <a:pt x="21544" y="5846"/>
                        <a:pt x="20594" y="5465"/>
                      </a:cubicBezTo>
                      <a:lnTo>
                        <a:pt x="11759" y="322"/>
                      </a:lnTo>
                      <a:cubicBezTo>
                        <a:pt x="10858" y="-107"/>
                        <a:pt x="9811" y="-107"/>
                        <a:pt x="8909" y="322"/>
                      </a:cubicBezTo>
                      <a:lnTo>
                        <a:pt x="549" y="5274"/>
                      </a:lnTo>
                      <a:cubicBezTo>
                        <a:pt x="-116" y="5751"/>
                        <a:pt x="-211" y="6417"/>
                        <a:pt x="45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4" name="Google Shape;685;p17">
                  <a:extLst>
                    <a:ext uri="{FF2B5EF4-FFF2-40B4-BE49-F238E27FC236}">
                      <a16:creationId xmlns:a16="http://schemas.microsoft.com/office/drawing/2014/main" id="{54D75C30-AFE2-A815-C9A7-20A3E97BAF9E}"/>
                    </a:ext>
                  </a:extLst>
                </p:cNvPr>
                <p:cNvSpPr/>
                <p:nvPr/>
              </p:nvSpPr>
              <p:spPr>
                <a:xfrm>
                  <a:off x="4675924" y="5199947"/>
                  <a:ext cx="21364" cy="12299"/>
                </a:xfrm>
                <a:custGeom>
                  <a:avLst/>
                  <a:gdLst/>
                  <a:ahLst/>
                  <a:cxnLst/>
                  <a:rect l="l" t="t" r="r" b="b"/>
                  <a:pathLst>
                    <a:path w="21364" h="12299" extrusionOk="0">
                      <a:moveTo>
                        <a:pt x="641" y="6894"/>
                      </a:moveTo>
                      <a:lnTo>
                        <a:pt x="9477" y="11942"/>
                      </a:lnTo>
                      <a:cubicBezTo>
                        <a:pt x="10368" y="12418"/>
                        <a:pt x="11435" y="12418"/>
                        <a:pt x="12327" y="11942"/>
                      </a:cubicBezTo>
                      <a:lnTo>
                        <a:pt x="20687" y="7084"/>
                      </a:lnTo>
                      <a:cubicBezTo>
                        <a:pt x="21542" y="6608"/>
                        <a:pt x="21637" y="5846"/>
                        <a:pt x="20687" y="5465"/>
                      </a:cubicBezTo>
                      <a:lnTo>
                        <a:pt x="11852" y="321"/>
                      </a:lnTo>
                      <a:cubicBezTo>
                        <a:pt x="10982" y="-107"/>
                        <a:pt x="9966" y="-107"/>
                        <a:pt x="9096" y="321"/>
                      </a:cubicBezTo>
                      <a:lnTo>
                        <a:pt x="641" y="5275"/>
                      </a:lnTo>
                      <a:cubicBezTo>
                        <a:pt x="-214" y="5751"/>
                        <a:pt x="-214" y="6417"/>
                        <a:pt x="641"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5" name="Google Shape;686;p17">
                  <a:extLst>
                    <a:ext uri="{FF2B5EF4-FFF2-40B4-BE49-F238E27FC236}">
                      <a16:creationId xmlns:a16="http://schemas.microsoft.com/office/drawing/2014/main" id="{D9E233A2-72A3-94F7-5F7C-09C9564584F5}"/>
                    </a:ext>
                  </a:extLst>
                </p:cNvPr>
                <p:cNvSpPr/>
                <p:nvPr/>
              </p:nvSpPr>
              <p:spPr>
                <a:xfrm>
                  <a:off x="4663585" y="5192708"/>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7084"/>
                        <a:pt x="21531" y="5846"/>
                        <a:pt x="20581" y="5465"/>
                      </a:cubicBezTo>
                      <a:lnTo>
                        <a:pt x="11745" y="322"/>
                      </a:lnTo>
                      <a:cubicBezTo>
                        <a:pt x="10844" y="-107"/>
                        <a:pt x="9797" y="-107"/>
                        <a:pt x="8895" y="322"/>
                      </a:cubicBezTo>
                      <a:lnTo>
                        <a:pt x="535" y="5274"/>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6" name="Google Shape;687;p17">
                  <a:extLst>
                    <a:ext uri="{FF2B5EF4-FFF2-40B4-BE49-F238E27FC236}">
                      <a16:creationId xmlns:a16="http://schemas.microsoft.com/office/drawing/2014/main" id="{9E6A0E3B-D853-F542-BEEF-74B2CACD27BB}"/>
                    </a:ext>
                  </a:extLst>
                </p:cNvPr>
                <p:cNvSpPr/>
                <p:nvPr/>
              </p:nvSpPr>
              <p:spPr>
                <a:xfrm>
                  <a:off x="4651034" y="5185529"/>
                  <a:ext cx="21269" cy="12299"/>
                </a:xfrm>
                <a:custGeom>
                  <a:avLst/>
                  <a:gdLst/>
                  <a:ahLst/>
                  <a:cxnLst/>
                  <a:rect l="l" t="t" r="r" b="b"/>
                  <a:pathLst>
                    <a:path w="21269" h="12299" extrusionOk="0">
                      <a:moveTo>
                        <a:pt x="546" y="6834"/>
                      </a:moveTo>
                      <a:lnTo>
                        <a:pt x="9381" y="11978"/>
                      </a:lnTo>
                      <a:cubicBezTo>
                        <a:pt x="10283" y="12406"/>
                        <a:pt x="11330" y="12406"/>
                        <a:pt x="12232" y="11978"/>
                      </a:cubicBezTo>
                      <a:lnTo>
                        <a:pt x="20592" y="7120"/>
                      </a:lnTo>
                      <a:cubicBezTo>
                        <a:pt x="21447" y="6644"/>
                        <a:pt x="21542" y="5882"/>
                        <a:pt x="20592" y="5501"/>
                      </a:cubicBezTo>
                      <a:lnTo>
                        <a:pt x="11757" y="357"/>
                      </a:lnTo>
                      <a:cubicBezTo>
                        <a:pt x="10865" y="-119"/>
                        <a:pt x="9798" y="-119"/>
                        <a:pt x="8906" y="357"/>
                      </a:cubicBezTo>
                      <a:lnTo>
                        <a:pt x="451" y="5215"/>
                      </a:lnTo>
                      <a:cubicBezTo>
                        <a:pt x="-119" y="5596"/>
                        <a:pt x="-214" y="6358"/>
                        <a:pt x="546"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7" name="Google Shape;688;p17">
                  <a:extLst>
                    <a:ext uri="{FF2B5EF4-FFF2-40B4-BE49-F238E27FC236}">
                      <a16:creationId xmlns:a16="http://schemas.microsoft.com/office/drawing/2014/main" id="{80B8E0F2-8060-83AC-BFD0-E6A7C10BB4B5}"/>
                    </a:ext>
                  </a:extLst>
                </p:cNvPr>
                <p:cNvSpPr/>
                <p:nvPr/>
              </p:nvSpPr>
              <p:spPr>
                <a:xfrm>
                  <a:off x="4638600" y="5178325"/>
                  <a:ext cx="21257" cy="12263"/>
                </a:xfrm>
                <a:custGeom>
                  <a:avLst/>
                  <a:gdLst/>
                  <a:ahLst/>
                  <a:cxnLst/>
                  <a:rect l="l" t="t" r="r" b="b"/>
                  <a:pathLst>
                    <a:path w="21257" h="12263" extrusionOk="0">
                      <a:moveTo>
                        <a:pt x="535" y="6798"/>
                      </a:moveTo>
                      <a:lnTo>
                        <a:pt x="9370" y="11942"/>
                      </a:lnTo>
                      <a:cubicBezTo>
                        <a:pt x="10240" y="12371"/>
                        <a:pt x="11256" y="12371"/>
                        <a:pt x="12125" y="11942"/>
                      </a:cubicBezTo>
                      <a:lnTo>
                        <a:pt x="20581" y="7084"/>
                      </a:lnTo>
                      <a:cubicBezTo>
                        <a:pt x="21436" y="6608"/>
                        <a:pt x="21531" y="5846"/>
                        <a:pt x="20581" y="5465"/>
                      </a:cubicBezTo>
                      <a:lnTo>
                        <a:pt x="11745" y="322"/>
                      </a:lnTo>
                      <a:cubicBezTo>
                        <a:pt x="10844" y="-107"/>
                        <a:pt x="9797" y="-107"/>
                        <a:pt x="8895" y="322"/>
                      </a:cubicBezTo>
                      <a:lnTo>
                        <a:pt x="535" y="5179"/>
                      </a:lnTo>
                      <a:cubicBezTo>
                        <a:pt x="-130" y="5656"/>
                        <a:pt x="-225" y="6417"/>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8" name="Google Shape;689;p17">
                  <a:extLst>
                    <a:ext uri="{FF2B5EF4-FFF2-40B4-BE49-F238E27FC236}">
                      <a16:creationId xmlns:a16="http://schemas.microsoft.com/office/drawing/2014/main" id="{4476CBC8-1184-FC61-B0DE-A21503D1D0AD}"/>
                    </a:ext>
                  </a:extLst>
                </p:cNvPr>
                <p:cNvSpPr/>
                <p:nvPr/>
              </p:nvSpPr>
              <p:spPr>
                <a:xfrm>
                  <a:off x="4626083" y="5171051"/>
                  <a:ext cx="21234" cy="12299"/>
                </a:xfrm>
                <a:custGeom>
                  <a:avLst/>
                  <a:gdLst/>
                  <a:ahLst/>
                  <a:cxnLst/>
                  <a:rect l="l" t="t" r="r" b="b"/>
                  <a:pathLst>
                    <a:path w="21234" h="12299" extrusionOk="0">
                      <a:moveTo>
                        <a:pt x="511" y="6834"/>
                      </a:moveTo>
                      <a:lnTo>
                        <a:pt x="9347" y="11978"/>
                      </a:lnTo>
                      <a:cubicBezTo>
                        <a:pt x="10248" y="12406"/>
                        <a:pt x="11295" y="12406"/>
                        <a:pt x="12197" y="11978"/>
                      </a:cubicBezTo>
                      <a:lnTo>
                        <a:pt x="20557" y="7025"/>
                      </a:lnTo>
                      <a:cubicBezTo>
                        <a:pt x="21412" y="6548"/>
                        <a:pt x="21507" y="5882"/>
                        <a:pt x="20557" y="5405"/>
                      </a:cubicBezTo>
                      <a:lnTo>
                        <a:pt x="11722" y="357"/>
                      </a:lnTo>
                      <a:cubicBezTo>
                        <a:pt x="10831" y="-119"/>
                        <a:pt x="9763" y="-119"/>
                        <a:pt x="8872" y="357"/>
                      </a:cubicBezTo>
                      <a:lnTo>
                        <a:pt x="416" y="5215"/>
                      </a:lnTo>
                      <a:cubicBezTo>
                        <a:pt x="-154" y="5691"/>
                        <a:pt x="-154" y="6453"/>
                        <a:pt x="511"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9" name="Google Shape;690;p17">
                  <a:extLst>
                    <a:ext uri="{FF2B5EF4-FFF2-40B4-BE49-F238E27FC236}">
                      <a16:creationId xmlns:a16="http://schemas.microsoft.com/office/drawing/2014/main" id="{625852F2-DD47-C8FA-8257-5A540AF37603}"/>
                    </a:ext>
                  </a:extLst>
                </p:cNvPr>
                <p:cNvSpPr/>
                <p:nvPr/>
              </p:nvSpPr>
              <p:spPr>
                <a:xfrm>
                  <a:off x="4598129" y="5154858"/>
                  <a:ext cx="36743" cy="21252"/>
                </a:xfrm>
                <a:custGeom>
                  <a:avLst/>
                  <a:gdLst/>
                  <a:ahLst/>
                  <a:cxnLst/>
                  <a:rect l="l" t="t" r="r" b="b"/>
                  <a:pathLst>
                    <a:path w="36743" h="21252" extrusionOk="0">
                      <a:moveTo>
                        <a:pt x="535" y="6834"/>
                      </a:moveTo>
                      <a:lnTo>
                        <a:pt x="24856" y="20931"/>
                      </a:lnTo>
                      <a:cubicBezTo>
                        <a:pt x="25725" y="21360"/>
                        <a:pt x="26741" y="21360"/>
                        <a:pt x="27611" y="20931"/>
                      </a:cubicBezTo>
                      <a:lnTo>
                        <a:pt x="36066" y="15978"/>
                      </a:lnTo>
                      <a:cubicBezTo>
                        <a:pt x="36921" y="15502"/>
                        <a:pt x="37016" y="14835"/>
                        <a:pt x="36066" y="14359"/>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0" name="Google Shape;691;p17">
                  <a:extLst>
                    <a:ext uri="{FF2B5EF4-FFF2-40B4-BE49-F238E27FC236}">
                      <a16:creationId xmlns:a16="http://schemas.microsoft.com/office/drawing/2014/main" id="{9D303D63-43E8-5953-954B-5D553C8F07E7}"/>
                    </a:ext>
                  </a:extLst>
                </p:cNvPr>
                <p:cNvSpPr/>
                <p:nvPr/>
              </p:nvSpPr>
              <p:spPr>
                <a:xfrm>
                  <a:off x="4763493" y="5250906"/>
                  <a:ext cx="24428" cy="14204"/>
                </a:xfrm>
                <a:custGeom>
                  <a:avLst/>
                  <a:gdLst/>
                  <a:ahLst/>
                  <a:cxnLst/>
                  <a:rect l="l" t="t" r="r" b="b"/>
                  <a:pathLst>
                    <a:path w="24428" h="14204" extrusionOk="0">
                      <a:moveTo>
                        <a:pt x="475" y="6894"/>
                      </a:moveTo>
                      <a:lnTo>
                        <a:pt x="12540" y="13847"/>
                      </a:lnTo>
                      <a:cubicBezTo>
                        <a:pt x="13431" y="14323"/>
                        <a:pt x="14499" y="14323"/>
                        <a:pt x="15390" y="13847"/>
                      </a:cubicBezTo>
                      <a:lnTo>
                        <a:pt x="23751" y="8989"/>
                      </a:lnTo>
                      <a:cubicBezTo>
                        <a:pt x="24606" y="8513"/>
                        <a:pt x="24701" y="7751"/>
                        <a:pt x="23751" y="7370"/>
                      </a:cubicBezTo>
                      <a:lnTo>
                        <a:pt x="11685" y="321"/>
                      </a:lnTo>
                      <a:cubicBezTo>
                        <a:pt x="10784" y="-107"/>
                        <a:pt x="9737" y="-107"/>
                        <a:pt x="8835" y="321"/>
                      </a:cubicBezTo>
                      <a:lnTo>
                        <a:pt x="380" y="5179"/>
                      </a:lnTo>
                      <a:cubicBezTo>
                        <a:pt x="-95" y="5370"/>
                        <a:pt x="-190" y="6132"/>
                        <a:pt x="47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85" name="Google Shape;692;p17">
                <a:extLst>
                  <a:ext uri="{FF2B5EF4-FFF2-40B4-BE49-F238E27FC236}">
                    <a16:creationId xmlns:a16="http://schemas.microsoft.com/office/drawing/2014/main" id="{89022E3F-44A0-B9F4-7BEE-375D682A58BE}"/>
                  </a:ext>
                </a:extLst>
              </p:cNvPr>
              <p:cNvGrpSpPr/>
              <p:nvPr/>
            </p:nvGrpSpPr>
            <p:grpSpPr>
              <a:xfrm>
                <a:off x="4655095" y="4952197"/>
                <a:ext cx="207390" cy="280361"/>
                <a:chOff x="4655095" y="4952197"/>
                <a:chExt cx="207390" cy="280361"/>
              </a:xfrm>
            </p:grpSpPr>
            <p:grpSp>
              <p:nvGrpSpPr>
                <p:cNvPr id="386" name="Google Shape;693;p17">
                  <a:extLst>
                    <a:ext uri="{FF2B5EF4-FFF2-40B4-BE49-F238E27FC236}">
                      <a16:creationId xmlns:a16="http://schemas.microsoft.com/office/drawing/2014/main" id="{E58F28B6-C684-9BAD-2B50-6081CFD549A0}"/>
                    </a:ext>
                  </a:extLst>
                </p:cNvPr>
                <p:cNvGrpSpPr/>
                <p:nvPr/>
              </p:nvGrpSpPr>
              <p:grpSpPr>
                <a:xfrm>
                  <a:off x="4655095" y="4952197"/>
                  <a:ext cx="207390" cy="280361"/>
                  <a:chOff x="4655095" y="4952197"/>
                  <a:chExt cx="207390" cy="280361"/>
                </a:xfrm>
              </p:grpSpPr>
              <p:sp>
                <p:nvSpPr>
                  <p:cNvPr id="390" name="Google Shape;694;p17">
                    <a:extLst>
                      <a:ext uri="{FF2B5EF4-FFF2-40B4-BE49-F238E27FC236}">
                        <a16:creationId xmlns:a16="http://schemas.microsoft.com/office/drawing/2014/main" id="{76CBDB5C-F640-2016-63EB-57DC25E932A5}"/>
                      </a:ext>
                    </a:extLst>
                  </p:cNvPr>
                  <p:cNvSpPr/>
                  <p:nvPr/>
                </p:nvSpPr>
                <p:spPr>
                  <a:xfrm>
                    <a:off x="4655095" y="4952197"/>
                    <a:ext cx="207390" cy="280361"/>
                  </a:xfrm>
                  <a:custGeom>
                    <a:avLst/>
                    <a:gdLst/>
                    <a:ahLst/>
                    <a:cxnLst/>
                    <a:rect l="l" t="t" r="r" b="b"/>
                    <a:pathLst>
                      <a:path w="207390" h="280361" extrusionOk="0">
                        <a:moveTo>
                          <a:pt x="200455" y="280361"/>
                        </a:moveTo>
                        <a:lnTo>
                          <a:pt x="200455" y="280361"/>
                        </a:lnTo>
                        <a:lnTo>
                          <a:pt x="0" y="164251"/>
                        </a:lnTo>
                        <a:lnTo>
                          <a:pt x="0" y="6232"/>
                        </a:lnTo>
                        <a:lnTo>
                          <a:pt x="1520" y="2612"/>
                        </a:lnTo>
                        <a:lnTo>
                          <a:pt x="3230" y="1850"/>
                        </a:lnTo>
                        <a:lnTo>
                          <a:pt x="3230" y="1850"/>
                        </a:lnTo>
                        <a:cubicBezTo>
                          <a:pt x="7492" y="-617"/>
                          <a:pt x="12744" y="-617"/>
                          <a:pt x="17005" y="1850"/>
                        </a:cubicBezTo>
                        <a:lnTo>
                          <a:pt x="200455" y="108054"/>
                        </a:lnTo>
                        <a:cubicBezTo>
                          <a:pt x="204734" y="110530"/>
                          <a:pt x="207375" y="115102"/>
                          <a:pt x="207391" y="120055"/>
                        </a:cubicBezTo>
                        <a:lnTo>
                          <a:pt x="207391" y="268360"/>
                        </a:lnTo>
                        <a:cubicBezTo>
                          <a:pt x="206156" y="275980"/>
                          <a:pt x="204731" y="277885"/>
                          <a:pt x="200455" y="280361"/>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1" name="Google Shape;695;p17">
                    <a:extLst>
                      <a:ext uri="{FF2B5EF4-FFF2-40B4-BE49-F238E27FC236}">
                        <a16:creationId xmlns:a16="http://schemas.microsoft.com/office/drawing/2014/main" id="{3B2686C3-F44B-DCD2-F6EC-C7930484C868}"/>
                      </a:ext>
                    </a:extLst>
                  </p:cNvPr>
                  <p:cNvSpPr/>
                  <p:nvPr/>
                </p:nvSpPr>
                <p:spPr>
                  <a:xfrm>
                    <a:off x="4655095" y="4952197"/>
                    <a:ext cx="205775" cy="127104"/>
                  </a:xfrm>
                  <a:custGeom>
                    <a:avLst/>
                    <a:gdLst/>
                    <a:ahLst/>
                    <a:cxnLst/>
                    <a:rect l="l" t="t" r="r" b="b"/>
                    <a:pathLst>
                      <a:path w="205775" h="127104" extrusionOk="0">
                        <a:moveTo>
                          <a:pt x="182120" y="127104"/>
                        </a:moveTo>
                        <a:lnTo>
                          <a:pt x="0" y="11470"/>
                        </a:lnTo>
                        <a:lnTo>
                          <a:pt x="0" y="6232"/>
                        </a:lnTo>
                        <a:lnTo>
                          <a:pt x="1520" y="2612"/>
                        </a:lnTo>
                        <a:lnTo>
                          <a:pt x="3230" y="1850"/>
                        </a:lnTo>
                        <a:cubicBezTo>
                          <a:pt x="7492" y="-617"/>
                          <a:pt x="12744" y="-617"/>
                          <a:pt x="17005" y="1850"/>
                        </a:cubicBezTo>
                        <a:lnTo>
                          <a:pt x="200455" y="108054"/>
                        </a:lnTo>
                        <a:cubicBezTo>
                          <a:pt x="202698" y="109330"/>
                          <a:pt x="204541" y="111216"/>
                          <a:pt x="205776" y="11348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2" name="Google Shape;696;p17">
                    <a:extLst>
                      <a:ext uri="{FF2B5EF4-FFF2-40B4-BE49-F238E27FC236}">
                        <a16:creationId xmlns:a16="http://schemas.microsoft.com/office/drawing/2014/main" id="{449360B4-CFC6-2298-8C48-B858FD0BA79E}"/>
                      </a:ext>
                    </a:extLst>
                  </p:cNvPr>
                  <p:cNvSpPr/>
                  <p:nvPr/>
                </p:nvSpPr>
                <p:spPr>
                  <a:xfrm>
                    <a:off x="4655095" y="4954417"/>
                    <a:ext cx="200455" cy="278140"/>
                  </a:xfrm>
                  <a:custGeom>
                    <a:avLst/>
                    <a:gdLst/>
                    <a:ahLst/>
                    <a:cxnLst/>
                    <a:rect l="l" t="t" r="r" b="b"/>
                    <a:pathLst>
                      <a:path w="200455" h="278140" extrusionOk="0">
                        <a:moveTo>
                          <a:pt x="4655" y="392"/>
                        </a:moveTo>
                        <a:lnTo>
                          <a:pt x="197130" y="111834"/>
                        </a:lnTo>
                        <a:cubicBezTo>
                          <a:pt x="199185" y="113044"/>
                          <a:pt x="200449" y="115254"/>
                          <a:pt x="200455" y="117645"/>
                        </a:cubicBezTo>
                        <a:lnTo>
                          <a:pt x="200455" y="278141"/>
                        </a:lnTo>
                        <a:lnTo>
                          <a:pt x="0" y="162031"/>
                        </a:lnTo>
                        <a:lnTo>
                          <a:pt x="0" y="3059"/>
                        </a:lnTo>
                        <a:cubicBezTo>
                          <a:pt x="45" y="1325"/>
                          <a:pt x="1485" y="-46"/>
                          <a:pt x="3215" y="1"/>
                        </a:cubicBezTo>
                        <a:cubicBezTo>
                          <a:pt x="3720" y="11"/>
                          <a:pt x="4213" y="144"/>
                          <a:pt x="4655" y="392"/>
                        </a:cubicBezTo>
                        <a:close/>
                      </a:path>
                    </a:pathLst>
                  </a:custGeom>
                  <a:solidFill>
                    <a:srgbClr val="DCEE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3" name="Google Shape;697;p17">
                    <a:extLst>
                      <a:ext uri="{FF2B5EF4-FFF2-40B4-BE49-F238E27FC236}">
                        <a16:creationId xmlns:a16="http://schemas.microsoft.com/office/drawing/2014/main" id="{0040CAF6-2C55-B573-883A-FD47B766E101}"/>
                      </a:ext>
                    </a:extLst>
                  </p:cNvPr>
                  <p:cNvSpPr/>
                  <p:nvPr/>
                </p:nvSpPr>
                <p:spPr>
                  <a:xfrm>
                    <a:off x="4655095" y="4954417"/>
                    <a:ext cx="200455" cy="278140"/>
                  </a:xfrm>
                  <a:custGeom>
                    <a:avLst/>
                    <a:gdLst/>
                    <a:ahLst/>
                    <a:cxnLst/>
                    <a:rect l="l" t="t" r="r" b="b"/>
                    <a:pathLst>
                      <a:path w="200455" h="278140" extrusionOk="0">
                        <a:moveTo>
                          <a:pt x="4655" y="392"/>
                        </a:moveTo>
                        <a:lnTo>
                          <a:pt x="197130" y="111834"/>
                        </a:lnTo>
                        <a:cubicBezTo>
                          <a:pt x="199185" y="113044"/>
                          <a:pt x="200449" y="115254"/>
                          <a:pt x="200455" y="117645"/>
                        </a:cubicBezTo>
                        <a:lnTo>
                          <a:pt x="200455" y="278141"/>
                        </a:lnTo>
                        <a:lnTo>
                          <a:pt x="0" y="162031"/>
                        </a:lnTo>
                        <a:lnTo>
                          <a:pt x="0" y="3059"/>
                        </a:lnTo>
                        <a:cubicBezTo>
                          <a:pt x="45" y="1325"/>
                          <a:pt x="1485" y="-46"/>
                          <a:pt x="3215" y="1"/>
                        </a:cubicBezTo>
                        <a:cubicBezTo>
                          <a:pt x="3720" y="11"/>
                          <a:pt x="4213" y="144"/>
                          <a:pt x="4655" y="39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4" name="Google Shape;698;p17">
                    <a:extLst>
                      <a:ext uri="{FF2B5EF4-FFF2-40B4-BE49-F238E27FC236}">
                        <a16:creationId xmlns:a16="http://schemas.microsoft.com/office/drawing/2014/main" id="{2297F814-7A56-D85D-063A-6BE29AC18B37}"/>
                      </a:ext>
                    </a:extLst>
                  </p:cNvPr>
                  <p:cNvSpPr/>
                  <p:nvPr/>
                </p:nvSpPr>
                <p:spPr>
                  <a:xfrm>
                    <a:off x="4655095" y="5110733"/>
                    <a:ext cx="200455" cy="121824"/>
                  </a:xfrm>
                  <a:custGeom>
                    <a:avLst/>
                    <a:gdLst/>
                    <a:ahLst/>
                    <a:cxnLst/>
                    <a:rect l="l" t="t" r="r" b="b"/>
                    <a:pathLst>
                      <a:path w="200455" h="121824" extrusionOk="0">
                        <a:moveTo>
                          <a:pt x="200455" y="121825"/>
                        </a:moveTo>
                        <a:lnTo>
                          <a:pt x="200455" y="116014"/>
                        </a:lnTo>
                        <a:lnTo>
                          <a:pt x="0" y="0"/>
                        </a:lnTo>
                        <a:lnTo>
                          <a:pt x="0" y="5715"/>
                        </a:lnTo>
                        <a:lnTo>
                          <a:pt x="200455" y="121825"/>
                        </a:lnTo>
                        <a:close/>
                      </a:path>
                    </a:pathLst>
                  </a:custGeom>
                  <a:solidFill>
                    <a:srgbClr val="DBDBD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87" name="Google Shape;699;p17">
                  <a:extLst>
                    <a:ext uri="{FF2B5EF4-FFF2-40B4-BE49-F238E27FC236}">
                      <a16:creationId xmlns:a16="http://schemas.microsoft.com/office/drawing/2014/main" id="{52A573D3-9E63-7808-D23A-D7830F550180}"/>
                    </a:ext>
                  </a:extLst>
                </p:cNvPr>
                <p:cNvSpPr/>
                <p:nvPr/>
              </p:nvSpPr>
              <p:spPr>
                <a:xfrm>
                  <a:off x="4660320" y="4963096"/>
                  <a:ext cx="2375" cy="144970"/>
                </a:xfrm>
                <a:custGeom>
                  <a:avLst/>
                  <a:gdLst/>
                  <a:ahLst/>
                  <a:cxnLst/>
                  <a:rect l="l" t="t" r="r" b="b"/>
                  <a:pathLst>
                    <a:path w="2375" h="144970" extrusionOk="0">
                      <a:moveTo>
                        <a:pt x="0" y="144971"/>
                      </a:moveTo>
                      <a:lnTo>
                        <a:pt x="0" y="0"/>
                      </a:lnTo>
                      <a:lnTo>
                        <a:pt x="2375" y="1429"/>
                      </a:lnTo>
                      <a:lnTo>
                        <a:pt x="2375" y="143732"/>
                      </a:lnTo>
                      <a:lnTo>
                        <a:pt x="0" y="144971"/>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8" name="Google Shape;700;p17">
                  <a:extLst>
                    <a:ext uri="{FF2B5EF4-FFF2-40B4-BE49-F238E27FC236}">
                      <a16:creationId xmlns:a16="http://schemas.microsoft.com/office/drawing/2014/main" id="{4BE368EC-4158-AB73-79D1-EE2A2253AEEF}"/>
                    </a:ext>
                  </a:extLst>
                </p:cNvPr>
                <p:cNvSpPr/>
                <p:nvPr/>
              </p:nvSpPr>
              <p:spPr>
                <a:xfrm>
                  <a:off x="4662695" y="4964525"/>
                  <a:ext cx="186490" cy="249936"/>
                </a:xfrm>
                <a:custGeom>
                  <a:avLst/>
                  <a:gdLst/>
                  <a:ahLst/>
                  <a:cxnLst/>
                  <a:rect l="l" t="t" r="r" b="b"/>
                  <a:pathLst>
                    <a:path w="186490" h="249936" extrusionOk="0">
                      <a:moveTo>
                        <a:pt x="0" y="0"/>
                      </a:moveTo>
                      <a:lnTo>
                        <a:pt x="0" y="142304"/>
                      </a:lnTo>
                      <a:lnTo>
                        <a:pt x="186490" y="249936"/>
                      </a:lnTo>
                      <a:lnTo>
                        <a:pt x="186490" y="107918"/>
                      </a:lnTo>
                      <a:lnTo>
                        <a:pt x="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9" name="Google Shape;701;p17">
                  <a:extLst>
                    <a:ext uri="{FF2B5EF4-FFF2-40B4-BE49-F238E27FC236}">
                      <a16:creationId xmlns:a16="http://schemas.microsoft.com/office/drawing/2014/main" id="{3BCF215D-6B46-C803-7745-33BD01A0950E}"/>
                    </a:ext>
                  </a:extLst>
                </p:cNvPr>
                <p:cNvSpPr/>
                <p:nvPr/>
              </p:nvSpPr>
              <p:spPr>
                <a:xfrm>
                  <a:off x="4660320" y="5106828"/>
                  <a:ext cx="188865" cy="110490"/>
                </a:xfrm>
                <a:custGeom>
                  <a:avLst/>
                  <a:gdLst/>
                  <a:ahLst/>
                  <a:cxnLst/>
                  <a:rect l="l" t="t" r="r" b="b"/>
                  <a:pathLst>
                    <a:path w="188865" h="110490" extrusionOk="0">
                      <a:moveTo>
                        <a:pt x="0" y="1238"/>
                      </a:moveTo>
                      <a:lnTo>
                        <a:pt x="188865" y="110490"/>
                      </a:lnTo>
                      <a:lnTo>
                        <a:pt x="188865" y="107633"/>
                      </a:lnTo>
                      <a:lnTo>
                        <a:pt x="2375" y="0"/>
                      </a:lnTo>
                      <a:lnTo>
                        <a:pt x="0" y="123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27" name="Google Shape;702;p17">
              <a:extLst>
                <a:ext uri="{FF2B5EF4-FFF2-40B4-BE49-F238E27FC236}">
                  <a16:creationId xmlns:a16="http://schemas.microsoft.com/office/drawing/2014/main" id="{46DAE678-9EA6-4E83-A74D-A678C8C40B0F}"/>
                </a:ext>
              </a:extLst>
            </p:cNvPr>
            <p:cNvSpPr/>
            <p:nvPr/>
          </p:nvSpPr>
          <p:spPr>
            <a:xfrm>
              <a:off x="2270876" y="3943763"/>
              <a:ext cx="260754" cy="432930"/>
            </a:xfrm>
            <a:custGeom>
              <a:avLst/>
              <a:gdLst/>
              <a:ahLst/>
              <a:cxnLst/>
              <a:rect l="l" t="t" r="r" b="b"/>
              <a:pathLst>
                <a:path w="260754" h="432930" extrusionOk="0">
                  <a:moveTo>
                    <a:pt x="89949" y="4025"/>
                  </a:moveTo>
                  <a:cubicBezTo>
                    <a:pt x="85198" y="15931"/>
                    <a:pt x="97264" y="30504"/>
                    <a:pt x="129565" y="40696"/>
                  </a:cubicBezTo>
                  <a:cubicBezTo>
                    <a:pt x="161866" y="50888"/>
                    <a:pt x="164811" y="37839"/>
                    <a:pt x="164811" y="37839"/>
                  </a:cubicBezTo>
                  <a:cubicBezTo>
                    <a:pt x="186348" y="47478"/>
                    <a:pt x="207342" y="58289"/>
                    <a:pt x="227702" y="70224"/>
                  </a:cubicBezTo>
                  <a:cubicBezTo>
                    <a:pt x="246703" y="83844"/>
                    <a:pt x="255633" y="123183"/>
                    <a:pt x="258293" y="189667"/>
                  </a:cubicBezTo>
                  <a:cubicBezTo>
                    <a:pt x="261333" y="266534"/>
                    <a:pt x="261523" y="380167"/>
                    <a:pt x="259053" y="400265"/>
                  </a:cubicBezTo>
                  <a:cubicBezTo>
                    <a:pt x="259053" y="400265"/>
                    <a:pt x="222762" y="436460"/>
                    <a:pt x="176401" y="432650"/>
                  </a:cubicBezTo>
                  <a:cubicBezTo>
                    <a:pt x="130040" y="428840"/>
                    <a:pt x="51948" y="387692"/>
                    <a:pt x="32947" y="355878"/>
                  </a:cubicBezTo>
                  <a:cubicBezTo>
                    <a:pt x="33517" y="288441"/>
                    <a:pt x="41307" y="277488"/>
                    <a:pt x="30477" y="238626"/>
                  </a:cubicBezTo>
                  <a:cubicBezTo>
                    <a:pt x="5586" y="149757"/>
                    <a:pt x="-7524" y="113372"/>
                    <a:pt x="4541" y="54317"/>
                  </a:cubicBezTo>
                  <a:cubicBezTo>
                    <a:pt x="14517" y="5644"/>
                    <a:pt x="28482" y="-452"/>
                    <a:pt x="47672" y="24"/>
                  </a:cubicBezTo>
                  <a:cubicBezTo>
                    <a:pt x="61825" y="605"/>
                    <a:pt x="75937" y="1939"/>
                    <a:pt x="89949" y="4025"/>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 name="Google Shape;703;p17">
              <a:extLst>
                <a:ext uri="{FF2B5EF4-FFF2-40B4-BE49-F238E27FC236}">
                  <a16:creationId xmlns:a16="http://schemas.microsoft.com/office/drawing/2014/main" id="{7AF171EC-4EF8-3073-D1BE-717C7203887C}"/>
                </a:ext>
              </a:extLst>
            </p:cNvPr>
            <p:cNvSpPr/>
            <p:nvPr/>
          </p:nvSpPr>
          <p:spPr>
            <a:xfrm>
              <a:off x="2458935" y="4016678"/>
              <a:ext cx="330765" cy="258321"/>
            </a:xfrm>
            <a:custGeom>
              <a:avLst/>
              <a:gdLst/>
              <a:ahLst/>
              <a:cxnLst/>
              <a:rect l="l" t="t" r="r" b="b"/>
              <a:pathLst>
                <a:path w="330765" h="258321" extrusionOk="0">
                  <a:moveTo>
                    <a:pt x="146521" y="199144"/>
                  </a:moveTo>
                  <a:cubicBezTo>
                    <a:pt x="108520" y="208669"/>
                    <a:pt x="99495" y="184666"/>
                    <a:pt x="94460" y="164759"/>
                  </a:cubicBezTo>
                  <a:cubicBezTo>
                    <a:pt x="82394" y="116467"/>
                    <a:pt x="75459" y="72938"/>
                    <a:pt x="66814" y="45506"/>
                  </a:cubicBezTo>
                  <a:cubicBezTo>
                    <a:pt x="56174" y="13216"/>
                    <a:pt x="45058" y="8073"/>
                    <a:pt x="29383" y="1786"/>
                  </a:cubicBezTo>
                  <a:cubicBezTo>
                    <a:pt x="11047" y="-5643"/>
                    <a:pt x="-4818" y="9977"/>
                    <a:pt x="1357" y="51031"/>
                  </a:cubicBezTo>
                  <a:cubicBezTo>
                    <a:pt x="8834" y="98770"/>
                    <a:pt x="20501" y="145747"/>
                    <a:pt x="36223" y="191429"/>
                  </a:cubicBezTo>
                  <a:cubicBezTo>
                    <a:pt x="40973" y="206478"/>
                    <a:pt x="51614" y="233148"/>
                    <a:pt x="67479" y="246102"/>
                  </a:cubicBezTo>
                  <a:cubicBezTo>
                    <a:pt x="87144" y="262009"/>
                    <a:pt x="116690" y="261342"/>
                    <a:pt x="161437" y="250103"/>
                  </a:cubicBezTo>
                  <a:cubicBezTo>
                    <a:pt x="180437" y="245340"/>
                    <a:pt x="201528" y="233910"/>
                    <a:pt x="237439" y="217051"/>
                  </a:cubicBezTo>
                  <a:cubicBezTo>
                    <a:pt x="246939" y="212479"/>
                    <a:pt x="254634" y="209526"/>
                    <a:pt x="273255" y="200763"/>
                  </a:cubicBezTo>
                  <a:cubicBezTo>
                    <a:pt x="291856" y="192334"/>
                    <a:pt x="308153" y="179523"/>
                    <a:pt x="320756" y="163425"/>
                  </a:cubicBezTo>
                  <a:cubicBezTo>
                    <a:pt x="330256" y="149328"/>
                    <a:pt x="331776" y="142661"/>
                    <a:pt x="330256" y="139423"/>
                  </a:cubicBezTo>
                  <a:cubicBezTo>
                    <a:pt x="328736" y="136184"/>
                    <a:pt x="323321" y="136279"/>
                    <a:pt x="318096" y="142185"/>
                  </a:cubicBezTo>
                  <a:cubicBezTo>
                    <a:pt x="310637" y="152300"/>
                    <a:pt x="301357" y="160920"/>
                    <a:pt x="290735" y="167616"/>
                  </a:cubicBezTo>
                  <a:cubicBezTo>
                    <a:pt x="290735" y="167616"/>
                    <a:pt x="302800" y="155139"/>
                    <a:pt x="309261" y="147042"/>
                  </a:cubicBezTo>
                  <a:cubicBezTo>
                    <a:pt x="315140" y="139908"/>
                    <a:pt x="320001" y="131993"/>
                    <a:pt x="323701" y="123516"/>
                  </a:cubicBezTo>
                  <a:cubicBezTo>
                    <a:pt x="327121" y="115229"/>
                    <a:pt x="319996" y="103989"/>
                    <a:pt x="314201" y="109895"/>
                  </a:cubicBezTo>
                  <a:cubicBezTo>
                    <a:pt x="308406" y="115800"/>
                    <a:pt x="306221" y="121801"/>
                    <a:pt x="296340" y="133612"/>
                  </a:cubicBezTo>
                  <a:cubicBezTo>
                    <a:pt x="291172" y="139918"/>
                    <a:pt x="285271" y="145576"/>
                    <a:pt x="278765" y="150471"/>
                  </a:cubicBezTo>
                  <a:cubicBezTo>
                    <a:pt x="284870" y="142194"/>
                    <a:pt x="290302" y="133431"/>
                    <a:pt x="295010" y="124277"/>
                  </a:cubicBezTo>
                  <a:cubicBezTo>
                    <a:pt x="299192" y="117096"/>
                    <a:pt x="301237" y="108866"/>
                    <a:pt x="300900" y="100560"/>
                  </a:cubicBezTo>
                  <a:cubicBezTo>
                    <a:pt x="300900" y="96274"/>
                    <a:pt x="294535" y="91035"/>
                    <a:pt x="288835" y="99322"/>
                  </a:cubicBezTo>
                  <a:cubicBezTo>
                    <a:pt x="283306" y="110552"/>
                    <a:pt x="276448" y="121077"/>
                    <a:pt x="268409" y="130659"/>
                  </a:cubicBezTo>
                  <a:cubicBezTo>
                    <a:pt x="259669" y="139708"/>
                    <a:pt x="252354" y="144852"/>
                    <a:pt x="252069" y="142375"/>
                  </a:cubicBezTo>
                  <a:cubicBezTo>
                    <a:pt x="251784" y="139899"/>
                    <a:pt x="257389" y="134946"/>
                    <a:pt x="260429" y="124373"/>
                  </a:cubicBezTo>
                  <a:cubicBezTo>
                    <a:pt x="263469" y="113800"/>
                    <a:pt x="260429" y="102656"/>
                    <a:pt x="254634" y="101513"/>
                  </a:cubicBezTo>
                  <a:cubicBezTo>
                    <a:pt x="248839" y="100370"/>
                    <a:pt x="249979" y="100560"/>
                    <a:pt x="245134" y="110466"/>
                  </a:cubicBezTo>
                  <a:cubicBezTo>
                    <a:pt x="238797" y="120601"/>
                    <a:pt x="233117" y="131126"/>
                    <a:pt x="228128" y="141994"/>
                  </a:cubicBezTo>
                  <a:cubicBezTo>
                    <a:pt x="225144" y="152138"/>
                    <a:pt x="219767" y="161416"/>
                    <a:pt x="212453" y="169045"/>
                  </a:cubicBezTo>
                  <a:cubicBezTo>
                    <a:pt x="203428" y="178951"/>
                    <a:pt x="182717" y="190000"/>
                    <a:pt x="146521" y="19914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 name="Google Shape;704;p17">
              <a:extLst>
                <a:ext uri="{FF2B5EF4-FFF2-40B4-BE49-F238E27FC236}">
                  <a16:creationId xmlns:a16="http://schemas.microsoft.com/office/drawing/2014/main" id="{85207A0E-5A6A-3887-6EC9-0C97B557857F}"/>
                </a:ext>
              </a:extLst>
            </p:cNvPr>
            <p:cNvSpPr/>
            <p:nvPr/>
          </p:nvSpPr>
          <p:spPr>
            <a:xfrm>
              <a:off x="2447141" y="4011203"/>
              <a:ext cx="100743" cy="148055"/>
            </a:xfrm>
            <a:custGeom>
              <a:avLst/>
              <a:gdLst/>
              <a:ahLst/>
              <a:cxnLst/>
              <a:rect l="l" t="t" r="r" b="b"/>
              <a:pathLst>
                <a:path w="100743" h="148055" extrusionOk="0">
                  <a:moveTo>
                    <a:pt x="27117" y="689"/>
                  </a:moveTo>
                  <a:cubicBezTo>
                    <a:pt x="52482" y="-3121"/>
                    <a:pt x="70438" y="8404"/>
                    <a:pt x="81743" y="46981"/>
                  </a:cubicBezTo>
                  <a:cubicBezTo>
                    <a:pt x="93049" y="85557"/>
                    <a:pt x="100744" y="117370"/>
                    <a:pt x="100744" y="117370"/>
                  </a:cubicBezTo>
                  <a:cubicBezTo>
                    <a:pt x="90684" y="132001"/>
                    <a:pt x="75423" y="142231"/>
                    <a:pt x="58088" y="145945"/>
                  </a:cubicBezTo>
                  <a:cubicBezTo>
                    <a:pt x="27687" y="153375"/>
                    <a:pt x="16761" y="138801"/>
                    <a:pt x="16761" y="138801"/>
                  </a:cubicBezTo>
                  <a:cubicBezTo>
                    <a:pt x="16761" y="138801"/>
                    <a:pt x="8306" y="98320"/>
                    <a:pt x="3081" y="70793"/>
                  </a:cubicBezTo>
                  <a:cubicBezTo>
                    <a:pt x="-2144" y="43266"/>
                    <a:pt x="-4329" y="5356"/>
                    <a:pt x="27117" y="689"/>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 name="Google Shape;705;p17">
              <a:extLst>
                <a:ext uri="{FF2B5EF4-FFF2-40B4-BE49-F238E27FC236}">
                  <a16:creationId xmlns:a16="http://schemas.microsoft.com/office/drawing/2014/main" id="{6CA444F3-3AD4-16B3-30DC-938C16E1057E}"/>
                </a:ext>
              </a:extLst>
            </p:cNvPr>
            <p:cNvSpPr/>
            <p:nvPr/>
          </p:nvSpPr>
          <p:spPr>
            <a:xfrm>
              <a:off x="2331622" y="3739152"/>
              <a:ext cx="164429" cy="181621"/>
            </a:xfrm>
            <a:custGeom>
              <a:avLst/>
              <a:gdLst/>
              <a:ahLst/>
              <a:cxnLst/>
              <a:rect l="l" t="t" r="r" b="b"/>
              <a:pathLst>
                <a:path w="164429" h="181621" extrusionOk="0">
                  <a:moveTo>
                    <a:pt x="155175" y="75001"/>
                  </a:moveTo>
                  <a:cubicBezTo>
                    <a:pt x="155175" y="75001"/>
                    <a:pt x="195362" y="13755"/>
                    <a:pt x="108244" y="1277"/>
                  </a:cubicBezTo>
                  <a:cubicBezTo>
                    <a:pt x="45447" y="-7771"/>
                    <a:pt x="5166" y="32710"/>
                    <a:pt x="511" y="76620"/>
                  </a:cubicBezTo>
                  <a:cubicBezTo>
                    <a:pt x="-3954" y="118530"/>
                    <a:pt x="21792" y="162345"/>
                    <a:pt x="40412" y="179300"/>
                  </a:cubicBezTo>
                  <a:cubicBezTo>
                    <a:pt x="58682" y="183929"/>
                    <a:pt x="78014" y="181586"/>
                    <a:pt x="94659" y="172727"/>
                  </a:cubicBezTo>
                  <a:cubicBezTo>
                    <a:pt x="95657" y="161326"/>
                    <a:pt x="96038" y="149877"/>
                    <a:pt x="95799" y="138437"/>
                  </a:cubicBezTo>
                  <a:cubicBezTo>
                    <a:pt x="95799" y="138437"/>
                    <a:pt x="65208" y="73858"/>
                    <a:pt x="155175" y="750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 name="Google Shape;706;p17">
              <a:extLst>
                <a:ext uri="{FF2B5EF4-FFF2-40B4-BE49-F238E27FC236}">
                  <a16:creationId xmlns:a16="http://schemas.microsoft.com/office/drawing/2014/main" id="{3B3063ED-598A-3009-3F31-BFB62F2641F5}"/>
                </a:ext>
              </a:extLst>
            </p:cNvPr>
            <p:cNvSpPr/>
            <p:nvPr/>
          </p:nvSpPr>
          <p:spPr>
            <a:xfrm>
              <a:off x="2515394" y="4404988"/>
              <a:ext cx="145638" cy="201549"/>
            </a:xfrm>
            <a:custGeom>
              <a:avLst/>
              <a:gdLst/>
              <a:ahLst/>
              <a:cxnLst/>
              <a:rect l="l" t="t" r="r" b="b"/>
              <a:pathLst>
                <a:path w="145638" h="201549" extrusionOk="0">
                  <a:moveTo>
                    <a:pt x="145639" y="183928"/>
                  </a:moveTo>
                  <a:lnTo>
                    <a:pt x="145639" y="0"/>
                  </a:lnTo>
                  <a:lnTo>
                    <a:pt x="0" y="85249"/>
                  </a:lnTo>
                  <a:lnTo>
                    <a:pt x="56052" y="201549"/>
                  </a:lnTo>
                  <a:lnTo>
                    <a:pt x="145639" y="183928"/>
                  </a:lnTo>
                  <a:close/>
                </a:path>
              </a:pathLst>
            </a:custGeom>
            <a:solidFill>
              <a:srgbClr val="D5D6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4" name="Google Shape;707;p17">
              <a:extLst>
                <a:ext uri="{FF2B5EF4-FFF2-40B4-BE49-F238E27FC236}">
                  <a16:creationId xmlns:a16="http://schemas.microsoft.com/office/drawing/2014/main" id="{EEABFE0B-5BA8-60EB-2DAA-C36035416570}"/>
                </a:ext>
              </a:extLst>
            </p:cNvPr>
            <p:cNvSpPr/>
            <p:nvPr/>
          </p:nvSpPr>
          <p:spPr>
            <a:xfrm>
              <a:off x="2565555" y="4383081"/>
              <a:ext cx="95477" cy="55816"/>
            </a:xfrm>
            <a:custGeom>
              <a:avLst/>
              <a:gdLst/>
              <a:ahLst/>
              <a:cxnLst/>
              <a:rect l="l" t="t" r="r" b="b"/>
              <a:pathLst>
                <a:path w="95477" h="55816" extrusionOk="0">
                  <a:moveTo>
                    <a:pt x="0" y="32480"/>
                  </a:moveTo>
                  <a:lnTo>
                    <a:pt x="55862" y="0"/>
                  </a:lnTo>
                  <a:lnTo>
                    <a:pt x="95478" y="22860"/>
                  </a:lnTo>
                  <a:lnTo>
                    <a:pt x="37526" y="55816"/>
                  </a:lnTo>
                  <a:lnTo>
                    <a:pt x="0" y="32480"/>
                  </a:lnTo>
                  <a:close/>
                </a:path>
              </a:pathLst>
            </a:custGeom>
            <a:solidFill>
              <a:srgbClr val="E9EA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5" name="Google Shape;708;p17">
              <a:extLst>
                <a:ext uri="{FF2B5EF4-FFF2-40B4-BE49-F238E27FC236}">
                  <a16:creationId xmlns:a16="http://schemas.microsoft.com/office/drawing/2014/main" id="{FAC0BA53-379F-A0B2-A7EF-372DFEBED9D6}"/>
                </a:ext>
              </a:extLst>
            </p:cNvPr>
            <p:cNvSpPr/>
            <p:nvPr/>
          </p:nvSpPr>
          <p:spPr>
            <a:xfrm>
              <a:off x="4383145" y="3435820"/>
              <a:ext cx="77712" cy="44958"/>
            </a:xfrm>
            <a:custGeom>
              <a:avLst/>
              <a:gdLst/>
              <a:ahLst/>
              <a:cxnLst/>
              <a:rect l="l" t="t" r="r" b="b"/>
              <a:pathLst>
                <a:path w="77712" h="44958" extrusionOk="0">
                  <a:moveTo>
                    <a:pt x="77712" y="22479"/>
                  </a:moveTo>
                  <a:cubicBezTo>
                    <a:pt x="77712" y="34894"/>
                    <a:pt x="60316" y="44958"/>
                    <a:pt x="38856" y="44958"/>
                  </a:cubicBezTo>
                  <a:cubicBezTo>
                    <a:pt x="17396" y="44958"/>
                    <a:pt x="0" y="34894"/>
                    <a:pt x="0" y="22479"/>
                  </a:cubicBezTo>
                  <a:cubicBezTo>
                    <a:pt x="0" y="10064"/>
                    <a:pt x="17397" y="0"/>
                    <a:pt x="38856" y="0"/>
                  </a:cubicBezTo>
                  <a:cubicBezTo>
                    <a:pt x="60316" y="0"/>
                    <a:pt x="77712" y="10064"/>
                    <a:pt x="77712" y="22479"/>
                  </a:cubicBezTo>
                  <a:close/>
                </a:path>
              </a:pathLst>
            </a:custGeom>
            <a:solidFill>
              <a:srgbClr val="D5D6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6" name="Google Shape;709;p17">
              <a:extLst>
                <a:ext uri="{FF2B5EF4-FFF2-40B4-BE49-F238E27FC236}">
                  <a16:creationId xmlns:a16="http://schemas.microsoft.com/office/drawing/2014/main" id="{379F47D4-9D95-934C-2259-3454A489CA9D}"/>
                </a:ext>
              </a:extLst>
            </p:cNvPr>
            <p:cNvSpPr/>
            <p:nvPr/>
          </p:nvSpPr>
          <p:spPr>
            <a:xfrm flipH="1">
              <a:off x="4682927" y="3694995"/>
              <a:ext cx="1795739" cy="1039558"/>
            </a:xfrm>
            <a:custGeom>
              <a:avLst/>
              <a:gdLst/>
              <a:ahLst/>
              <a:cxnLst/>
              <a:rect l="l" t="t" r="r" b="b"/>
              <a:pathLst>
                <a:path w="1795739" h="1039558" extrusionOk="0">
                  <a:moveTo>
                    <a:pt x="1781394" y="0"/>
                  </a:moveTo>
                  <a:lnTo>
                    <a:pt x="1781394" y="95"/>
                  </a:lnTo>
                  <a:lnTo>
                    <a:pt x="651623" y="653987"/>
                  </a:lnTo>
                  <a:lnTo>
                    <a:pt x="0" y="1031176"/>
                  </a:lnTo>
                  <a:lnTo>
                    <a:pt x="14440" y="1039558"/>
                  </a:lnTo>
                  <a:lnTo>
                    <a:pt x="666063" y="662273"/>
                  </a:lnTo>
                  <a:lnTo>
                    <a:pt x="1795739" y="8382"/>
                  </a:lnTo>
                  <a:lnTo>
                    <a:pt x="1795739" y="8382"/>
                  </a:lnTo>
                  <a:lnTo>
                    <a:pt x="1781394" y="0"/>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7" name="Google Shape;710;p17">
              <a:extLst>
                <a:ext uri="{FF2B5EF4-FFF2-40B4-BE49-F238E27FC236}">
                  <a16:creationId xmlns:a16="http://schemas.microsoft.com/office/drawing/2014/main" id="{9F1EE3A9-0FE9-D2A0-1098-284A489399AA}"/>
                </a:ext>
              </a:extLst>
            </p:cNvPr>
            <p:cNvSpPr/>
            <p:nvPr/>
          </p:nvSpPr>
          <p:spPr>
            <a:xfrm rot="10800000">
              <a:off x="6022844" y="4502970"/>
              <a:ext cx="644687" cy="369950"/>
            </a:xfrm>
            <a:custGeom>
              <a:avLst/>
              <a:gdLst/>
              <a:ahLst/>
              <a:cxnLst/>
              <a:rect l="l" t="t" r="r" b="b"/>
              <a:pathLst>
                <a:path w="644687" h="369950" extrusionOk="0">
                  <a:moveTo>
                    <a:pt x="258217" y="369951"/>
                  </a:moveTo>
                  <a:lnTo>
                    <a:pt x="0" y="221837"/>
                  </a:lnTo>
                  <a:lnTo>
                    <a:pt x="386471" y="0"/>
                  </a:lnTo>
                  <a:lnTo>
                    <a:pt x="644688" y="148114"/>
                  </a:lnTo>
                  <a:lnTo>
                    <a:pt x="258217" y="369951"/>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8" name="Google Shape;711;p17">
              <a:extLst>
                <a:ext uri="{FF2B5EF4-FFF2-40B4-BE49-F238E27FC236}">
                  <a16:creationId xmlns:a16="http://schemas.microsoft.com/office/drawing/2014/main" id="{C31DA496-AD29-1C90-5DB3-DFF788396F43}"/>
                </a:ext>
              </a:extLst>
            </p:cNvPr>
            <p:cNvSpPr/>
            <p:nvPr/>
          </p:nvSpPr>
          <p:spPr>
            <a:xfrm flipH="1">
              <a:off x="6190049" y="4282211"/>
              <a:ext cx="427701" cy="247554"/>
            </a:xfrm>
            <a:custGeom>
              <a:avLst/>
              <a:gdLst/>
              <a:ahLst/>
              <a:cxnLst/>
              <a:rect l="l" t="t" r="r" b="b"/>
              <a:pathLst>
                <a:path w="427701" h="247554" extrusionOk="0">
                  <a:moveTo>
                    <a:pt x="213851" y="247555"/>
                  </a:moveTo>
                  <a:lnTo>
                    <a:pt x="0" y="123730"/>
                  </a:lnTo>
                  <a:lnTo>
                    <a:pt x="213851" y="0"/>
                  </a:lnTo>
                  <a:lnTo>
                    <a:pt x="427702" y="123730"/>
                  </a:lnTo>
                  <a:lnTo>
                    <a:pt x="213851" y="247555"/>
                  </a:lnTo>
                  <a:close/>
                </a:path>
              </a:pathLst>
            </a:custGeom>
            <a:solidFill>
              <a:srgbClr val="E9EA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9" name="Google Shape;712;p17">
              <a:extLst>
                <a:ext uri="{FF2B5EF4-FFF2-40B4-BE49-F238E27FC236}">
                  <a16:creationId xmlns:a16="http://schemas.microsoft.com/office/drawing/2014/main" id="{2F51FB16-CFA3-8576-D328-F6F9410D8595}"/>
                </a:ext>
              </a:extLst>
            </p:cNvPr>
            <p:cNvSpPr/>
            <p:nvPr/>
          </p:nvSpPr>
          <p:spPr>
            <a:xfrm flipH="1">
              <a:off x="6403900" y="4405941"/>
              <a:ext cx="213850" cy="371379"/>
            </a:xfrm>
            <a:custGeom>
              <a:avLst/>
              <a:gdLst/>
              <a:ahLst/>
              <a:cxnLst/>
              <a:rect l="l" t="t" r="r" b="b"/>
              <a:pathLst>
                <a:path w="213850" h="371379" extrusionOk="0">
                  <a:moveTo>
                    <a:pt x="213851" y="371380"/>
                  </a:moveTo>
                  <a:lnTo>
                    <a:pt x="0" y="247555"/>
                  </a:lnTo>
                  <a:lnTo>
                    <a:pt x="0" y="0"/>
                  </a:lnTo>
                  <a:lnTo>
                    <a:pt x="213851" y="123825"/>
                  </a:lnTo>
                  <a:lnTo>
                    <a:pt x="213851" y="371380"/>
                  </a:lnTo>
                  <a:close/>
                </a:path>
              </a:pathLst>
            </a:custGeom>
            <a:solidFill>
              <a:srgbClr val="C5C7D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0" name="Google Shape;713;p17">
              <a:extLst>
                <a:ext uri="{FF2B5EF4-FFF2-40B4-BE49-F238E27FC236}">
                  <a16:creationId xmlns:a16="http://schemas.microsoft.com/office/drawing/2014/main" id="{BBE40C19-5DBC-A080-05AA-16D0B6797809}"/>
                </a:ext>
              </a:extLst>
            </p:cNvPr>
            <p:cNvSpPr/>
            <p:nvPr/>
          </p:nvSpPr>
          <p:spPr>
            <a:xfrm flipH="1">
              <a:off x="6190049" y="4405941"/>
              <a:ext cx="213850" cy="371379"/>
            </a:xfrm>
            <a:custGeom>
              <a:avLst/>
              <a:gdLst/>
              <a:ahLst/>
              <a:cxnLst/>
              <a:rect l="l" t="t" r="r" b="b"/>
              <a:pathLst>
                <a:path w="213850" h="371379" extrusionOk="0">
                  <a:moveTo>
                    <a:pt x="213851" y="247555"/>
                  </a:moveTo>
                  <a:lnTo>
                    <a:pt x="0" y="371380"/>
                  </a:lnTo>
                  <a:lnTo>
                    <a:pt x="0" y="123825"/>
                  </a:lnTo>
                  <a:lnTo>
                    <a:pt x="213851" y="0"/>
                  </a:lnTo>
                  <a:lnTo>
                    <a:pt x="213851" y="247555"/>
                  </a:lnTo>
                  <a:close/>
                </a:path>
              </a:pathLst>
            </a:custGeom>
            <a:solidFill>
              <a:srgbClr val="D5D6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1" name="Google Shape;714;p17">
              <a:extLst>
                <a:ext uri="{FF2B5EF4-FFF2-40B4-BE49-F238E27FC236}">
                  <a16:creationId xmlns:a16="http://schemas.microsoft.com/office/drawing/2014/main" id="{DB15F18B-3E33-49A4-8D06-3A339F568558}"/>
                </a:ext>
              </a:extLst>
            </p:cNvPr>
            <p:cNvSpPr/>
            <p:nvPr/>
          </p:nvSpPr>
          <p:spPr>
            <a:xfrm>
              <a:off x="6351541" y="3874743"/>
              <a:ext cx="217302" cy="317702"/>
            </a:xfrm>
            <a:custGeom>
              <a:avLst/>
              <a:gdLst/>
              <a:ahLst/>
              <a:cxnLst/>
              <a:rect l="l" t="t" r="r" b="b"/>
              <a:pathLst>
                <a:path w="205002" h="299719" extrusionOk="0">
                  <a:moveTo>
                    <a:pt x="72307" y="9903"/>
                  </a:moveTo>
                  <a:cubicBezTo>
                    <a:pt x="80498" y="-3146"/>
                    <a:pt x="142792" y="-11814"/>
                    <a:pt x="163271" y="41050"/>
                  </a:cubicBezTo>
                  <a:cubicBezTo>
                    <a:pt x="171081" y="61052"/>
                    <a:pt x="169843" y="112201"/>
                    <a:pt x="176320" y="144396"/>
                  </a:cubicBezTo>
                  <a:cubicBezTo>
                    <a:pt x="182797" y="176590"/>
                    <a:pt x="198227" y="194783"/>
                    <a:pt x="203657" y="220596"/>
                  </a:cubicBezTo>
                  <a:cubicBezTo>
                    <a:pt x="209086" y="246409"/>
                    <a:pt x="200228" y="290414"/>
                    <a:pt x="136982" y="298129"/>
                  </a:cubicBezTo>
                  <a:cubicBezTo>
                    <a:pt x="73736" y="305845"/>
                    <a:pt x="26111" y="284032"/>
                    <a:pt x="11252" y="263935"/>
                  </a:cubicBezTo>
                  <a:cubicBezTo>
                    <a:pt x="-3607" y="243837"/>
                    <a:pt x="-3893" y="201260"/>
                    <a:pt x="11252" y="178210"/>
                  </a:cubicBezTo>
                  <a:cubicBezTo>
                    <a:pt x="26396" y="155159"/>
                    <a:pt x="38398" y="136776"/>
                    <a:pt x="38017" y="106963"/>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2" name="Google Shape;715;p17">
              <a:extLst>
                <a:ext uri="{FF2B5EF4-FFF2-40B4-BE49-F238E27FC236}">
                  <a16:creationId xmlns:a16="http://schemas.microsoft.com/office/drawing/2014/main" id="{8110740D-F6F0-5965-96C0-658C84D23788}"/>
                </a:ext>
              </a:extLst>
            </p:cNvPr>
            <p:cNvSpPr/>
            <p:nvPr/>
          </p:nvSpPr>
          <p:spPr>
            <a:xfrm>
              <a:off x="6368017" y="3871983"/>
              <a:ext cx="104086" cy="128266"/>
            </a:xfrm>
            <a:custGeom>
              <a:avLst/>
              <a:gdLst/>
              <a:ahLst/>
              <a:cxnLst/>
              <a:rect l="l" t="t" r="r" b="b"/>
              <a:pathLst>
                <a:path w="98194" h="121006" extrusionOk="0">
                  <a:moveTo>
                    <a:pt x="98195" y="3459"/>
                  </a:moveTo>
                  <a:cubicBezTo>
                    <a:pt x="98195" y="3459"/>
                    <a:pt x="50570" y="-9685"/>
                    <a:pt x="22471" y="15270"/>
                  </a:cubicBezTo>
                  <a:cubicBezTo>
                    <a:pt x="3316" y="32880"/>
                    <a:pt x="-4399" y="59709"/>
                    <a:pt x="2468" y="84803"/>
                  </a:cubicBezTo>
                  <a:cubicBezTo>
                    <a:pt x="6278" y="99662"/>
                    <a:pt x="13803" y="119855"/>
                    <a:pt x="25614" y="120998"/>
                  </a:cubicBezTo>
                  <a:cubicBezTo>
                    <a:pt x="37425" y="122141"/>
                    <a:pt x="98195" y="3459"/>
                    <a:pt x="98195" y="3459"/>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3" name="Google Shape;716;p17">
              <a:extLst>
                <a:ext uri="{FF2B5EF4-FFF2-40B4-BE49-F238E27FC236}">
                  <a16:creationId xmlns:a16="http://schemas.microsoft.com/office/drawing/2014/main" id="{B39862DC-DE0E-D226-ACA7-4F65FC33D7CA}"/>
                </a:ext>
              </a:extLst>
            </p:cNvPr>
            <p:cNvSpPr/>
            <p:nvPr/>
          </p:nvSpPr>
          <p:spPr>
            <a:xfrm>
              <a:off x="6388363" y="4011215"/>
              <a:ext cx="128390" cy="143694"/>
            </a:xfrm>
            <a:custGeom>
              <a:avLst/>
              <a:gdLst/>
              <a:ahLst/>
              <a:cxnLst/>
              <a:rect l="l" t="t" r="r" b="b"/>
              <a:pathLst>
                <a:path w="121123" h="135560" extrusionOk="0">
                  <a:moveTo>
                    <a:pt x="96617" y="0"/>
                  </a:moveTo>
                  <a:cubicBezTo>
                    <a:pt x="96617" y="0"/>
                    <a:pt x="93569" y="52387"/>
                    <a:pt x="94522" y="56197"/>
                  </a:cubicBezTo>
                  <a:cubicBezTo>
                    <a:pt x="95474" y="60008"/>
                    <a:pt x="115000" y="63722"/>
                    <a:pt x="120525" y="68294"/>
                  </a:cubicBezTo>
                  <a:cubicBezTo>
                    <a:pt x="126049" y="72866"/>
                    <a:pt x="91950" y="125921"/>
                    <a:pt x="74805" y="133826"/>
                  </a:cubicBezTo>
                  <a:cubicBezTo>
                    <a:pt x="57660" y="141732"/>
                    <a:pt x="4129" y="121539"/>
                    <a:pt x="414" y="94964"/>
                  </a:cubicBezTo>
                  <a:cubicBezTo>
                    <a:pt x="-3015" y="70580"/>
                    <a:pt x="15750" y="51530"/>
                    <a:pt x="22989" y="44863"/>
                  </a:cubicBezTo>
                  <a:cubicBezTo>
                    <a:pt x="27875" y="44509"/>
                    <a:pt x="32771" y="44509"/>
                    <a:pt x="37657" y="44863"/>
                  </a:cubicBezTo>
                  <a:lnTo>
                    <a:pt x="39276" y="19526"/>
                  </a:lnTo>
                  <a:cubicBezTo>
                    <a:pt x="62613" y="11335"/>
                    <a:pt x="96617" y="0"/>
                    <a:pt x="96617"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4" name="Google Shape;717;p17">
              <a:extLst>
                <a:ext uri="{FF2B5EF4-FFF2-40B4-BE49-F238E27FC236}">
                  <a16:creationId xmlns:a16="http://schemas.microsoft.com/office/drawing/2014/main" id="{83A81B06-5BE1-CB56-0417-84214DEED37E}"/>
                </a:ext>
              </a:extLst>
            </p:cNvPr>
            <p:cNvSpPr/>
            <p:nvPr/>
          </p:nvSpPr>
          <p:spPr>
            <a:xfrm>
              <a:off x="6169126" y="4068541"/>
              <a:ext cx="242294" cy="344916"/>
            </a:xfrm>
            <a:custGeom>
              <a:avLst/>
              <a:gdLst/>
              <a:ahLst/>
              <a:cxnLst/>
              <a:rect l="l" t="t" r="r" b="b"/>
              <a:pathLst>
                <a:path w="228579" h="325392" extrusionOk="0">
                  <a:moveTo>
                    <a:pt x="149659" y="225085"/>
                  </a:moveTo>
                  <a:cubicBezTo>
                    <a:pt x="134829" y="245426"/>
                    <a:pt x="117303" y="263658"/>
                    <a:pt x="97557" y="279282"/>
                  </a:cubicBezTo>
                  <a:cubicBezTo>
                    <a:pt x="91252" y="285914"/>
                    <a:pt x="85308" y="292878"/>
                    <a:pt x="79746" y="300142"/>
                  </a:cubicBezTo>
                  <a:cubicBezTo>
                    <a:pt x="70392" y="310933"/>
                    <a:pt x="58276" y="318969"/>
                    <a:pt x="44694" y="323383"/>
                  </a:cubicBezTo>
                  <a:cubicBezTo>
                    <a:pt x="32883" y="326431"/>
                    <a:pt x="27930" y="325669"/>
                    <a:pt x="25644" y="323383"/>
                  </a:cubicBezTo>
                  <a:cubicBezTo>
                    <a:pt x="23358" y="321097"/>
                    <a:pt x="24596" y="317858"/>
                    <a:pt x="29739" y="315763"/>
                  </a:cubicBezTo>
                  <a:cubicBezTo>
                    <a:pt x="38150" y="313277"/>
                    <a:pt x="45961" y="309096"/>
                    <a:pt x="52695" y="303475"/>
                  </a:cubicBezTo>
                  <a:cubicBezTo>
                    <a:pt x="52695" y="303475"/>
                    <a:pt x="41741" y="308524"/>
                    <a:pt x="34788" y="310905"/>
                  </a:cubicBezTo>
                  <a:cubicBezTo>
                    <a:pt x="28644" y="313041"/>
                    <a:pt x="22234" y="314323"/>
                    <a:pt x="15738" y="314715"/>
                  </a:cubicBezTo>
                  <a:cubicBezTo>
                    <a:pt x="9165" y="314715"/>
                    <a:pt x="2403" y="307190"/>
                    <a:pt x="7546" y="305190"/>
                  </a:cubicBezTo>
                  <a:cubicBezTo>
                    <a:pt x="12690" y="303190"/>
                    <a:pt x="17071" y="302713"/>
                    <a:pt x="27549" y="298999"/>
                  </a:cubicBezTo>
                  <a:cubicBezTo>
                    <a:pt x="32921" y="297080"/>
                    <a:pt x="38017" y="294454"/>
                    <a:pt x="42693" y="291188"/>
                  </a:cubicBezTo>
                  <a:cubicBezTo>
                    <a:pt x="35655" y="293262"/>
                    <a:pt x="28454" y="294759"/>
                    <a:pt x="21167" y="295665"/>
                  </a:cubicBezTo>
                  <a:cubicBezTo>
                    <a:pt x="15090" y="296657"/>
                    <a:pt x="8851" y="295932"/>
                    <a:pt x="3165" y="293569"/>
                  </a:cubicBezTo>
                  <a:cubicBezTo>
                    <a:pt x="117" y="292236"/>
                    <a:pt x="-2550" y="286711"/>
                    <a:pt x="4308" y="284902"/>
                  </a:cubicBezTo>
                  <a:cubicBezTo>
                    <a:pt x="13166" y="284041"/>
                    <a:pt x="21881" y="282023"/>
                    <a:pt x="30216" y="278901"/>
                  </a:cubicBezTo>
                  <a:cubicBezTo>
                    <a:pt x="38217" y="275281"/>
                    <a:pt x="43265" y="271471"/>
                    <a:pt x="41455" y="270709"/>
                  </a:cubicBezTo>
                  <a:cubicBezTo>
                    <a:pt x="39645" y="269947"/>
                    <a:pt x="35169" y="272424"/>
                    <a:pt x="27168" y="271852"/>
                  </a:cubicBezTo>
                  <a:cubicBezTo>
                    <a:pt x="19167" y="271281"/>
                    <a:pt x="11642" y="266137"/>
                    <a:pt x="11737" y="262327"/>
                  </a:cubicBezTo>
                  <a:cubicBezTo>
                    <a:pt x="11832" y="258517"/>
                    <a:pt x="13452" y="260422"/>
                    <a:pt x="21262" y="259756"/>
                  </a:cubicBezTo>
                  <a:cubicBezTo>
                    <a:pt x="29559" y="257716"/>
                    <a:pt x="37998" y="256284"/>
                    <a:pt x="46503" y="255469"/>
                  </a:cubicBezTo>
                  <a:cubicBezTo>
                    <a:pt x="54924" y="255791"/>
                    <a:pt x="63344" y="254795"/>
                    <a:pt x="71459" y="252517"/>
                  </a:cubicBezTo>
                  <a:cubicBezTo>
                    <a:pt x="79936" y="249945"/>
                    <a:pt x="99081" y="226990"/>
                    <a:pt x="113750" y="205939"/>
                  </a:cubicBezTo>
                  <a:cubicBezTo>
                    <a:pt x="129714" y="182391"/>
                    <a:pt x="142344" y="156747"/>
                    <a:pt x="151278" y="129739"/>
                  </a:cubicBezTo>
                  <a:cubicBezTo>
                    <a:pt x="160041" y="101164"/>
                    <a:pt x="170328" y="46586"/>
                    <a:pt x="178044" y="27727"/>
                  </a:cubicBezTo>
                  <a:cubicBezTo>
                    <a:pt x="185759" y="8867"/>
                    <a:pt x="198427" y="390"/>
                    <a:pt x="210714" y="9"/>
                  </a:cubicBezTo>
                  <a:cubicBezTo>
                    <a:pt x="225097" y="-467"/>
                    <a:pt x="231289" y="18487"/>
                    <a:pt x="227478" y="34870"/>
                  </a:cubicBezTo>
                  <a:cubicBezTo>
                    <a:pt x="220811" y="62969"/>
                    <a:pt x="188807" y="173650"/>
                    <a:pt x="149659" y="22508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5" name="Google Shape;718;p17">
              <a:extLst>
                <a:ext uri="{FF2B5EF4-FFF2-40B4-BE49-F238E27FC236}">
                  <a16:creationId xmlns:a16="http://schemas.microsoft.com/office/drawing/2014/main" id="{AF6638EF-0848-1CC6-C478-9A6E89660B62}"/>
                </a:ext>
              </a:extLst>
            </p:cNvPr>
            <p:cNvSpPr/>
            <p:nvPr/>
          </p:nvSpPr>
          <p:spPr>
            <a:xfrm>
              <a:off x="6350989" y="4058254"/>
              <a:ext cx="187162" cy="246878"/>
            </a:xfrm>
            <a:custGeom>
              <a:avLst/>
              <a:gdLst/>
              <a:ahLst/>
              <a:cxnLst/>
              <a:rect l="l" t="t" r="r" b="b"/>
              <a:pathLst>
                <a:path w="176568" h="232904" extrusionOk="0">
                  <a:moveTo>
                    <a:pt x="139122" y="16859"/>
                  </a:moveTo>
                  <a:cubicBezTo>
                    <a:pt x="153790" y="19145"/>
                    <a:pt x="170554" y="26955"/>
                    <a:pt x="172840" y="35051"/>
                  </a:cubicBezTo>
                  <a:cubicBezTo>
                    <a:pt x="178965" y="64011"/>
                    <a:pt x="177526" y="94062"/>
                    <a:pt x="168649" y="122300"/>
                  </a:cubicBezTo>
                  <a:cubicBezTo>
                    <a:pt x="155981" y="156019"/>
                    <a:pt x="141503" y="216693"/>
                    <a:pt x="134264" y="231266"/>
                  </a:cubicBezTo>
                  <a:cubicBezTo>
                    <a:pt x="96383" y="236540"/>
                    <a:pt x="57826" y="228996"/>
                    <a:pt x="24726" y="209835"/>
                  </a:cubicBezTo>
                  <a:cubicBezTo>
                    <a:pt x="24726" y="209835"/>
                    <a:pt x="21678" y="151352"/>
                    <a:pt x="21488" y="132016"/>
                  </a:cubicBezTo>
                  <a:cubicBezTo>
                    <a:pt x="-26137" y="90773"/>
                    <a:pt x="14630" y="39814"/>
                    <a:pt x="54635" y="285"/>
                  </a:cubicBezTo>
                  <a:cubicBezTo>
                    <a:pt x="59455" y="-95"/>
                    <a:pt x="64293" y="-95"/>
                    <a:pt x="69113" y="285"/>
                  </a:cubicBezTo>
                  <a:cubicBezTo>
                    <a:pt x="69113" y="285"/>
                    <a:pt x="33394" y="42576"/>
                    <a:pt x="58159" y="66960"/>
                  </a:cubicBezTo>
                  <a:cubicBezTo>
                    <a:pt x="111499" y="50291"/>
                    <a:pt x="122072" y="26384"/>
                    <a:pt x="139122" y="1685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6" name="Google Shape;719;p17">
              <a:extLst>
                <a:ext uri="{FF2B5EF4-FFF2-40B4-BE49-F238E27FC236}">
                  <a16:creationId xmlns:a16="http://schemas.microsoft.com/office/drawing/2014/main" id="{340DEE84-BBB5-326D-BC17-96EF0ED59C41}"/>
                </a:ext>
              </a:extLst>
            </p:cNvPr>
            <p:cNvSpPr/>
            <p:nvPr/>
          </p:nvSpPr>
          <p:spPr>
            <a:xfrm>
              <a:off x="6384325" y="3881810"/>
              <a:ext cx="137686" cy="169616"/>
            </a:xfrm>
            <a:custGeom>
              <a:avLst/>
              <a:gdLst/>
              <a:ahLst/>
              <a:cxnLst/>
              <a:rect l="l" t="t" r="r" b="b"/>
              <a:pathLst>
                <a:path w="129892" h="160015" extrusionOk="0">
                  <a:moveTo>
                    <a:pt x="2701" y="57241"/>
                  </a:moveTo>
                  <a:lnTo>
                    <a:pt x="2701" y="57241"/>
                  </a:lnTo>
                  <a:cubicBezTo>
                    <a:pt x="8035" y="23618"/>
                    <a:pt x="32324" y="-1719"/>
                    <a:pt x="66995" y="91"/>
                  </a:cubicBezTo>
                  <a:cubicBezTo>
                    <a:pt x="103761" y="2178"/>
                    <a:pt x="131870" y="33673"/>
                    <a:pt x="129784" y="70438"/>
                  </a:cubicBezTo>
                  <a:cubicBezTo>
                    <a:pt x="129774" y="70547"/>
                    <a:pt x="129774" y="70657"/>
                    <a:pt x="129765" y="70767"/>
                  </a:cubicBezTo>
                  <a:cubicBezTo>
                    <a:pt x="128441" y="91415"/>
                    <a:pt x="117601" y="110276"/>
                    <a:pt x="100428" y="121821"/>
                  </a:cubicBezTo>
                  <a:cubicBezTo>
                    <a:pt x="99228" y="126932"/>
                    <a:pt x="97437" y="131886"/>
                    <a:pt x="95094" y="136584"/>
                  </a:cubicBezTo>
                  <a:cubicBezTo>
                    <a:pt x="82806" y="150872"/>
                    <a:pt x="50231" y="159921"/>
                    <a:pt x="39468" y="160016"/>
                  </a:cubicBezTo>
                  <a:cubicBezTo>
                    <a:pt x="29943" y="160016"/>
                    <a:pt x="22132" y="151443"/>
                    <a:pt x="13369" y="137061"/>
                  </a:cubicBezTo>
                  <a:cubicBezTo>
                    <a:pt x="-4728" y="107247"/>
                    <a:pt x="-156" y="73910"/>
                    <a:pt x="2701" y="57241"/>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7" name="Google Shape;720;p17">
              <a:extLst>
                <a:ext uri="{FF2B5EF4-FFF2-40B4-BE49-F238E27FC236}">
                  <a16:creationId xmlns:a16="http://schemas.microsoft.com/office/drawing/2014/main" id="{A48BF9E0-DA50-EB6D-2014-363F6E3D63CF}"/>
                </a:ext>
              </a:extLst>
            </p:cNvPr>
            <p:cNvSpPr/>
            <p:nvPr/>
          </p:nvSpPr>
          <p:spPr>
            <a:xfrm>
              <a:off x="6389913" y="3881145"/>
              <a:ext cx="138230" cy="130098"/>
            </a:xfrm>
            <a:custGeom>
              <a:avLst/>
              <a:gdLst/>
              <a:ahLst/>
              <a:cxnLst/>
              <a:rect l="l" t="t" r="r" b="b"/>
              <a:pathLst>
                <a:path w="130406" h="122734" extrusionOk="0">
                  <a:moveTo>
                    <a:pt x="72390" y="1671"/>
                  </a:moveTo>
                  <a:cubicBezTo>
                    <a:pt x="96679" y="6339"/>
                    <a:pt x="116681" y="13197"/>
                    <a:pt x="123254" y="37104"/>
                  </a:cubicBezTo>
                  <a:cubicBezTo>
                    <a:pt x="127825" y="53487"/>
                    <a:pt x="133731" y="84729"/>
                    <a:pt x="128111" y="98064"/>
                  </a:cubicBezTo>
                  <a:lnTo>
                    <a:pt x="124587" y="107589"/>
                  </a:lnTo>
                  <a:lnTo>
                    <a:pt x="95155" y="122734"/>
                  </a:lnTo>
                  <a:cubicBezTo>
                    <a:pt x="95155" y="122734"/>
                    <a:pt x="81439" y="111304"/>
                    <a:pt x="85630" y="77776"/>
                  </a:cubicBezTo>
                  <a:cubicBezTo>
                    <a:pt x="85506" y="73249"/>
                    <a:pt x="84077" y="68853"/>
                    <a:pt x="81534" y="65108"/>
                  </a:cubicBezTo>
                  <a:cubicBezTo>
                    <a:pt x="79667" y="61944"/>
                    <a:pt x="78315" y="58504"/>
                    <a:pt x="77533" y="54916"/>
                  </a:cubicBezTo>
                  <a:cubicBezTo>
                    <a:pt x="74028" y="45886"/>
                    <a:pt x="67218" y="38529"/>
                    <a:pt x="58483" y="34342"/>
                  </a:cubicBezTo>
                  <a:cubicBezTo>
                    <a:pt x="39653" y="26020"/>
                    <a:pt x="18002" y="27007"/>
                    <a:pt x="0" y="37009"/>
                  </a:cubicBezTo>
                  <a:cubicBezTo>
                    <a:pt x="12706" y="9565"/>
                    <a:pt x="42939" y="-5191"/>
                    <a:pt x="72390" y="1671"/>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8" name="Google Shape;721;p17">
              <a:extLst>
                <a:ext uri="{FF2B5EF4-FFF2-40B4-BE49-F238E27FC236}">
                  <a16:creationId xmlns:a16="http://schemas.microsoft.com/office/drawing/2014/main" id="{09F03D0E-9F4A-03A3-3D56-15F8935B8B16}"/>
                </a:ext>
              </a:extLst>
            </p:cNvPr>
            <p:cNvSpPr/>
            <p:nvPr/>
          </p:nvSpPr>
          <p:spPr>
            <a:xfrm>
              <a:off x="6223986" y="4735273"/>
              <a:ext cx="108702" cy="82916"/>
            </a:xfrm>
            <a:custGeom>
              <a:avLst/>
              <a:gdLst/>
              <a:ahLst/>
              <a:cxnLst/>
              <a:rect l="l" t="t" r="r" b="b"/>
              <a:pathLst>
                <a:path w="102549" h="78223" extrusionOk="0">
                  <a:moveTo>
                    <a:pt x="95132" y="3"/>
                  </a:moveTo>
                  <a:cubicBezTo>
                    <a:pt x="82845" y="9528"/>
                    <a:pt x="63699" y="3051"/>
                    <a:pt x="62747" y="4003"/>
                  </a:cubicBezTo>
                  <a:cubicBezTo>
                    <a:pt x="48374" y="16282"/>
                    <a:pt x="33334" y="27761"/>
                    <a:pt x="17694" y="38388"/>
                  </a:cubicBezTo>
                  <a:cubicBezTo>
                    <a:pt x="10074" y="44389"/>
                    <a:pt x="-1928" y="52485"/>
                    <a:pt x="263" y="64106"/>
                  </a:cubicBezTo>
                  <a:cubicBezTo>
                    <a:pt x="4168" y="84775"/>
                    <a:pt x="37315" y="78393"/>
                    <a:pt x="49888" y="72107"/>
                  </a:cubicBezTo>
                  <a:cubicBezTo>
                    <a:pt x="62461" y="65820"/>
                    <a:pt x="72558" y="55248"/>
                    <a:pt x="84464" y="47913"/>
                  </a:cubicBezTo>
                  <a:cubicBezTo>
                    <a:pt x="92846" y="42675"/>
                    <a:pt x="101228" y="39912"/>
                    <a:pt x="102466" y="28863"/>
                  </a:cubicBezTo>
                  <a:cubicBezTo>
                    <a:pt x="103323" y="22767"/>
                    <a:pt x="97323" y="-283"/>
                    <a:pt x="95132" y="3"/>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9" name="Google Shape;722;p17">
              <a:extLst>
                <a:ext uri="{FF2B5EF4-FFF2-40B4-BE49-F238E27FC236}">
                  <a16:creationId xmlns:a16="http://schemas.microsoft.com/office/drawing/2014/main" id="{683F451E-AF2D-4CDB-768B-DAB410B1BD68}"/>
                </a:ext>
              </a:extLst>
            </p:cNvPr>
            <p:cNvSpPr/>
            <p:nvPr/>
          </p:nvSpPr>
          <p:spPr>
            <a:xfrm>
              <a:off x="6224466" y="4761723"/>
              <a:ext cx="108209" cy="56495"/>
            </a:xfrm>
            <a:custGeom>
              <a:avLst/>
              <a:gdLst/>
              <a:ahLst/>
              <a:cxnLst/>
              <a:rect l="l" t="t" r="r" b="b"/>
              <a:pathLst>
                <a:path w="102084" h="53297" extrusionOk="0">
                  <a:moveTo>
                    <a:pt x="101917" y="0"/>
                  </a:moveTo>
                  <a:cubicBezTo>
                    <a:pt x="100298" y="10192"/>
                    <a:pt x="92392" y="13049"/>
                    <a:pt x="83725" y="18193"/>
                  </a:cubicBezTo>
                  <a:cubicBezTo>
                    <a:pt x="71628" y="25717"/>
                    <a:pt x="61055" y="36481"/>
                    <a:pt x="48482" y="42863"/>
                  </a:cubicBezTo>
                  <a:cubicBezTo>
                    <a:pt x="35909" y="49244"/>
                    <a:pt x="8096" y="54483"/>
                    <a:pt x="0" y="39719"/>
                  </a:cubicBezTo>
                  <a:cubicBezTo>
                    <a:pt x="4381" y="59722"/>
                    <a:pt x="36957" y="53435"/>
                    <a:pt x="49435" y="47149"/>
                  </a:cubicBezTo>
                  <a:cubicBezTo>
                    <a:pt x="61913" y="40862"/>
                    <a:pt x="72104" y="30289"/>
                    <a:pt x="84010" y="22955"/>
                  </a:cubicBezTo>
                  <a:cubicBezTo>
                    <a:pt x="92392" y="17716"/>
                    <a:pt x="100775" y="14954"/>
                    <a:pt x="102013" y="3905"/>
                  </a:cubicBezTo>
                  <a:cubicBezTo>
                    <a:pt x="102137" y="2604"/>
                    <a:pt x="102098" y="1293"/>
                    <a:pt x="10191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0" name="Google Shape;723;p17">
              <a:extLst>
                <a:ext uri="{FF2B5EF4-FFF2-40B4-BE49-F238E27FC236}">
                  <a16:creationId xmlns:a16="http://schemas.microsoft.com/office/drawing/2014/main" id="{89820A73-351C-2C4F-D850-706C21AE3D33}"/>
                </a:ext>
              </a:extLst>
            </p:cNvPr>
            <p:cNvSpPr/>
            <p:nvPr/>
          </p:nvSpPr>
          <p:spPr>
            <a:xfrm>
              <a:off x="6169601" y="4699543"/>
              <a:ext cx="99502" cy="77082"/>
            </a:xfrm>
            <a:custGeom>
              <a:avLst/>
              <a:gdLst/>
              <a:ahLst/>
              <a:cxnLst/>
              <a:rect l="l" t="t" r="r" b="b"/>
              <a:pathLst>
                <a:path w="93870" h="72719" extrusionOk="0">
                  <a:moveTo>
                    <a:pt x="86537" y="0"/>
                  </a:moveTo>
                  <a:cubicBezTo>
                    <a:pt x="75297" y="9525"/>
                    <a:pt x="57962" y="4000"/>
                    <a:pt x="57390" y="4858"/>
                  </a:cubicBezTo>
                  <a:cubicBezTo>
                    <a:pt x="44255" y="16047"/>
                    <a:pt x="30520" y="26508"/>
                    <a:pt x="16242" y="36195"/>
                  </a:cubicBezTo>
                  <a:cubicBezTo>
                    <a:pt x="9194" y="41719"/>
                    <a:pt x="-1760" y="49149"/>
                    <a:pt x="240" y="59722"/>
                  </a:cubicBezTo>
                  <a:cubicBezTo>
                    <a:pt x="3764" y="78772"/>
                    <a:pt x="34149" y="72866"/>
                    <a:pt x="45674" y="67056"/>
                  </a:cubicBezTo>
                  <a:cubicBezTo>
                    <a:pt x="57200" y="61246"/>
                    <a:pt x="66439" y="51625"/>
                    <a:pt x="77297" y="44958"/>
                  </a:cubicBezTo>
                  <a:cubicBezTo>
                    <a:pt x="85013" y="40100"/>
                    <a:pt x="92633" y="37624"/>
                    <a:pt x="93871" y="27813"/>
                  </a:cubicBezTo>
                  <a:cubicBezTo>
                    <a:pt x="93547" y="18108"/>
                    <a:pt x="91042" y="8600"/>
                    <a:pt x="86537" y="0"/>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1" name="Google Shape;724;p17">
              <a:extLst>
                <a:ext uri="{FF2B5EF4-FFF2-40B4-BE49-F238E27FC236}">
                  <a16:creationId xmlns:a16="http://schemas.microsoft.com/office/drawing/2014/main" id="{47EAF1FA-0B5B-D28B-3CC0-D9644BFA493C}"/>
                </a:ext>
              </a:extLst>
            </p:cNvPr>
            <p:cNvSpPr/>
            <p:nvPr/>
          </p:nvSpPr>
          <p:spPr>
            <a:xfrm>
              <a:off x="6170058" y="4724979"/>
              <a:ext cx="99108" cy="51736"/>
            </a:xfrm>
            <a:custGeom>
              <a:avLst/>
              <a:gdLst/>
              <a:ahLst/>
              <a:cxnLst/>
              <a:rect l="l" t="t" r="r" b="b"/>
              <a:pathLst>
                <a:path w="93498" h="48808" extrusionOk="0">
                  <a:moveTo>
                    <a:pt x="93345" y="0"/>
                  </a:moveTo>
                  <a:cubicBezTo>
                    <a:pt x="91821" y="9525"/>
                    <a:pt x="84296" y="11906"/>
                    <a:pt x="76581" y="16669"/>
                  </a:cubicBezTo>
                  <a:cubicBezTo>
                    <a:pt x="65913" y="23622"/>
                    <a:pt x="56388" y="33147"/>
                    <a:pt x="44387" y="39243"/>
                  </a:cubicBezTo>
                  <a:cubicBezTo>
                    <a:pt x="32385" y="45339"/>
                    <a:pt x="7429" y="49911"/>
                    <a:pt x="0" y="36385"/>
                  </a:cubicBezTo>
                  <a:cubicBezTo>
                    <a:pt x="4000" y="54674"/>
                    <a:pt x="33814" y="48959"/>
                    <a:pt x="45244" y="43148"/>
                  </a:cubicBezTo>
                  <a:cubicBezTo>
                    <a:pt x="56674" y="37338"/>
                    <a:pt x="66008" y="27718"/>
                    <a:pt x="76867" y="21050"/>
                  </a:cubicBezTo>
                  <a:cubicBezTo>
                    <a:pt x="84582" y="16193"/>
                    <a:pt x="92202" y="13716"/>
                    <a:pt x="93440" y="3905"/>
                  </a:cubicBezTo>
                  <a:cubicBezTo>
                    <a:pt x="93545" y="2604"/>
                    <a:pt x="93507" y="1295"/>
                    <a:pt x="93345"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2" name="Google Shape;725;p17">
              <a:extLst>
                <a:ext uri="{FF2B5EF4-FFF2-40B4-BE49-F238E27FC236}">
                  <a16:creationId xmlns:a16="http://schemas.microsoft.com/office/drawing/2014/main" id="{A5729BF9-0F95-A48F-413E-A85A59D12DAC}"/>
                </a:ext>
              </a:extLst>
            </p:cNvPr>
            <p:cNvSpPr/>
            <p:nvPr/>
          </p:nvSpPr>
          <p:spPr>
            <a:xfrm>
              <a:off x="6206498" y="4301929"/>
              <a:ext cx="236938" cy="408660"/>
            </a:xfrm>
            <a:custGeom>
              <a:avLst/>
              <a:gdLst/>
              <a:ahLst/>
              <a:cxnLst/>
              <a:rect l="l" t="t" r="r" b="b"/>
              <a:pathLst>
                <a:path w="223526" h="385528" extrusionOk="0">
                  <a:moveTo>
                    <a:pt x="222028" y="14192"/>
                  </a:moveTo>
                  <a:cubicBezTo>
                    <a:pt x="188671" y="18631"/>
                    <a:pt x="154743" y="13718"/>
                    <a:pt x="124016" y="0"/>
                  </a:cubicBezTo>
                  <a:cubicBezTo>
                    <a:pt x="124587" y="10477"/>
                    <a:pt x="125158" y="19717"/>
                    <a:pt x="125158" y="19717"/>
                  </a:cubicBezTo>
                  <a:cubicBezTo>
                    <a:pt x="85249" y="48292"/>
                    <a:pt x="5239" y="95345"/>
                    <a:pt x="0" y="128111"/>
                  </a:cubicBezTo>
                  <a:cubicBezTo>
                    <a:pt x="5239" y="231553"/>
                    <a:pt x="20955" y="379381"/>
                    <a:pt x="25432" y="381476"/>
                  </a:cubicBezTo>
                  <a:cubicBezTo>
                    <a:pt x="37909" y="387477"/>
                    <a:pt x="46672" y="386525"/>
                    <a:pt x="52578" y="380524"/>
                  </a:cubicBezTo>
                  <a:cubicBezTo>
                    <a:pt x="52578" y="380524"/>
                    <a:pt x="77724" y="292894"/>
                    <a:pt x="70390" y="164306"/>
                  </a:cubicBezTo>
                  <a:cubicBezTo>
                    <a:pt x="70390" y="164306"/>
                    <a:pt x="209931" y="102489"/>
                    <a:pt x="219075" y="69056"/>
                  </a:cubicBezTo>
                  <a:cubicBezTo>
                    <a:pt x="223152" y="55420"/>
                    <a:pt x="224447" y="41103"/>
                    <a:pt x="222885" y="26956"/>
                  </a:cubicBezTo>
                  <a:cubicBezTo>
                    <a:pt x="222790" y="22765"/>
                    <a:pt x="222504" y="18288"/>
                    <a:pt x="222028" y="14192"/>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3" name="Google Shape;726;p17">
              <a:extLst>
                <a:ext uri="{FF2B5EF4-FFF2-40B4-BE49-F238E27FC236}">
                  <a16:creationId xmlns:a16="http://schemas.microsoft.com/office/drawing/2014/main" id="{4F46373A-65E6-286B-D74D-2E60C4CF9C63}"/>
                </a:ext>
              </a:extLst>
            </p:cNvPr>
            <p:cNvSpPr/>
            <p:nvPr/>
          </p:nvSpPr>
          <p:spPr>
            <a:xfrm>
              <a:off x="6271102" y="4302737"/>
              <a:ext cx="235887" cy="442489"/>
            </a:xfrm>
            <a:custGeom>
              <a:avLst/>
              <a:gdLst/>
              <a:ahLst/>
              <a:cxnLst/>
              <a:rect l="l" t="t" r="r" b="b"/>
              <a:pathLst>
                <a:path w="222535" h="417442" extrusionOk="0">
                  <a:moveTo>
                    <a:pt x="207359" y="0"/>
                  </a:moveTo>
                  <a:cubicBezTo>
                    <a:pt x="180927" y="11882"/>
                    <a:pt x="151600" y="15820"/>
                    <a:pt x="122968" y="11335"/>
                  </a:cubicBezTo>
                  <a:cubicBezTo>
                    <a:pt x="122968" y="25146"/>
                    <a:pt x="124968" y="51149"/>
                    <a:pt x="124968" y="51149"/>
                  </a:cubicBezTo>
                  <a:cubicBezTo>
                    <a:pt x="84868" y="79153"/>
                    <a:pt x="5144" y="126778"/>
                    <a:pt x="0" y="159544"/>
                  </a:cubicBezTo>
                  <a:cubicBezTo>
                    <a:pt x="5144" y="263081"/>
                    <a:pt x="14859" y="412909"/>
                    <a:pt x="19050" y="414814"/>
                  </a:cubicBezTo>
                  <a:cubicBezTo>
                    <a:pt x="29994" y="419399"/>
                    <a:pt x="42529" y="417917"/>
                    <a:pt x="52102" y="410909"/>
                  </a:cubicBezTo>
                  <a:cubicBezTo>
                    <a:pt x="52102" y="410909"/>
                    <a:pt x="77343" y="324326"/>
                    <a:pt x="70009" y="195739"/>
                  </a:cubicBezTo>
                  <a:cubicBezTo>
                    <a:pt x="70009" y="193358"/>
                    <a:pt x="189643" y="134398"/>
                    <a:pt x="204788" y="118872"/>
                  </a:cubicBezTo>
                  <a:cubicBezTo>
                    <a:pt x="219932" y="103346"/>
                    <a:pt x="222885" y="80105"/>
                    <a:pt x="222504" y="58103"/>
                  </a:cubicBezTo>
                  <a:cubicBezTo>
                    <a:pt x="221466" y="37907"/>
                    <a:pt x="216313" y="18135"/>
                    <a:pt x="207359"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4" name="Google Shape;727;p17">
              <a:extLst>
                <a:ext uri="{FF2B5EF4-FFF2-40B4-BE49-F238E27FC236}">
                  <a16:creationId xmlns:a16="http://schemas.microsoft.com/office/drawing/2014/main" id="{7DDC59D7-64CA-4E3D-7497-C4927336DB16}"/>
                </a:ext>
              </a:extLst>
            </p:cNvPr>
            <p:cNvSpPr/>
            <p:nvPr/>
          </p:nvSpPr>
          <p:spPr>
            <a:xfrm>
              <a:off x="6183254" y="4274877"/>
              <a:ext cx="352749" cy="324700"/>
            </a:xfrm>
            <a:custGeom>
              <a:avLst/>
              <a:gdLst/>
              <a:ahLst/>
              <a:cxnLst/>
              <a:rect l="l" t="t" r="r" b="b"/>
              <a:pathLst>
                <a:path w="332782" h="306321" extrusionOk="0">
                  <a:moveTo>
                    <a:pt x="319589" y="48292"/>
                  </a:moveTo>
                  <a:cubicBezTo>
                    <a:pt x="319589" y="48292"/>
                    <a:pt x="363881" y="126682"/>
                    <a:pt x="290157" y="166973"/>
                  </a:cubicBezTo>
                  <a:cubicBezTo>
                    <a:pt x="212338" y="209455"/>
                    <a:pt x="164999" y="219361"/>
                    <a:pt x="164999" y="219361"/>
                  </a:cubicBezTo>
                  <a:lnTo>
                    <a:pt x="153283" y="222123"/>
                  </a:lnTo>
                  <a:cubicBezTo>
                    <a:pt x="156950" y="249145"/>
                    <a:pt x="156950" y="276539"/>
                    <a:pt x="153283" y="303562"/>
                  </a:cubicBezTo>
                  <a:cubicBezTo>
                    <a:pt x="153283" y="303562"/>
                    <a:pt x="97752" y="322612"/>
                    <a:pt x="26981" y="260604"/>
                  </a:cubicBezTo>
                  <a:lnTo>
                    <a:pt x="3550" y="185071"/>
                  </a:lnTo>
                  <a:lnTo>
                    <a:pt x="788" y="165068"/>
                  </a:lnTo>
                  <a:cubicBezTo>
                    <a:pt x="-1936" y="151189"/>
                    <a:pt x="2502" y="136869"/>
                    <a:pt x="12599" y="126968"/>
                  </a:cubicBezTo>
                  <a:cubicBezTo>
                    <a:pt x="29553" y="111538"/>
                    <a:pt x="83369" y="72104"/>
                    <a:pt x="116802" y="49625"/>
                  </a:cubicBezTo>
                  <a:cubicBezTo>
                    <a:pt x="150235" y="27146"/>
                    <a:pt x="177286" y="5429"/>
                    <a:pt x="177286" y="5429"/>
                  </a:cubicBezTo>
                  <a:lnTo>
                    <a:pt x="183096" y="0"/>
                  </a:lnTo>
                  <a:cubicBezTo>
                    <a:pt x="183096" y="0"/>
                    <a:pt x="222815" y="31623"/>
                    <a:pt x="295301" y="21050"/>
                  </a:cubicBezTo>
                  <a:cubicBezTo>
                    <a:pt x="304826" y="28750"/>
                    <a:pt x="313027" y="37951"/>
                    <a:pt x="319589" y="48292"/>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5" name="Google Shape;728;p17">
              <a:extLst>
                <a:ext uri="{FF2B5EF4-FFF2-40B4-BE49-F238E27FC236}">
                  <a16:creationId xmlns:a16="http://schemas.microsoft.com/office/drawing/2014/main" id="{FD7B98BE-1C68-DAC7-B8FB-DB5C58D243EA}"/>
                </a:ext>
              </a:extLst>
            </p:cNvPr>
            <p:cNvSpPr/>
            <p:nvPr/>
          </p:nvSpPr>
          <p:spPr>
            <a:xfrm>
              <a:off x="6466820" y="4083042"/>
              <a:ext cx="122590" cy="429780"/>
            </a:xfrm>
            <a:custGeom>
              <a:avLst/>
              <a:gdLst/>
              <a:ahLst/>
              <a:cxnLst/>
              <a:rect l="l" t="t" r="r" b="b"/>
              <a:pathLst>
                <a:path w="115651" h="405453" extrusionOk="0">
                  <a:moveTo>
                    <a:pt x="8203" y="345513"/>
                  </a:moveTo>
                  <a:cubicBezTo>
                    <a:pt x="14946" y="339437"/>
                    <a:pt x="22071" y="333806"/>
                    <a:pt x="29539" y="328654"/>
                  </a:cubicBezTo>
                  <a:cubicBezTo>
                    <a:pt x="37482" y="324626"/>
                    <a:pt x="44769" y="319424"/>
                    <a:pt x="51160" y="313223"/>
                  </a:cubicBezTo>
                  <a:cubicBezTo>
                    <a:pt x="57923" y="306460"/>
                    <a:pt x="67924" y="277981"/>
                    <a:pt x="73163" y="250263"/>
                  </a:cubicBezTo>
                  <a:cubicBezTo>
                    <a:pt x="77992" y="219257"/>
                    <a:pt x="77478" y="187654"/>
                    <a:pt x="71639" y="156823"/>
                  </a:cubicBezTo>
                  <a:cubicBezTo>
                    <a:pt x="62447" y="119935"/>
                    <a:pt x="50046" y="83921"/>
                    <a:pt x="34587" y="49190"/>
                  </a:cubicBezTo>
                  <a:cubicBezTo>
                    <a:pt x="25062" y="28426"/>
                    <a:pt x="30301" y="15757"/>
                    <a:pt x="39254" y="6518"/>
                  </a:cubicBezTo>
                  <a:cubicBezTo>
                    <a:pt x="49827" y="-4245"/>
                    <a:pt x="60781" y="-3959"/>
                    <a:pt x="73354" y="24997"/>
                  </a:cubicBezTo>
                  <a:cubicBezTo>
                    <a:pt x="90984" y="65646"/>
                    <a:pt x="104015" y="108137"/>
                    <a:pt x="112216" y="151679"/>
                  </a:cubicBezTo>
                  <a:cubicBezTo>
                    <a:pt x="117207" y="183273"/>
                    <a:pt x="116759" y="215488"/>
                    <a:pt x="110882" y="246929"/>
                  </a:cubicBezTo>
                  <a:cubicBezTo>
                    <a:pt x="105701" y="274524"/>
                    <a:pt x="97195" y="301390"/>
                    <a:pt x="85546" y="326939"/>
                  </a:cubicBezTo>
                  <a:cubicBezTo>
                    <a:pt x="82307" y="334464"/>
                    <a:pt x="81736" y="340750"/>
                    <a:pt x="77259" y="355514"/>
                  </a:cubicBezTo>
                  <a:cubicBezTo>
                    <a:pt x="72992" y="370530"/>
                    <a:pt x="65143" y="384289"/>
                    <a:pt x="54399" y="395614"/>
                  </a:cubicBezTo>
                  <a:cubicBezTo>
                    <a:pt x="44874" y="404568"/>
                    <a:pt x="39921" y="406282"/>
                    <a:pt x="37349" y="405139"/>
                  </a:cubicBezTo>
                  <a:cubicBezTo>
                    <a:pt x="34777" y="403996"/>
                    <a:pt x="34206" y="400186"/>
                    <a:pt x="38111" y="395614"/>
                  </a:cubicBezTo>
                  <a:cubicBezTo>
                    <a:pt x="44836" y="388828"/>
                    <a:pt x="50284" y="380892"/>
                    <a:pt x="54208" y="372183"/>
                  </a:cubicBezTo>
                  <a:cubicBezTo>
                    <a:pt x="54208" y="372183"/>
                    <a:pt x="46112" y="382565"/>
                    <a:pt x="40778" y="388375"/>
                  </a:cubicBezTo>
                  <a:cubicBezTo>
                    <a:pt x="36044" y="393624"/>
                    <a:pt x="30596" y="398178"/>
                    <a:pt x="24586" y="401901"/>
                  </a:cubicBezTo>
                  <a:cubicBezTo>
                    <a:pt x="18775" y="405425"/>
                    <a:pt x="9536" y="401234"/>
                    <a:pt x="13346" y="396567"/>
                  </a:cubicBezTo>
                  <a:cubicBezTo>
                    <a:pt x="17156" y="391900"/>
                    <a:pt x="21442" y="389233"/>
                    <a:pt x="29253" y="380470"/>
                  </a:cubicBezTo>
                  <a:cubicBezTo>
                    <a:pt x="33444" y="375880"/>
                    <a:pt x="37063" y="370793"/>
                    <a:pt x="40016" y="365325"/>
                  </a:cubicBezTo>
                  <a:cubicBezTo>
                    <a:pt x="34473" y="370853"/>
                    <a:pt x="28481" y="375918"/>
                    <a:pt x="22109" y="380470"/>
                  </a:cubicBezTo>
                  <a:cubicBezTo>
                    <a:pt x="17156" y="384430"/>
                    <a:pt x="11174" y="386907"/>
                    <a:pt x="4869" y="387613"/>
                  </a:cubicBezTo>
                  <a:cubicBezTo>
                    <a:pt x="1630" y="387613"/>
                    <a:pt x="-2942" y="383803"/>
                    <a:pt x="2583" y="378565"/>
                  </a:cubicBezTo>
                  <a:cubicBezTo>
                    <a:pt x="10451" y="373116"/>
                    <a:pt x="17613" y="366718"/>
                    <a:pt x="23919" y="359515"/>
                  </a:cubicBezTo>
                  <a:cubicBezTo>
                    <a:pt x="29824" y="351990"/>
                    <a:pt x="32872" y="345799"/>
                    <a:pt x="30967" y="345989"/>
                  </a:cubicBezTo>
                  <a:cubicBezTo>
                    <a:pt x="29062" y="346180"/>
                    <a:pt x="25919" y="350752"/>
                    <a:pt x="18394" y="354276"/>
                  </a:cubicBezTo>
                  <a:cubicBezTo>
                    <a:pt x="10870" y="357800"/>
                    <a:pt x="2011" y="356562"/>
                    <a:pt x="487" y="352371"/>
                  </a:cubicBezTo>
                  <a:cubicBezTo>
                    <a:pt x="-1037" y="348180"/>
                    <a:pt x="1249" y="350085"/>
                    <a:pt x="8203" y="345513"/>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6" name="Google Shape;729;p17">
              <a:extLst>
                <a:ext uri="{FF2B5EF4-FFF2-40B4-BE49-F238E27FC236}">
                  <a16:creationId xmlns:a16="http://schemas.microsoft.com/office/drawing/2014/main" id="{61FF9CC9-CDBA-929F-AA1E-D98DF1863D6E}"/>
                </a:ext>
              </a:extLst>
            </p:cNvPr>
            <p:cNvSpPr/>
            <p:nvPr/>
          </p:nvSpPr>
          <p:spPr>
            <a:xfrm>
              <a:off x="6490841" y="4077626"/>
              <a:ext cx="74124" cy="94270"/>
            </a:xfrm>
            <a:custGeom>
              <a:avLst/>
              <a:gdLst/>
              <a:ahLst/>
              <a:cxnLst/>
              <a:rect l="l" t="t" r="r" b="b"/>
              <a:pathLst>
                <a:path w="69928" h="88934" extrusionOk="0">
                  <a:moveTo>
                    <a:pt x="69928" y="69255"/>
                  </a:moveTo>
                  <a:cubicBezTo>
                    <a:pt x="69928" y="69255"/>
                    <a:pt x="43163" y="93068"/>
                    <a:pt x="13350" y="88305"/>
                  </a:cubicBezTo>
                  <a:lnTo>
                    <a:pt x="1348" y="38299"/>
                  </a:lnTo>
                  <a:cubicBezTo>
                    <a:pt x="1348" y="38299"/>
                    <a:pt x="-6558" y="12105"/>
                    <a:pt x="15921" y="2104"/>
                  </a:cubicBezTo>
                  <a:cubicBezTo>
                    <a:pt x="38400" y="-7897"/>
                    <a:pt x="60212" y="18296"/>
                    <a:pt x="69928" y="69255"/>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7" name="Google Shape;730;p17">
              <a:extLst>
                <a:ext uri="{FF2B5EF4-FFF2-40B4-BE49-F238E27FC236}">
                  <a16:creationId xmlns:a16="http://schemas.microsoft.com/office/drawing/2014/main" id="{208EF003-FD7E-F498-5BA3-92EC875BEB49}"/>
                </a:ext>
              </a:extLst>
            </p:cNvPr>
            <p:cNvSpPr/>
            <p:nvPr/>
          </p:nvSpPr>
          <p:spPr>
            <a:xfrm>
              <a:off x="6345497" y="4058119"/>
              <a:ext cx="63405" cy="66570"/>
            </a:xfrm>
            <a:custGeom>
              <a:avLst/>
              <a:gdLst/>
              <a:ahLst/>
              <a:cxnLst/>
              <a:rect l="l" t="t" r="r" b="b"/>
              <a:pathLst>
                <a:path w="59816" h="62802" extrusionOk="0">
                  <a:moveTo>
                    <a:pt x="59817" y="413"/>
                  </a:moveTo>
                  <a:cubicBezTo>
                    <a:pt x="59817" y="413"/>
                    <a:pt x="30766" y="-8445"/>
                    <a:pt x="0" y="55849"/>
                  </a:cubicBezTo>
                  <a:lnTo>
                    <a:pt x="11525" y="62802"/>
                  </a:lnTo>
                  <a:cubicBezTo>
                    <a:pt x="25917" y="40743"/>
                    <a:pt x="42072" y="19879"/>
                    <a:pt x="59817" y="413"/>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538" name="Google Shape;731;p17">
              <a:extLst>
                <a:ext uri="{FF2B5EF4-FFF2-40B4-BE49-F238E27FC236}">
                  <a16:creationId xmlns:a16="http://schemas.microsoft.com/office/drawing/2014/main" id="{02C6554A-FB64-01D3-7B9F-D6F999A2BF6E}"/>
                </a:ext>
              </a:extLst>
            </p:cNvPr>
            <p:cNvGrpSpPr/>
            <p:nvPr/>
          </p:nvGrpSpPr>
          <p:grpSpPr>
            <a:xfrm>
              <a:off x="6161836" y="4215479"/>
              <a:ext cx="350682" cy="265782"/>
              <a:chOff x="6621095" y="1452181"/>
              <a:chExt cx="330894" cy="250785"/>
            </a:xfrm>
          </p:grpSpPr>
          <p:sp>
            <p:nvSpPr>
              <p:cNvPr id="539" name="Google Shape;732;p17">
                <a:extLst>
                  <a:ext uri="{FF2B5EF4-FFF2-40B4-BE49-F238E27FC236}">
                    <a16:creationId xmlns:a16="http://schemas.microsoft.com/office/drawing/2014/main" id="{8C1D3135-6DED-6831-504E-5D55E2581B89}"/>
                  </a:ext>
                </a:extLst>
              </p:cNvPr>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0" name="Google Shape;733;p17">
                <a:extLst>
                  <a:ext uri="{FF2B5EF4-FFF2-40B4-BE49-F238E27FC236}">
                    <a16:creationId xmlns:a16="http://schemas.microsoft.com/office/drawing/2014/main" id="{513E08D6-35C6-4CD7-22EF-A91F4A31B126}"/>
                  </a:ext>
                </a:extLst>
              </p:cNvPr>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1" name="Google Shape;734;p17">
                <a:extLst>
                  <a:ext uri="{FF2B5EF4-FFF2-40B4-BE49-F238E27FC236}">
                    <a16:creationId xmlns:a16="http://schemas.microsoft.com/office/drawing/2014/main" id="{C9153540-0565-5C83-FA64-4B97ABFE4941}"/>
                  </a:ext>
                </a:extLst>
              </p:cNvPr>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2" name="Google Shape;735;p17">
                <a:extLst>
                  <a:ext uri="{FF2B5EF4-FFF2-40B4-BE49-F238E27FC236}">
                    <a16:creationId xmlns:a16="http://schemas.microsoft.com/office/drawing/2014/main" id="{6B446036-3AFF-4427-8F47-2EBC778963AE}"/>
                  </a:ext>
                </a:extLst>
              </p:cNvPr>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3" name="Google Shape;736;p17">
                <a:extLst>
                  <a:ext uri="{FF2B5EF4-FFF2-40B4-BE49-F238E27FC236}">
                    <a16:creationId xmlns:a16="http://schemas.microsoft.com/office/drawing/2014/main" id="{DC0EF8AF-D672-14CB-5E02-D9047C1CE50C}"/>
                  </a:ext>
                </a:extLst>
              </p:cNvPr>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Tree>
    <p:extLst>
      <p:ext uri="{BB962C8B-B14F-4D97-AF65-F5344CB8AC3E}">
        <p14:creationId xmlns:p14="http://schemas.microsoft.com/office/powerpoint/2010/main" val="117039786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E0128273-6B08-0B22-EE9E-08DCBF569673}"/>
              </a:ext>
            </a:extLst>
          </p:cNvPr>
          <p:cNvSpPr>
            <a:spLocks noGrp="1"/>
          </p:cNvSpPr>
          <p:nvPr>
            <p:ph type="body" idx="1"/>
          </p:nvPr>
        </p:nvSpPr>
        <p:spPr>
          <a:xfrm>
            <a:off x="332322" y="1042273"/>
            <a:ext cx="8276419" cy="1314971"/>
          </a:xfrm>
        </p:spPr>
        <p:txBody>
          <a:bodyPr/>
          <a:lstStyle/>
          <a:p>
            <a:pPr>
              <a:lnSpc>
                <a:spcPct val="100000"/>
              </a:lnSpc>
              <a:spcBef>
                <a:spcPts val="0"/>
              </a:spcBef>
              <a:buClr>
                <a:srgbClr val="000000"/>
              </a:buClr>
              <a:buFont typeface="Wingdings" panose="05000000000000000000" pitchFamily="2" charset="2"/>
              <a:buChar char="Ø"/>
            </a:pPr>
            <a:r>
              <a:rPr lang="en-US" sz="2000" dirty="0">
                <a:ea typeface="Arial"/>
                <a:cs typeface="Arial"/>
                <a:sym typeface="Arial"/>
              </a:rPr>
              <a:t>Bootstrap is a popular open-source front-end framework used for building responsive and visually appealing websites and web applications</a:t>
            </a:r>
          </a:p>
        </p:txBody>
      </p:sp>
      <p:sp>
        <p:nvSpPr>
          <p:cNvPr id="9" name="TextBox 8">
            <a:extLst>
              <a:ext uri="{FF2B5EF4-FFF2-40B4-BE49-F238E27FC236}">
                <a16:creationId xmlns:a16="http://schemas.microsoft.com/office/drawing/2014/main" id="{6A4BDF0D-9F87-2277-519D-47F88895B40A}"/>
              </a:ext>
            </a:extLst>
          </p:cNvPr>
          <p:cNvSpPr txBox="1"/>
          <p:nvPr/>
        </p:nvSpPr>
        <p:spPr>
          <a:xfrm>
            <a:off x="535259" y="222700"/>
            <a:ext cx="5902712" cy="830997"/>
          </a:xfrm>
          <a:prstGeom prst="rect">
            <a:avLst/>
          </a:prstGeom>
          <a:noFill/>
        </p:spPr>
        <p:txBody>
          <a:bodyPr wrap="square" rtlCol="0">
            <a:spAutoFit/>
          </a:bodyPr>
          <a:lstStyle/>
          <a:p>
            <a:r>
              <a:rPr lang="en-GB" sz="4800">
                <a:solidFill>
                  <a:schemeClr val="accent1"/>
                </a:solidFill>
                <a:latin typeface="Railway thin"/>
              </a:rPr>
              <a:t>Introduction</a:t>
            </a:r>
            <a:endParaRPr lang="en-US" sz="4800">
              <a:solidFill>
                <a:schemeClr val="accent1"/>
              </a:solidFill>
              <a:latin typeface="Railway thin"/>
            </a:endParaRPr>
          </a:p>
        </p:txBody>
      </p:sp>
      <p:grpSp>
        <p:nvGrpSpPr>
          <p:cNvPr id="16" name="Google Shape;2623;p47">
            <a:extLst>
              <a:ext uri="{FF2B5EF4-FFF2-40B4-BE49-F238E27FC236}">
                <a16:creationId xmlns:a16="http://schemas.microsoft.com/office/drawing/2014/main" id="{F4B967CB-5719-0E80-5BD6-08AAEC932943}"/>
              </a:ext>
            </a:extLst>
          </p:cNvPr>
          <p:cNvGrpSpPr/>
          <p:nvPr/>
        </p:nvGrpSpPr>
        <p:grpSpPr>
          <a:xfrm>
            <a:off x="5418441" y="2569572"/>
            <a:ext cx="2039059" cy="2018899"/>
            <a:chOff x="1926580" y="602477"/>
            <a:chExt cx="4456273" cy="4762466"/>
          </a:xfrm>
        </p:grpSpPr>
        <p:sp>
          <p:nvSpPr>
            <p:cNvPr id="17" name="Google Shape;2624;p47">
              <a:extLst>
                <a:ext uri="{FF2B5EF4-FFF2-40B4-BE49-F238E27FC236}">
                  <a16:creationId xmlns:a16="http://schemas.microsoft.com/office/drawing/2014/main" id="{71AA2CAC-7DD5-3B6F-7A18-CF8F79AFA202}"/>
                </a:ext>
              </a:extLst>
            </p:cNvPr>
            <p:cNvSpPr/>
            <p:nvPr/>
          </p:nvSpPr>
          <p:spPr>
            <a:xfrm>
              <a:off x="4352367" y="1409287"/>
              <a:ext cx="1407834" cy="1779317"/>
            </a:xfrm>
            <a:custGeom>
              <a:avLst/>
              <a:gdLst/>
              <a:ahLst/>
              <a:cxnLst/>
              <a:rect l="l" t="t" r="r" b="b"/>
              <a:pathLst>
                <a:path w="1407834" h="1779317" extrusionOk="0">
                  <a:moveTo>
                    <a:pt x="1367440" y="1774437"/>
                  </a:moveTo>
                  <a:lnTo>
                    <a:pt x="40490" y="1006627"/>
                  </a:lnTo>
                  <a:cubicBezTo>
                    <a:pt x="18059" y="993768"/>
                    <a:pt x="0" y="959002"/>
                    <a:pt x="0" y="929188"/>
                  </a:cubicBezTo>
                  <a:lnTo>
                    <a:pt x="0" y="35458"/>
                  </a:lnTo>
                  <a:cubicBezTo>
                    <a:pt x="0" y="5645"/>
                    <a:pt x="18059" y="-8071"/>
                    <a:pt x="40490" y="4883"/>
                  </a:cubicBezTo>
                  <a:lnTo>
                    <a:pt x="1367440" y="772598"/>
                  </a:lnTo>
                  <a:cubicBezTo>
                    <a:pt x="1389776" y="785551"/>
                    <a:pt x="1407835" y="820223"/>
                    <a:pt x="1407835" y="850131"/>
                  </a:cubicBezTo>
                  <a:lnTo>
                    <a:pt x="1407835" y="1743767"/>
                  </a:lnTo>
                  <a:cubicBezTo>
                    <a:pt x="1407835" y="1773675"/>
                    <a:pt x="1389776" y="1787391"/>
                    <a:pt x="1367440" y="1774437"/>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 name="Google Shape;2625;p47">
              <a:extLst>
                <a:ext uri="{FF2B5EF4-FFF2-40B4-BE49-F238E27FC236}">
                  <a16:creationId xmlns:a16="http://schemas.microsoft.com/office/drawing/2014/main" id="{B2EEDE73-597D-AA3C-9C66-1A078985108B}"/>
                </a:ext>
              </a:extLst>
            </p:cNvPr>
            <p:cNvSpPr/>
            <p:nvPr/>
          </p:nvSpPr>
          <p:spPr>
            <a:xfrm>
              <a:off x="4492846" y="1745654"/>
              <a:ext cx="1118701" cy="793785"/>
            </a:xfrm>
            <a:custGeom>
              <a:avLst/>
              <a:gdLst/>
              <a:ahLst/>
              <a:cxnLst/>
              <a:rect l="l" t="t" r="r" b="b"/>
              <a:pathLst>
                <a:path w="1118701" h="793785" extrusionOk="0">
                  <a:moveTo>
                    <a:pt x="1073650" y="788370"/>
                  </a:moveTo>
                  <a:lnTo>
                    <a:pt x="45147" y="193344"/>
                  </a:lnTo>
                  <a:cubicBezTo>
                    <a:pt x="20245" y="178866"/>
                    <a:pt x="0" y="140194"/>
                    <a:pt x="0" y="106952"/>
                  </a:cubicBezTo>
                  <a:lnTo>
                    <a:pt x="0" y="39610"/>
                  </a:lnTo>
                  <a:cubicBezTo>
                    <a:pt x="0" y="6273"/>
                    <a:pt x="20245" y="-8967"/>
                    <a:pt x="45147" y="5415"/>
                  </a:cubicBezTo>
                  <a:lnTo>
                    <a:pt x="1073650" y="600442"/>
                  </a:lnTo>
                  <a:cubicBezTo>
                    <a:pt x="1098552" y="614825"/>
                    <a:pt x="1118702" y="653496"/>
                    <a:pt x="1118702" y="686834"/>
                  </a:cubicBezTo>
                  <a:lnTo>
                    <a:pt x="1118702" y="754176"/>
                  </a:lnTo>
                  <a:cubicBezTo>
                    <a:pt x="1118702" y="787513"/>
                    <a:pt x="1098552" y="802753"/>
                    <a:pt x="1073650" y="78837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 name="Google Shape;2626;p47">
              <a:extLst>
                <a:ext uri="{FF2B5EF4-FFF2-40B4-BE49-F238E27FC236}">
                  <a16:creationId xmlns:a16="http://schemas.microsoft.com/office/drawing/2014/main" id="{96CBA52C-9191-7915-74CB-9C7503A2D647}"/>
                </a:ext>
              </a:extLst>
            </p:cNvPr>
            <p:cNvSpPr/>
            <p:nvPr/>
          </p:nvSpPr>
          <p:spPr>
            <a:xfrm>
              <a:off x="3766118" y="879295"/>
              <a:ext cx="2497551" cy="3394041"/>
            </a:xfrm>
            <a:custGeom>
              <a:avLst/>
              <a:gdLst/>
              <a:ahLst/>
              <a:cxnLst/>
              <a:rect l="l" t="t" r="r" b="b"/>
              <a:pathLst>
                <a:path w="2497551" h="3394041" extrusionOk="0">
                  <a:moveTo>
                    <a:pt x="2437193" y="3386756"/>
                  </a:moveTo>
                  <a:lnTo>
                    <a:pt x="60355" y="2011346"/>
                  </a:lnTo>
                  <a:cubicBezTo>
                    <a:pt x="26993" y="1992296"/>
                    <a:pt x="0" y="1940289"/>
                    <a:pt x="0" y="1895808"/>
                  </a:cubicBezTo>
                  <a:lnTo>
                    <a:pt x="0" y="53006"/>
                  </a:lnTo>
                  <a:cubicBezTo>
                    <a:pt x="0" y="8429"/>
                    <a:pt x="26993" y="-12050"/>
                    <a:pt x="60355" y="7286"/>
                  </a:cubicBezTo>
                  <a:lnTo>
                    <a:pt x="2437193" y="1382696"/>
                  </a:lnTo>
                  <a:cubicBezTo>
                    <a:pt x="2470554" y="1401746"/>
                    <a:pt x="2497548" y="1453752"/>
                    <a:pt x="2497548" y="1498234"/>
                  </a:cubicBezTo>
                  <a:lnTo>
                    <a:pt x="2497548" y="3341036"/>
                  </a:lnTo>
                  <a:cubicBezTo>
                    <a:pt x="2497928" y="3385613"/>
                    <a:pt x="2470934" y="3406092"/>
                    <a:pt x="2437193" y="3386756"/>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 name="Google Shape;2627;p47">
              <a:extLst>
                <a:ext uri="{FF2B5EF4-FFF2-40B4-BE49-F238E27FC236}">
                  <a16:creationId xmlns:a16="http://schemas.microsoft.com/office/drawing/2014/main" id="{34D1676F-EE33-A9FC-1684-D4EDF21539F3}"/>
                </a:ext>
              </a:extLst>
            </p:cNvPr>
            <p:cNvSpPr/>
            <p:nvPr/>
          </p:nvSpPr>
          <p:spPr>
            <a:xfrm>
              <a:off x="3744257" y="892344"/>
              <a:ext cx="2498022" cy="3393845"/>
            </a:xfrm>
            <a:custGeom>
              <a:avLst/>
              <a:gdLst/>
              <a:ahLst/>
              <a:cxnLst/>
              <a:rect l="l" t="t" r="r" b="b"/>
              <a:pathLst>
                <a:path w="2498022" h="3393845" extrusionOk="0">
                  <a:moveTo>
                    <a:pt x="2437668" y="3386756"/>
                  </a:moveTo>
                  <a:lnTo>
                    <a:pt x="60450" y="2010965"/>
                  </a:lnTo>
                  <a:cubicBezTo>
                    <a:pt x="27088" y="1991915"/>
                    <a:pt x="0" y="1939908"/>
                    <a:pt x="0" y="1895331"/>
                  </a:cubicBezTo>
                  <a:lnTo>
                    <a:pt x="0" y="53006"/>
                  </a:lnTo>
                  <a:cubicBezTo>
                    <a:pt x="0" y="8429"/>
                    <a:pt x="27088" y="-12050"/>
                    <a:pt x="60450" y="7286"/>
                  </a:cubicBezTo>
                  <a:lnTo>
                    <a:pt x="2437668" y="1382696"/>
                  </a:lnTo>
                  <a:cubicBezTo>
                    <a:pt x="2471030" y="1401746"/>
                    <a:pt x="2498023" y="1453752"/>
                    <a:pt x="2498023" y="1498329"/>
                  </a:cubicBezTo>
                  <a:lnTo>
                    <a:pt x="2498023" y="3340655"/>
                  </a:lnTo>
                  <a:cubicBezTo>
                    <a:pt x="2498023" y="3385136"/>
                    <a:pt x="2471030" y="3405806"/>
                    <a:pt x="2437668" y="3386756"/>
                  </a:cubicBezTo>
                  <a:close/>
                </a:path>
              </a:pathLst>
            </a:custGeom>
            <a:solidFill>
              <a:srgbClr val="E4E7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 name="Google Shape;2628;p47">
              <a:extLst>
                <a:ext uri="{FF2B5EF4-FFF2-40B4-BE49-F238E27FC236}">
                  <a16:creationId xmlns:a16="http://schemas.microsoft.com/office/drawing/2014/main" id="{360BC16E-EF30-7AC2-D002-9CB1BA64516B}"/>
                </a:ext>
              </a:extLst>
            </p:cNvPr>
            <p:cNvSpPr/>
            <p:nvPr/>
          </p:nvSpPr>
          <p:spPr>
            <a:xfrm>
              <a:off x="3740075" y="894303"/>
              <a:ext cx="2498022" cy="3394082"/>
            </a:xfrm>
            <a:custGeom>
              <a:avLst/>
              <a:gdLst/>
              <a:ahLst/>
              <a:cxnLst/>
              <a:rect l="l" t="t" r="r" b="b"/>
              <a:pathLst>
                <a:path w="2498022" h="3394082" extrusionOk="0">
                  <a:moveTo>
                    <a:pt x="2437668" y="3386797"/>
                  </a:moveTo>
                  <a:lnTo>
                    <a:pt x="60450" y="2011387"/>
                  </a:lnTo>
                  <a:cubicBezTo>
                    <a:pt x="27088" y="1992337"/>
                    <a:pt x="0" y="1940330"/>
                    <a:pt x="0" y="1895753"/>
                  </a:cubicBezTo>
                  <a:lnTo>
                    <a:pt x="0" y="52951"/>
                  </a:lnTo>
                  <a:cubicBezTo>
                    <a:pt x="0" y="8470"/>
                    <a:pt x="27088" y="-12009"/>
                    <a:pt x="60450" y="7231"/>
                  </a:cubicBezTo>
                  <a:lnTo>
                    <a:pt x="2437668" y="1382641"/>
                  </a:lnTo>
                  <a:cubicBezTo>
                    <a:pt x="2470935" y="1401691"/>
                    <a:pt x="2498023" y="1453698"/>
                    <a:pt x="2498023" y="1498275"/>
                  </a:cubicBezTo>
                  <a:lnTo>
                    <a:pt x="2498023" y="3341077"/>
                  </a:lnTo>
                  <a:cubicBezTo>
                    <a:pt x="2498023" y="3385654"/>
                    <a:pt x="2470935" y="3406132"/>
                    <a:pt x="2437668" y="3386797"/>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 name="Google Shape;2629;p47">
              <a:extLst>
                <a:ext uri="{FF2B5EF4-FFF2-40B4-BE49-F238E27FC236}">
                  <a16:creationId xmlns:a16="http://schemas.microsoft.com/office/drawing/2014/main" id="{F07B8AC8-6685-56E0-28B0-BED37F11C13A}"/>
                </a:ext>
              </a:extLst>
            </p:cNvPr>
            <p:cNvSpPr/>
            <p:nvPr/>
          </p:nvSpPr>
          <p:spPr>
            <a:xfrm>
              <a:off x="3770110" y="934160"/>
              <a:ext cx="2435672" cy="3234830"/>
            </a:xfrm>
            <a:custGeom>
              <a:avLst/>
              <a:gdLst/>
              <a:ahLst/>
              <a:cxnLst/>
              <a:rect l="l" t="t" r="r" b="b"/>
              <a:pathLst>
                <a:path w="2435672" h="3234830" extrusionOk="0">
                  <a:moveTo>
                    <a:pt x="2435292" y="3234830"/>
                  </a:moveTo>
                  <a:lnTo>
                    <a:pt x="0" y="1825988"/>
                  </a:lnTo>
                  <a:lnTo>
                    <a:pt x="1426" y="20714"/>
                  </a:lnTo>
                  <a:cubicBezTo>
                    <a:pt x="1426" y="2236"/>
                    <a:pt x="14352" y="-5289"/>
                    <a:pt x="29940" y="3950"/>
                  </a:cubicBezTo>
                  <a:lnTo>
                    <a:pt x="2407158" y="1379360"/>
                  </a:lnTo>
                  <a:cubicBezTo>
                    <a:pt x="2424086" y="1390600"/>
                    <a:pt x="2434674" y="1409231"/>
                    <a:pt x="2435672" y="1429557"/>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 name="Google Shape;2630;p47">
              <a:extLst>
                <a:ext uri="{FF2B5EF4-FFF2-40B4-BE49-F238E27FC236}">
                  <a16:creationId xmlns:a16="http://schemas.microsoft.com/office/drawing/2014/main" id="{E42ADC2D-9D73-307E-D016-CE43185D06A0}"/>
                </a:ext>
              </a:extLst>
            </p:cNvPr>
            <p:cNvSpPr/>
            <p:nvPr/>
          </p:nvSpPr>
          <p:spPr>
            <a:xfrm>
              <a:off x="3770110" y="934160"/>
              <a:ext cx="2435006" cy="3234925"/>
            </a:xfrm>
            <a:custGeom>
              <a:avLst/>
              <a:gdLst/>
              <a:ahLst/>
              <a:cxnLst/>
              <a:rect l="l" t="t" r="r" b="b"/>
              <a:pathLst>
                <a:path w="2435006" h="3234925" extrusionOk="0">
                  <a:moveTo>
                    <a:pt x="2434532" y="3234926"/>
                  </a:moveTo>
                  <a:lnTo>
                    <a:pt x="0" y="1826083"/>
                  </a:lnTo>
                  <a:lnTo>
                    <a:pt x="760" y="20714"/>
                  </a:lnTo>
                  <a:cubicBezTo>
                    <a:pt x="760" y="2236"/>
                    <a:pt x="13687" y="-5289"/>
                    <a:pt x="29274" y="3950"/>
                  </a:cubicBezTo>
                  <a:lnTo>
                    <a:pt x="2406493" y="1379360"/>
                  </a:lnTo>
                  <a:cubicBezTo>
                    <a:pt x="2423411" y="1390609"/>
                    <a:pt x="2433990" y="1409240"/>
                    <a:pt x="2435007" y="1429557"/>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 name="Google Shape;2631;p47">
              <a:extLst>
                <a:ext uri="{FF2B5EF4-FFF2-40B4-BE49-F238E27FC236}">
                  <a16:creationId xmlns:a16="http://schemas.microsoft.com/office/drawing/2014/main" id="{3B22F254-02B2-1D97-0506-BB475FA1DA2F}"/>
                </a:ext>
              </a:extLst>
            </p:cNvPr>
            <p:cNvSpPr/>
            <p:nvPr/>
          </p:nvSpPr>
          <p:spPr>
            <a:xfrm>
              <a:off x="6215951" y="4191660"/>
              <a:ext cx="26328" cy="93440"/>
            </a:xfrm>
            <a:custGeom>
              <a:avLst/>
              <a:gdLst/>
              <a:ahLst/>
              <a:cxnLst/>
              <a:rect l="l" t="t" r="r" b="b"/>
              <a:pathLst>
                <a:path w="26328" h="93440" extrusionOk="0">
                  <a:moveTo>
                    <a:pt x="0" y="93440"/>
                  </a:moveTo>
                  <a:lnTo>
                    <a:pt x="26328" y="78200"/>
                  </a:lnTo>
                  <a:lnTo>
                    <a:pt x="14922" y="0"/>
                  </a:lnTo>
                  <a:lnTo>
                    <a:pt x="0" y="93440"/>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 name="Google Shape;2632;p47">
              <a:extLst>
                <a:ext uri="{FF2B5EF4-FFF2-40B4-BE49-F238E27FC236}">
                  <a16:creationId xmlns:a16="http://schemas.microsoft.com/office/drawing/2014/main" id="{30D36244-0D35-1666-29F5-F639692D6035}"/>
                </a:ext>
              </a:extLst>
            </p:cNvPr>
            <p:cNvSpPr/>
            <p:nvPr/>
          </p:nvSpPr>
          <p:spPr>
            <a:xfrm>
              <a:off x="3761840" y="882675"/>
              <a:ext cx="63206" cy="27150"/>
            </a:xfrm>
            <a:custGeom>
              <a:avLst/>
              <a:gdLst/>
              <a:ahLst/>
              <a:cxnLst/>
              <a:rect l="l" t="t" r="r" b="b"/>
              <a:pathLst>
                <a:path w="63206" h="27150" extrusionOk="0">
                  <a:moveTo>
                    <a:pt x="0" y="15049"/>
                  </a:moveTo>
                  <a:lnTo>
                    <a:pt x="25948" y="0"/>
                  </a:lnTo>
                  <a:lnTo>
                    <a:pt x="63206" y="21336"/>
                  </a:lnTo>
                  <a:cubicBezTo>
                    <a:pt x="63206" y="21336"/>
                    <a:pt x="23477" y="27337"/>
                    <a:pt x="22526" y="27146"/>
                  </a:cubicBezTo>
                  <a:cubicBezTo>
                    <a:pt x="21576" y="26956"/>
                    <a:pt x="0" y="15049"/>
                    <a:pt x="0" y="15049"/>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 name="Google Shape;2633;p47">
              <a:extLst>
                <a:ext uri="{FF2B5EF4-FFF2-40B4-BE49-F238E27FC236}">
                  <a16:creationId xmlns:a16="http://schemas.microsoft.com/office/drawing/2014/main" id="{E1038402-51F2-3267-8687-ADA1271478B1}"/>
                </a:ext>
              </a:extLst>
            </p:cNvPr>
            <p:cNvSpPr/>
            <p:nvPr/>
          </p:nvSpPr>
          <p:spPr>
            <a:xfrm>
              <a:off x="1985051" y="2961416"/>
              <a:ext cx="4154298" cy="2403527"/>
            </a:xfrm>
            <a:custGeom>
              <a:avLst/>
              <a:gdLst/>
              <a:ahLst/>
              <a:cxnLst/>
              <a:rect l="l" t="t" r="r" b="b"/>
              <a:pathLst>
                <a:path w="4154298" h="2403527" extrusionOk="0">
                  <a:moveTo>
                    <a:pt x="2399727" y="2390484"/>
                  </a:moveTo>
                  <a:lnTo>
                    <a:pt x="22508" y="1015074"/>
                  </a:lnTo>
                  <a:cubicBezTo>
                    <a:pt x="-10853" y="996024"/>
                    <a:pt x="-6671" y="962115"/>
                    <a:pt x="32013" y="939826"/>
                  </a:cubicBezTo>
                  <a:lnTo>
                    <a:pt x="1624524" y="18378"/>
                  </a:lnTo>
                  <a:cubicBezTo>
                    <a:pt x="1662543" y="-3815"/>
                    <a:pt x="1721282" y="-6292"/>
                    <a:pt x="1754548" y="13044"/>
                  </a:cubicBezTo>
                  <a:lnTo>
                    <a:pt x="4131861" y="1388454"/>
                  </a:lnTo>
                  <a:cubicBezTo>
                    <a:pt x="4165128" y="1407504"/>
                    <a:pt x="4160946" y="1441413"/>
                    <a:pt x="4122357" y="1463701"/>
                  </a:cubicBezTo>
                  <a:lnTo>
                    <a:pt x="2529751" y="2385150"/>
                  </a:lnTo>
                  <a:cubicBezTo>
                    <a:pt x="2491257" y="2407343"/>
                    <a:pt x="2432993" y="2409820"/>
                    <a:pt x="2399727" y="2390484"/>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 name="Google Shape;2634;p47">
              <a:extLst>
                <a:ext uri="{FF2B5EF4-FFF2-40B4-BE49-F238E27FC236}">
                  <a16:creationId xmlns:a16="http://schemas.microsoft.com/office/drawing/2014/main" id="{5C305D44-A64D-BDE5-EF72-E616D8EAC3CB}"/>
                </a:ext>
              </a:extLst>
            </p:cNvPr>
            <p:cNvSpPr/>
            <p:nvPr/>
          </p:nvSpPr>
          <p:spPr>
            <a:xfrm>
              <a:off x="2036757" y="2930659"/>
              <a:ext cx="4154369" cy="2403042"/>
            </a:xfrm>
            <a:custGeom>
              <a:avLst/>
              <a:gdLst/>
              <a:ahLst/>
              <a:cxnLst/>
              <a:rect l="l" t="t" r="r" b="b"/>
              <a:pathLst>
                <a:path w="4154369" h="2403042" extrusionOk="0">
                  <a:moveTo>
                    <a:pt x="2399917" y="2389999"/>
                  </a:moveTo>
                  <a:lnTo>
                    <a:pt x="22508" y="1015065"/>
                  </a:lnTo>
                  <a:cubicBezTo>
                    <a:pt x="-10853" y="996015"/>
                    <a:pt x="-6671" y="962106"/>
                    <a:pt x="32013" y="939818"/>
                  </a:cubicBezTo>
                  <a:lnTo>
                    <a:pt x="1624524" y="18464"/>
                  </a:lnTo>
                  <a:cubicBezTo>
                    <a:pt x="1662543" y="-3824"/>
                    <a:pt x="1721282" y="-6301"/>
                    <a:pt x="1754643" y="13035"/>
                  </a:cubicBezTo>
                  <a:lnTo>
                    <a:pt x="4131861" y="1388445"/>
                  </a:lnTo>
                  <a:cubicBezTo>
                    <a:pt x="4165223" y="1407495"/>
                    <a:pt x="4161041" y="1441404"/>
                    <a:pt x="4122357" y="1463693"/>
                  </a:cubicBezTo>
                  <a:lnTo>
                    <a:pt x="2530036" y="2384665"/>
                  </a:lnTo>
                  <a:cubicBezTo>
                    <a:pt x="2491542" y="2406858"/>
                    <a:pt x="2433278" y="2409335"/>
                    <a:pt x="2399917" y="2389999"/>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 name="Google Shape;2635;p47">
              <a:extLst>
                <a:ext uri="{FF2B5EF4-FFF2-40B4-BE49-F238E27FC236}">
                  <a16:creationId xmlns:a16="http://schemas.microsoft.com/office/drawing/2014/main" id="{5E3A810C-007E-E2C6-55EF-2F12813F4BA9}"/>
                </a:ext>
              </a:extLst>
            </p:cNvPr>
            <p:cNvSpPr/>
            <p:nvPr/>
          </p:nvSpPr>
          <p:spPr>
            <a:xfrm>
              <a:off x="2036929" y="3869239"/>
              <a:ext cx="50374" cy="44958"/>
            </a:xfrm>
            <a:custGeom>
              <a:avLst/>
              <a:gdLst/>
              <a:ahLst/>
              <a:cxnLst/>
              <a:rect l="l" t="t" r="r" b="b"/>
              <a:pathLst>
                <a:path w="50374" h="44958" extrusionOk="0">
                  <a:moveTo>
                    <a:pt x="0" y="44958"/>
                  </a:moveTo>
                  <a:lnTo>
                    <a:pt x="0" y="0"/>
                  </a:lnTo>
                  <a:lnTo>
                    <a:pt x="50375" y="21146"/>
                  </a:lnTo>
                  <a:lnTo>
                    <a:pt x="0" y="44958"/>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 name="Google Shape;2636;p47">
              <a:extLst>
                <a:ext uri="{FF2B5EF4-FFF2-40B4-BE49-F238E27FC236}">
                  <a16:creationId xmlns:a16="http://schemas.microsoft.com/office/drawing/2014/main" id="{EE9D3B38-630A-E75B-F86D-F511221F9E71}"/>
                </a:ext>
              </a:extLst>
            </p:cNvPr>
            <p:cNvSpPr/>
            <p:nvPr/>
          </p:nvSpPr>
          <p:spPr>
            <a:xfrm>
              <a:off x="6153886" y="4308341"/>
              <a:ext cx="37258" cy="49244"/>
            </a:xfrm>
            <a:custGeom>
              <a:avLst/>
              <a:gdLst/>
              <a:ahLst/>
              <a:cxnLst/>
              <a:rect l="l" t="t" r="r" b="b"/>
              <a:pathLst>
                <a:path w="37258" h="49244" extrusionOk="0">
                  <a:moveTo>
                    <a:pt x="37259" y="43910"/>
                  </a:moveTo>
                  <a:lnTo>
                    <a:pt x="37259" y="0"/>
                  </a:lnTo>
                  <a:lnTo>
                    <a:pt x="0" y="12859"/>
                  </a:lnTo>
                  <a:lnTo>
                    <a:pt x="24712" y="49244"/>
                  </a:lnTo>
                  <a:lnTo>
                    <a:pt x="37259" y="43910"/>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 name="Google Shape;2637;p47">
              <a:extLst>
                <a:ext uri="{FF2B5EF4-FFF2-40B4-BE49-F238E27FC236}">
                  <a16:creationId xmlns:a16="http://schemas.microsoft.com/office/drawing/2014/main" id="{AD3D4B2C-C7D6-7B89-FADD-208D6877CDF0}"/>
                </a:ext>
              </a:extLst>
            </p:cNvPr>
            <p:cNvSpPr/>
            <p:nvPr/>
          </p:nvSpPr>
          <p:spPr>
            <a:xfrm>
              <a:off x="2036757" y="2892519"/>
              <a:ext cx="4154369" cy="2403360"/>
            </a:xfrm>
            <a:custGeom>
              <a:avLst/>
              <a:gdLst/>
              <a:ahLst/>
              <a:cxnLst/>
              <a:rect l="l" t="t" r="r" b="b"/>
              <a:pathLst>
                <a:path w="4154369" h="2403360" extrusionOk="0">
                  <a:moveTo>
                    <a:pt x="2399917" y="2390326"/>
                  </a:moveTo>
                  <a:lnTo>
                    <a:pt x="22508" y="1015106"/>
                  </a:lnTo>
                  <a:cubicBezTo>
                    <a:pt x="-10853" y="996056"/>
                    <a:pt x="-6671" y="962147"/>
                    <a:pt x="32013" y="939859"/>
                  </a:cubicBezTo>
                  <a:lnTo>
                    <a:pt x="1624524" y="18410"/>
                  </a:lnTo>
                  <a:cubicBezTo>
                    <a:pt x="1662543" y="-3879"/>
                    <a:pt x="1721282" y="-6260"/>
                    <a:pt x="1754643" y="13076"/>
                  </a:cubicBezTo>
                  <a:lnTo>
                    <a:pt x="4131861" y="1388486"/>
                  </a:lnTo>
                  <a:cubicBezTo>
                    <a:pt x="4165223" y="1407536"/>
                    <a:pt x="4161041" y="1441445"/>
                    <a:pt x="4122357" y="1463734"/>
                  </a:cubicBezTo>
                  <a:lnTo>
                    <a:pt x="2530036" y="2384896"/>
                  </a:lnTo>
                  <a:cubicBezTo>
                    <a:pt x="2491542" y="2407185"/>
                    <a:pt x="2433278" y="2409661"/>
                    <a:pt x="2399917" y="2390326"/>
                  </a:cubicBezTo>
                  <a:close/>
                </a:path>
              </a:pathLst>
            </a:custGeom>
            <a:solidFill>
              <a:srgbClr val="E4E7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 name="Google Shape;2638;p47">
              <a:extLst>
                <a:ext uri="{FF2B5EF4-FFF2-40B4-BE49-F238E27FC236}">
                  <a16:creationId xmlns:a16="http://schemas.microsoft.com/office/drawing/2014/main" id="{EE970EAE-0399-CAE1-15AC-84219FDBBD8C}"/>
                </a:ext>
              </a:extLst>
            </p:cNvPr>
            <p:cNvSpPr/>
            <p:nvPr/>
          </p:nvSpPr>
          <p:spPr>
            <a:xfrm>
              <a:off x="2036757" y="2886502"/>
              <a:ext cx="4154369" cy="2403527"/>
            </a:xfrm>
            <a:custGeom>
              <a:avLst/>
              <a:gdLst/>
              <a:ahLst/>
              <a:cxnLst/>
              <a:rect l="l" t="t" r="r" b="b"/>
              <a:pathLst>
                <a:path w="4154369" h="2403527" extrusionOk="0">
                  <a:moveTo>
                    <a:pt x="2399917" y="2390532"/>
                  </a:moveTo>
                  <a:lnTo>
                    <a:pt x="22508" y="1015122"/>
                  </a:lnTo>
                  <a:cubicBezTo>
                    <a:pt x="-10853" y="996072"/>
                    <a:pt x="-6671" y="962067"/>
                    <a:pt x="32013" y="939874"/>
                  </a:cubicBezTo>
                  <a:lnTo>
                    <a:pt x="1624524" y="18425"/>
                  </a:lnTo>
                  <a:cubicBezTo>
                    <a:pt x="1662543" y="-3863"/>
                    <a:pt x="1721282" y="-6244"/>
                    <a:pt x="1754643" y="12996"/>
                  </a:cubicBezTo>
                  <a:lnTo>
                    <a:pt x="4131861" y="1388502"/>
                  </a:lnTo>
                  <a:cubicBezTo>
                    <a:pt x="4165223" y="1407552"/>
                    <a:pt x="4161041" y="1441461"/>
                    <a:pt x="4122357" y="1463749"/>
                  </a:cubicBezTo>
                  <a:lnTo>
                    <a:pt x="2530036" y="2385103"/>
                  </a:lnTo>
                  <a:cubicBezTo>
                    <a:pt x="2491542" y="2407391"/>
                    <a:pt x="2433278" y="2409772"/>
                    <a:pt x="2399917" y="2390532"/>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 name="Google Shape;2639;p47">
              <a:extLst>
                <a:ext uri="{FF2B5EF4-FFF2-40B4-BE49-F238E27FC236}">
                  <a16:creationId xmlns:a16="http://schemas.microsoft.com/office/drawing/2014/main" id="{9DBB1B75-BAB6-0A79-70B6-2473C9AB9235}"/>
                </a:ext>
              </a:extLst>
            </p:cNvPr>
            <p:cNvSpPr/>
            <p:nvPr/>
          </p:nvSpPr>
          <p:spPr>
            <a:xfrm>
              <a:off x="3500252" y="3065247"/>
              <a:ext cx="266442" cy="153993"/>
            </a:xfrm>
            <a:custGeom>
              <a:avLst/>
              <a:gdLst/>
              <a:ahLst/>
              <a:cxnLst/>
              <a:rect l="l" t="t" r="r" b="b"/>
              <a:pathLst>
                <a:path w="266442" h="153993" extrusionOk="0">
                  <a:moveTo>
                    <a:pt x="116927" y="150482"/>
                  </a:moveTo>
                  <a:lnTo>
                    <a:pt x="6292" y="86474"/>
                  </a:lnTo>
                  <a:cubicBezTo>
                    <a:pt x="-3212" y="81235"/>
                    <a:pt x="-1597" y="72091"/>
                    <a:pt x="8763" y="66090"/>
                  </a:cubicBezTo>
                  <a:lnTo>
                    <a:pt x="114456" y="4940"/>
                  </a:lnTo>
                  <a:cubicBezTo>
                    <a:pt x="125291" y="-1099"/>
                    <a:pt x="138341" y="-1632"/>
                    <a:pt x="149623" y="3511"/>
                  </a:cubicBezTo>
                  <a:lnTo>
                    <a:pt x="260353" y="67519"/>
                  </a:lnTo>
                  <a:cubicBezTo>
                    <a:pt x="269382" y="72758"/>
                    <a:pt x="268241" y="81902"/>
                    <a:pt x="257786" y="87903"/>
                  </a:cubicBezTo>
                  <a:lnTo>
                    <a:pt x="152189" y="149053"/>
                  </a:lnTo>
                  <a:cubicBezTo>
                    <a:pt x="141325" y="155092"/>
                    <a:pt x="128247" y="155625"/>
                    <a:pt x="116927"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 name="Google Shape;2640;p47">
              <a:extLst>
                <a:ext uri="{FF2B5EF4-FFF2-40B4-BE49-F238E27FC236}">
                  <a16:creationId xmlns:a16="http://schemas.microsoft.com/office/drawing/2014/main" id="{FD29BBFD-35A5-541C-1268-4F7310F9191F}"/>
                </a:ext>
              </a:extLst>
            </p:cNvPr>
            <p:cNvSpPr/>
            <p:nvPr/>
          </p:nvSpPr>
          <p:spPr>
            <a:xfrm>
              <a:off x="3657092" y="3155925"/>
              <a:ext cx="266442" cy="153985"/>
            </a:xfrm>
            <a:custGeom>
              <a:avLst/>
              <a:gdLst/>
              <a:ahLst/>
              <a:cxnLst/>
              <a:rect l="l" t="t" r="r" b="b"/>
              <a:pathLst>
                <a:path w="266442" h="153985" extrusionOk="0">
                  <a:moveTo>
                    <a:pt x="116819" y="150482"/>
                  </a:moveTo>
                  <a:lnTo>
                    <a:pt x="6090" y="86379"/>
                  </a:lnTo>
                  <a:cubicBezTo>
                    <a:pt x="-2940" y="81235"/>
                    <a:pt x="-1799" y="72091"/>
                    <a:pt x="8656" y="65995"/>
                  </a:cubicBezTo>
                  <a:lnTo>
                    <a:pt x="114253" y="4940"/>
                  </a:lnTo>
                  <a:cubicBezTo>
                    <a:pt x="125117" y="-1099"/>
                    <a:pt x="138195" y="-1632"/>
                    <a:pt x="149515" y="3511"/>
                  </a:cubicBezTo>
                  <a:lnTo>
                    <a:pt x="260150" y="67519"/>
                  </a:lnTo>
                  <a:cubicBezTo>
                    <a:pt x="269655" y="72758"/>
                    <a:pt x="268039" y="81902"/>
                    <a:pt x="257679" y="87903"/>
                  </a:cubicBezTo>
                  <a:lnTo>
                    <a:pt x="151987" y="148958"/>
                  </a:lnTo>
                  <a:cubicBezTo>
                    <a:pt x="141180" y="155073"/>
                    <a:pt x="128111" y="155645"/>
                    <a:pt x="116819"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 name="Google Shape;2641;p47">
              <a:extLst>
                <a:ext uri="{FF2B5EF4-FFF2-40B4-BE49-F238E27FC236}">
                  <a16:creationId xmlns:a16="http://schemas.microsoft.com/office/drawing/2014/main" id="{1601C2BB-1BB3-2C60-7BF2-0BB81DFB405C}"/>
                </a:ext>
              </a:extLst>
            </p:cNvPr>
            <p:cNvSpPr/>
            <p:nvPr/>
          </p:nvSpPr>
          <p:spPr>
            <a:xfrm>
              <a:off x="3815428" y="3247563"/>
              <a:ext cx="266636" cy="153995"/>
            </a:xfrm>
            <a:custGeom>
              <a:avLst/>
              <a:gdLst/>
              <a:ahLst/>
              <a:cxnLst/>
              <a:rect l="l" t="t" r="r" b="b"/>
              <a:pathLst>
                <a:path w="266636" h="153995" extrusionOk="0">
                  <a:moveTo>
                    <a:pt x="116927" y="150570"/>
                  </a:moveTo>
                  <a:lnTo>
                    <a:pt x="6292" y="86466"/>
                  </a:lnTo>
                  <a:cubicBezTo>
                    <a:pt x="-3213" y="81228"/>
                    <a:pt x="-1597" y="72083"/>
                    <a:pt x="8763" y="66083"/>
                  </a:cubicBezTo>
                  <a:lnTo>
                    <a:pt x="114456" y="5028"/>
                  </a:lnTo>
                  <a:cubicBezTo>
                    <a:pt x="125262" y="-1087"/>
                    <a:pt x="138331" y="-1659"/>
                    <a:pt x="149623" y="3504"/>
                  </a:cubicBezTo>
                  <a:lnTo>
                    <a:pt x="260353" y="67607"/>
                  </a:lnTo>
                  <a:cubicBezTo>
                    <a:pt x="269857" y="72750"/>
                    <a:pt x="268242" y="81894"/>
                    <a:pt x="257786" y="87990"/>
                  </a:cubicBezTo>
                  <a:lnTo>
                    <a:pt x="152189" y="149046"/>
                  </a:lnTo>
                  <a:cubicBezTo>
                    <a:pt x="141325" y="155056"/>
                    <a:pt x="128266" y="155627"/>
                    <a:pt x="116927" y="150570"/>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 name="Google Shape;2642;p47">
              <a:extLst>
                <a:ext uri="{FF2B5EF4-FFF2-40B4-BE49-F238E27FC236}">
                  <a16:creationId xmlns:a16="http://schemas.microsoft.com/office/drawing/2014/main" id="{25541436-3659-931E-4C00-65072F271C05}"/>
                </a:ext>
              </a:extLst>
            </p:cNvPr>
            <p:cNvSpPr/>
            <p:nvPr/>
          </p:nvSpPr>
          <p:spPr>
            <a:xfrm>
              <a:off x="3970462" y="3337185"/>
              <a:ext cx="266334" cy="153993"/>
            </a:xfrm>
            <a:custGeom>
              <a:avLst/>
              <a:gdLst/>
              <a:ahLst/>
              <a:cxnLst/>
              <a:rect l="l" t="t" r="r" b="b"/>
              <a:pathLst>
                <a:path w="266334" h="153993" extrusionOk="0">
                  <a:moveTo>
                    <a:pt x="116819" y="150482"/>
                  </a:moveTo>
                  <a:lnTo>
                    <a:pt x="6090" y="86474"/>
                  </a:lnTo>
                  <a:cubicBezTo>
                    <a:pt x="-2940" y="81235"/>
                    <a:pt x="-1799" y="72091"/>
                    <a:pt x="8656" y="66090"/>
                  </a:cubicBezTo>
                  <a:lnTo>
                    <a:pt x="114253" y="4940"/>
                  </a:lnTo>
                  <a:cubicBezTo>
                    <a:pt x="125117" y="-1099"/>
                    <a:pt x="138195" y="-1632"/>
                    <a:pt x="149515" y="3511"/>
                  </a:cubicBezTo>
                  <a:lnTo>
                    <a:pt x="260245" y="67519"/>
                  </a:lnTo>
                  <a:cubicBezTo>
                    <a:pt x="269275" y="72758"/>
                    <a:pt x="268134" y="81902"/>
                    <a:pt x="257679" y="87903"/>
                  </a:cubicBezTo>
                  <a:lnTo>
                    <a:pt x="152082" y="149053"/>
                  </a:lnTo>
                  <a:cubicBezTo>
                    <a:pt x="141218" y="155092"/>
                    <a:pt x="128139" y="155626"/>
                    <a:pt x="116819"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 name="Google Shape;2643;p47">
              <a:extLst>
                <a:ext uri="{FF2B5EF4-FFF2-40B4-BE49-F238E27FC236}">
                  <a16:creationId xmlns:a16="http://schemas.microsoft.com/office/drawing/2014/main" id="{FFC8B507-63E7-E024-E988-E0A057293CDD}"/>
                </a:ext>
              </a:extLst>
            </p:cNvPr>
            <p:cNvSpPr/>
            <p:nvPr/>
          </p:nvSpPr>
          <p:spPr>
            <a:xfrm>
              <a:off x="4127000" y="3427863"/>
              <a:ext cx="266433" cy="153993"/>
            </a:xfrm>
            <a:custGeom>
              <a:avLst/>
              <a:gdLst/>
              <a:ahLst/>
              <a:cxnLst/>
              <a:rect l="l" t="t" r="r" b="b"/>
              <a:pathLst>
                <a:path w="266433" h="153993" extrusionOk="0">
                  <a:moveTo>
                    <a:pt x="117013" y="150482"/>
                  </a:moveTo>
                  <a:lnTo>
                    <a:pt x="6284" y="86474"/>
                  </a:lnTo>
                  <a:cubicBezTo>
                    <a:pt x="-3221" y="81235"/>
                    <a:pt x="-1605" y="72091"/>
                    <a:pt x="8850" y="66091"/>
                  </a:cubicBezTo>
                  <a:lnTo>
                    <a:pt x="114447" y="4940"/>
                  </a:lnTo>
                  <a:cubicBezTo>
                    <a:pt x="125311" y="-1099"/>
                    <a:pt x="138389" y="-1632"/>
                    <a:pt x="149709" y="3511"/>
                  </a:cubicBezTo>
                  <a:lnTo>
                    <a:pt x="260344" y="67519"/>
                  </a:lnTo>
                  <a:cubicBezTo>
                    <a:pt x="269374" y="72758"/>
                    <a:pt x="268233" y="81902"/>
                    <a:pt x="257778" y="87903"/>
                  </a:cubicBezTo>
                  <a:lnTo>
                    <a:pt x="152181" y="149053"/>
                  </a:lnTo>
                  <a:cubicBezTo>
                    <a:pt x="141345" y="155092"/>
                    <a:pt x="128295" y="155626"/>
                    <a:pt x="117013"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 name="Google Shape;2644;p47">
              <a:extLst>
                <a:ext uri="{FF2B5EF4-FFF2-40B4-BE49-F238E27FC236}">
                  <a16:creationId xmlns:a16="http://schemas.microsoft.com/office/drawing/2014/main" id="{196EE5E8-04FB-36A5-0265-F073D97BAAB7}"/>
                </a:ext>
              </a:extLst>
            </p:cNvPr>
            <p:cNvSpPr/>
            <p:nvPr/>
          </p:nvSpPr>
          <p:spPr>
            <a:xfrm>
              <a:off x="4283886" y="3519017"/>
              <a:ext cx="266280" cy="153993"/>
            </a:xfrm>
            <a:custGeom>
              <a:avLst/>
              <a:gdLst/>
              <a:ahLst/>
              <a:cxnLst/>
              <a:rect l="l" t="t" r="r" b="b"/>
              <a:pathLst>
                <a:path w="266280" h="153993" extrusionOk="0">
                  <a:moveTo>
                    <a:pt x="116765" y="150482"/>
                  </a:moveTo>
                  <a:lnTo>
                    <a:pt x="6131" y="86474"/>
                  </a:lnTo>
                  <a:cubicBezTo>
                    <a:pt x="-2899" y="81235"/>
                    <a:pt x="-1853" y="72091"/>
                    <a:pt x="8602" y="66091"/>
                  </a:cubicBezTo>
                  <a:lnTo>
                    <a:pt x="114199" y="4940"/>
                  </a:lnTo>
                  <a:cubicBezTo>
                    <a:pt x="125063" y="-1099"/>
                    <a:pt x="138141" y="-1632"/>
                    <a:pt x="149461" y="3511"/>
                  </a:cubicBezTo>
                  <a:lnTo>
                    <a:pt x="260191" y="67519"/>
                  </a:lnTo>
                  <a:cubicBezTo>
                    <a:pt x="269220" y="72758"/>
                    <a:pt x="268080" y="81902"/>
                    <a:pt x="257625" y="87903"/>
                  </a:cubicBezTo>
                  <a:lnTo>
                    <a:pt x="152027" y="149053"/>
                  </a:lnTo>
                  <a:cubicBezTo>
                    <a:pt x="141164" y="155092"/>
                    <a:pt x="128085" y="155626"/>
                    <a:pt x="116765"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 name="Google Shape;2645;p47">
              <a:extLst>
                <a:ext uri="{FF2B5EF4-FFF2-40B4-BE49-F238E27FC236}">
                  <a16:creationId xmlns:a16="http://schemas.microsoft.com/office/drawing/2014/main" id="{A03053D4-5C22-5AE0-78C7-E4A80C46696E}"/>
                </a:ext>
              </a:extLst>
            </p:cNvPr>
            <p:cNvSpPr/>
            <p:nvPr/>
          </p:nvSpPr>
          <p:spPr>
            <a:xfrm>
              <a:off x="4440564" y="3609219"/>
              <a:ext cx="266248" cy="153985"/>
            </a:xfrm>
            <a:custGeom>
              <a:avLst/>
              <a:gdLst/>
              <a:ahLst/>
              <a:cxnLst/>
              <a:rect l="l" t="t" r="r" b="b"/>
              <a:pathLst>
                <a:path w="266248" h="153985" extrusionOk="0">
                  <a:moveTo>
                    <a:pt x="116819" y="150482"/>
                  </a:moveTo>
                  <a:lnTo>
                    <a:pt x="6089" y="86474"/>
                  </a:lnTo>
                  <a:cubicBezTo>
                    <a:pt x="-2940" y="81235"/>
                    <a:pt x="-1799" y="72091"/>
                    <a:pt x="8656" y="66090"/>
                  </a:cubicBezTo>
                  <a:lnTo>
                    <a:pt x="114253" y="4940"/>
                  </a:lnTo>
                  <a:cubicBezTo>
                    <a:pt x="125117" y="-1099"/>
                    <a:pt x="138195" y="-1632"/>
                    <a:pt x="149515" y="3511"/>
                  </a:cubicBezTo>
                  <a:lnTo>
                    <a:pt x="260150" y="67519"/>
                  </a:lnTo>
                  <a:cubicBezTo>
                    <a:pt x="269179" y="72758"/>
                    <a:pt x="268039" y="81902"/>
                    <a:pt x="257679" y="87903"/>
                  </a:cubicBezTo>
                  <a:lnTo>
                    <a:pt x="151987" y="148958"/>
                  </a:lnTo>
                  <a:cubicBezTo>
                    <a:pt x="141180" y="155073"/>
                    <a:pt x="128111" y="155645"/>
                    <a:pt x="116819"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 name="Google Shape;2646;p47">
              <a:extLst>
                <a:ext uri="{FF2B5EF4-FFF2-40B4-BE49-F238E27FC236}">
                  <a16:creationId xmlns:a16="http://schemas.microsoft.com/office/drawing/2014/main" id="{A6273D4B-8675-A809-9CA2-B29AD6E5D472}"/>
                </a:ext>
              </a:extLst>
            </p:cNvPr>
            <p:cNvSpPr/>
            <p:nvPr/>
          </p:nvSpPr>
          <p:spPr>
            <a:xfrm>
              <a:off x="4597287" y="3699905"/>
              <a:ext cx="266442" cy="153983"/>
            </a:xfrm>
            <a:custGeom>
              <a:avLst/>
              <a:gdLst/>
              <a:ahLst/>
              <a:cxnLst/>
              <a:rect l="l" t="t" r="r" b="b"/>
              <a:pathLst>
                <a:path w="266442" h="153983" extrusionOk="0">
                  <a:moveTo>
                    <a:pt x="116733" y="150570"/>
                  </a:moveTo>
                  <a:lnTo>
                    <a:pt x="6099" y="86466"/>
                  </a:lnTo>
                  <a:cubicBezTo>
                    <a:pt x="-2931" y="81228"/>
                    <a:pt x="-1790" y="72179"/>
                    <a:pt x="8570" y="66083"/>
                  </a:cubicBezTo>
                  <a:lnTo>
                    <a:pt x="114262" y="5028"/>
                  </a:lnTo>
                  <a:cubicBezTo>
                    <a:pt x="125069" y="-1087"/>
                    <a:pt x="138138" y="-1659"/>
                    <a:pt x="149429" y="3504"/>
                  </a:cubicBezTo>
                  <a:lnTo>
                    <a:pt x="260159" y="67607"/>
                  </a:lnTo>
                  <a:cubicBezTo>
                    <a:pt x="269663" y="72846"/>
                    <a:pt x="268048" y="81894"/>
                    <a:pt x="257593" y="87990"/>
                  </a:cubicBezTo>
                  <a:lnTo>
                    <a:pt x="151805" y="148950"/>
                  </a:lnTo>
                  <a:cubicBezTo>
                    <a:pt x="141037" y="155037"/>
                    <a:pt x="128015" y="155637"/>
                    <a:pt x="116733" y="150570"/>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 name="Google Shape;2647;p47">
              <a:extLst>
                <a:ext uri="{FF2B5EF4-FFF2-40B4-BE49-F238E27FC236}">
                  <a16:creationId xmlns:a16="http://schemas.microsoft.com/office/drawing/2014/main" id="{02E9C728-5CD0-9E8A-36E7-B81FD32F2125}"/>
                </a:ext>
              </a:extLst>
            </p:cNvPr>
            <p:cNvSpPr/>
            <p:nvPr/>
          </p:nvSpPr>
          <p:spPr>
            <a:xfrm>
              <a:off x="4753934" y="3790488"/>
              <a:ext cx="266248" cy="153985"/>
            </a:xfrm>
            <a:custGeom>
              <a:avLst/>
              <a:gdLst/>
              <a:ahLst/>
              <a:cxnLst/>
              <a:rect l="l" t="t" r="r" b="b"/>
              <a:pathLst>
                <a:path w="266248" h="153985" extrusionOk="0">
                  <a:moveTo>
                    <a:pt x="116819" y="150474"/>
                  </a:moveTo>
                  <a:lnTo>
                    <a:pt x="6089" y="86466"/>
                  </a:lnTo>
                  <a:cubicBezTo>
                    <a:pt x="-2940" y="81228"/>
                    <a:pt x="-1799" y="72083"/>
                    <a:pt x="8656" y="66083"/>
                  </a:cubicBezTo>
                  <a:lnTo>
                    <a:pt x="114253" y="5028"/>
                  </a:lnTo>
                  <a:cubicBezTo>
                    <a:pt x="125088" y="-1087"/>
                    <a:pt x="138195" y="-1659"/>
                    <a:pt x="149515" y="3504"/>
                  </a:cubicBezTo>
                  <a:lnTo>
                    <a:pt x="260150" y="67607"/>
                  </a:lnTo>
                  <a:cubicBezTo>
                    <a:pt x="269179" y="72750"/>
                    <a:pt x="268039" y="81894"/>
                    <a:pt x="257679" y="87990"/>
                  </a:cubicBezTo>
                  <a:lnTo>
                    <a:pt x="152082" y="149046"/>
                  </a:lnTo>
                  <a:cubicBezTo>
                    <a:pt x="141218" y="155084"/>
                    <a:pt x="128139" y="155618"/>
                    <a:pt x="116819" y="150474"/>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 name="Google Shape;2648;p47">
              <a:extLst>
                <a:ext uri="{FF2B5EF4-FFF2-40B4-BE49-F238E27FC236}">
                  <a16:creationId xmlns:a16="http://schemas.microsoft.com/office/drawing/2014/main" id="{E5998024-9C45-CCEB-3B39-DF81DA236BEE}"/>
                </a:ext>
              </a:extLst>
            </p:cNvPr>
            <p:cNvSpPr/>
            <p:nvPr/>
          </p:nvSpPr>
          <p:spPr>
            <a:xfrm>
              <a:off x="4910657" y="3881158"/>
              <a:ext cx="266058" cy="153915"/>
            </a:xfrm>
            <a:custGeom>
              <a:avLst/>
              <a:gdLst/>
              <a:ahLst/>
              <a:cxnLst/>
              <a:rect l="l" t="t" r="r" b="b"/>
              <a:pathLst>
                <a:path w="266058" h="153915" extrusionOk="0">
                  <a:moveTo>
                    <a:pt x="116733" y="150292"/>
                  </a:moveTo>
                  <a:lnTo>
                    <a:pt x="6099" y="86284"/>
                  </a:lnTo>
                  <a:cubicBezTo>
                    <a:pt x="-2931" y="81045"/>
                    <a:pt x="-1790" y="71901"/>
                    <a:pt x="8570" y="65900"/>
                  </a:cubicBezTo>
                  <a:lnTo>
                    <a:pt x="114072" y="4940"/>
                  </a:lnTo>
                  <a:cubicBezTo>
                    <a:pt x="124907" y="-1099"/>
                    <a:pt x="137957" y="-1632"/>
                    <a:pt x="149239" y="3511"/>
                  </a:cubicBezTo>
                  <a:lnTo>
                    <a:pt x="259969" y="67519"/>
                  </a:lnTo>
                  <a:cubicBezTo>
                    <a:pt x="268998" y="72758"/>
                    <a:pt x="267858" y="81902"/>
                    <a:pt x="257402" y="87903"/>
                  </a:cubicBezTo>
                  <a:lnTo>
                    <a:pt x="152090" y="149053"/>
                  </a:lnTo>
                  <a:cubicBezTo>
                    <a:pt x="141170" y="155064"/>
                    <a:pt x="128044" y="155530"/>
                    <a:pt x="116733" y="1502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 name="Google Shape;2649;p47">
              <a:extLst>
                <a:ext uri="{FF2B5EF4-FFF2-40B4-BE49-F238E27FC236}">
                  <a16:creationId xmlns:a16="http://schemas.microsoft.com/office/drawing/2014/main" id="{CAB4704D-3E06-F56F-9942-DA0B4B5E794B}"/>
                </a:ext>
              </a:extLst>
            </p:cNvPr>
            <p:cNvSpPr/>
            <p:nvPr/>
          </p:nvSpPr>
          <p:spPr>
            <a:xfrm>
              <a:off x="5067303" y="3971836"/>
              <a:ext cx="266334" cy="153993"/>
            </a:xfrm>
            <a:custGeom>
              <a:avLst/>
              <a:gdLst/>
              <a:ahLst/>
              <a:cxnLst/>
              <a:rect l="l" t="t" r="r" b="b"/>
              <a:pathLst>
                <a:path w="266334" h="153993" extrusionOk="0">
                  <a:moveTo>
                    <a:pt x="116819" y="150482"/>
                  </a:moveTo>
                  <a:lnTo>
                    <a:pt x="6089" y="86474"/>
                  </a:lnTo>
                  <a:cubicBezTo>
                    <a:pt x="-2940" y="81235"/>
                    <a:pt x="-1799" y="72091"/>
                    <a:pt x="8656" y="66090"/>
                  </a:cubicBezTo>
                  <a:lnTo>
                    <a:pt x="114253" y="4940"/>
                  </a:lnTo>
                  <a:cubicBezTo>
                    <a:pt x="125117" y="-1099"/>
                    <a:pt x="138195" y="-1632"/>
                    <a:pt x="149515" y="3511"/>
                  </a:cubicBezTo>
                  <a:lnTo>
                    <a:pt x="260245" y="67519"/>
                  </a:lnTo>
                  <a:cubicBezTo>
                    <a:pt x="269274" y="72758"/>
                    <a:pt x="268134" y="81902"/>
                    <a:pt x="257679" y="87903"/>
                  </a:cubicBezTo>
                  <a:lnTo>
                    <a:pt x="152082" y="149053"/>
                  </a:lnTo>
                  <a:cubicBezTo>
                    <a:pt x="141218" y="155092"/>
                    <a:pt x="128139" y="155625"/>
                    <a:pt x="116819"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 name="Google Shape;2650;p47">
              <a:extLst>
                <a:ext uri="{FF2B5EF4-FFF2-40B4-BE49-F238E27FC236}">
                  <a16:creationId xmlns:a16="http://schemas.microsoft.com/office/drawing/2014/main" id="{762BB17E-C70D-4CE7-5945-A42CD7232652}"/>
                </a:ext>
              </a:extLst>
            </p:cNvPr>
            <p:cNvSpPr/>
            <p:nvPr/>
          </p:nvSpPr>
          <p:spPr>
            <a:xfrm>
              <a:off x="5224035" y="4062514"/>
              <a:ext cx="266528" cy="154092"/>
            </a:xfrm>
            <a:custGeom>
              <a:avLst/>
              <a:gdLst/>
              <a:ahLst/>
              <a:cxnLst/>
              <a:rect l="l" t="t" r="r" b="b"/>
              <a:pathLst>
                <a:path w="266528" h="154092" extrusionOk="0">
                  <a:moveTo>
                    <a:pt x="116819" y="150482"/>
                  </a:moveTo>
                  <a:lnTo>
                    <a:pt x="6089" y="86474"/>
                  </a:lnTo>
                  <a:cubicBezTo>
                    <a:pt x="-2940" y="81235"/>
                    <a:pt x="-1799" y="72091"/>
                    <a:pt x="8656" y="66091"/>
                  </a:cubicBezTo>
                  <a:lnTo>
                    <a:pt x="114348" y="4940"/>
                  </a:lnTo>
                  <a:cubicBezTo>
                    <a:pt x="125212" y="-1099"/>
                    <a:pt x="138290" y="-1632"/>
                    <a:pt x="149610" y="3511"/>
                  </a:cubicBezTo>
                  <a:lnTo>
                    <a:pt x="260245" y="67519"/>
                  </a:lnTo>
                  <a:cubicBezTo>
                    <a:pt x="269750" y="72758"/>
                    <a:pt x="268134" y="81902"/>
                    <a:pt x="257679" y="87903"/>
                  </a:cubicBezTo>
                  <a:lnTo>
                    <a:pt x="152367" y="149053"/>
                  </a:lnTo>
                  <a:cubicBezTo>
                    <a:pt x="141436" y="155226"/>
                    <a:pt x="128206" y="155759"/>
                    <a:pt x="116819"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 name="Google Shape;2651;p47">
              <a:extLst>
                <a:ext uri="{FF2B5EF4-FFF2-40B4-BE49-F238E27FC236}">
                  <a16:creationId xmlns:a16="http://schemas.microsoft.com/office/drawing/2014/main" id="{AB7B7386-4880-8F4B-4361-B53892472263}"/>
                </a:ext>
              </a:extLst>
            </p:cNvPr>
            <p:cNvSpPr/>
            <p:nvPr/>
          </p:nvSpPr>
          <p:spPr>
            <a:xfrm>
              <a:off x="5380534" y="4153137"/>
              <a:ext cx="266473" cy="154041"/>
            </a:xfrm>
            <a:custGeom>
              <a:avLst/>
              <a:gdLst/>
              <a:ahLst/>
              <a:cxnLst/>
              <a:rect l="l" t="t" r="r" b="b"/>
              <a:pathLst>
                <a:path w="266473" h="154041" extrusionOk="0">
                  <a:moveTo>
                    <a:pt x="116958" y="150537"/>
                  </a:moveTo>
                  <a:lnTo>
                    <a:pt x="6324" y="86434"/>
                  </a:lnTo>
                  <a:cubicBezTo>
                    <a:pt x="-3181" y="81195"/>
                    <a:pt x="-1660" y="72147"/>
                    <a:pt x="8795" y="66051"/>
                  </a:cubicBezTo>
                  <a:lnTo>
                    <a:pt x="114392" y="4995"/>
                  </a:lnTo>
                  <a:cubicBezTo>
                    <a:pt x="125247" y="-1082"/>
                    <a:pt x="138325" y="-1644"/>
                    <a:pt x="149655" y="3472"/>
                  </a:cubicBezTo>
                  <a:lnTo>
                    <a:pt x="260384" y="67575"/>
                  </a:lnTo>
                  <a:cubicBezTo>
                    <a:pt x="269414" y="72814"/>
                    <a:pt x="268273" y="81862"/>
                    <a:pt x="257818" y="87958"/>
                  </a:cubicBezTo>
                  <a:lnTo>
                    <a:pt x="152221" y="149014"/>
                  </a:lnTo>
                  <a:cubicBezTo>
                    <a:pt x="141386" y="155129"/>
                    <a:pt x="128279" y="155700"/>
                    <a:pt x="116958" y="15053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 name="Google Shape;2652;p47">
              <a:extLst>
                <a:ext uri="{FF2B5EF4-FFF2-40B4-BE49-F238E27FC236}">
                  <a16:creationId xmlns:a16="http://schemas.microsoft.com/office/drawing/2014/main" id="{893B605A-6336-9368-6236-2DAD621A38A1}"/>
                </a:ext>
              </a:extLst>
            </p:cNvPr>
            <p:cNvSpPr/>
            <p:nvPr/>
          </p:nvSpPr>
          <p:spPr>
            <a:xfrm>
              <a:off x="5537405" y="4243783"/>
              <a:ext cx="341715" cy="197836"/>
            </a:xfrm>
            <a:custGeom>
              <a:avLst/>
              <a:gdLst/>
              <a:ahLst/>
              <a:cxnLst/>
              <a:rect l="l" t="t" r="r" b="b"/>
              <a:pathLst>
                <a:path w="341715" h="197836" extrusionOk="0">
                  <a:moveTo>
                    <a:pt x="192287" y="194194"/>
                  </a:moveTo>
                  <a:lnTo>
                    <a:pt x="6089" y="86466"/>
                  </a:lnTo>
                  <a:cubicBezTo>
                    <a:pt x="-2940" y="81228"/>
                    <a:pt x="-1799" y="72083"/>
                    <a:pt x="8656" y="66083"/>
                  </a:cubicBezTo>
                  <a:lnTo>
                    <a:pt x="114633" y="5028"/>
                  </a:lnTo>
                  <a:cubicBezTo>
                    <a:pt x="125469" y="-1087"/>
                    <a:pt x="138576" y="-1659"/>
                    <a:pt x="149896" y="3504"/>
                  </a:cubicBezTo>
                  <a:lnTo>
                    <a:pt x="335617" y="111517"/>
                  </a:lnTo>
                  <a:cubicBezTo>
                    <a:pt x="344647" y="116756"/>
                    <a:pt x="343506" y="125900"/>
                    <a:pt x="333146" y="131901"/>
                  </a:cubicBezTo>
                  <a:lnTo>
                    <a:pt x="227454" y="193051"/>
                  </a:lnTo>
                  <a:cubicBezTo>
                    <a:pt x="216581" y="199004"/>
                    <a:pt x="203531" y="199423"/>
                    <a:pt x="192287" y="194194"/>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 name="Google Shape;2653;p47">
              <a:extLst>
                <a:ext uri="{FF2B5EF4-FFF2-40B4-BE49-F238E27FC236}">
                  <a16:creationId xmlns:a16="http://schemas.microsoft.com/office/drawing/2014/main" id="{5A102957-8769-AC87-6BEB-3F5C5C09DE44}"/>
                </a:ext>
              </a:extLst>
            </p:cNvPr>
            <p:cNvSpPr/>
            <p:nvPr/>
          </p:nvSpPr>
          <p:spPr>
            <a:xfrm>
              <a:off x="3580766" y="3287750"/>
              <a:ext cx="266442" cy="153846"/>
            </a:xfrm>
            <a:custGeom>
              <a:avLst/>
              <a:gdLst/>
              <a:ahLst/>
              <a:cxnLst/>
              <a:rect l="l" t="t" r="r" b="b"/>
              <a:pathLst>
                <a:path w="266442" h="153846" extrusionOk="0">
                  <a:moveTo>
                    <a:pt x="117013" y="150292"/>
                  </a:moveTo>
                  <a:lnTo>
                    <a:pt x="6284" y="86474"/>
                  </a:lnTo>
                  <a:cubicBezTo>
                    <a:pt x="-3221" y="81235"/>
                    <a:pt x="-1605" y="72091"/>
                    <a:pt x="8850" y="66090"/>
                  </a:cubicBezTo>
                  <a:lnTo>
                    <a:pt x="114447" y="4940"/>
                  </a:lnTo>
                  <a:cubicBezTo>
                    <a:pt x="125311" y="-1099"/>
                    <a:pt x="138389" y="-1632"/>
                    <a:pt x="149709" y="3511"/>
                  </a:cubicBezTo>
                  <a:lnTo>
                    <a:pt x="260344" y="67424"/>
                  </a:lnTo>
                  <a:cubicBezTo>
                    <a:pt x="269373" y="72663"/>
                    <a:pt x="268233" y="81807"/>
                    <a:pt x="257873" y="87808"/>
                  </a:cubicBezTo>
                  <a:lnTo>
                    <a:pt x="152181" y="148958"/>
                  </a:lnTo>
                  <a:cubicBezTo>
                    <a:pt x="141336" y="154968"/>
                    <a:pt x="128286" y="155464"/>
                    <a:pt x="117013" y="1502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 name="Google Shape;2654;p47">
              <a:extLst>
                <a:ext uri="{FF2B5EF4-FFF2-40B4-BE49-F238E27FC236}">
                  <a16:creationId xmlns:a16="http://schemas.microsoft.com/office/drawing/2014/main" id="{58208CE2-AC05-DD33-1912-A2128579FC6E}"/>
                </a:ext>
              </a:extLst>
            </p:cNvPr>
            <p:cNvSpPr/>
            <p:nvPr/>
          </p:nvSpPr>
          <p:spPr>
            <a:xfrm>
              <a:off x="3737968" y="3378809"/>
              <a:ext cx="266343" cy="153636"/>
            </a:xfrm>
            <a:custGeom>
              <a:avLst/>
              <a:gdLst/>
              <a:ahLst/>
              <a:cxnLst/>
              <a:rect l="l" t="t" r="r" b="b"/>
              <a:pathLst>
                <a:path w="266343" h="153636" extrusionOk="0">
                  <a:moveTo>
                    <a:pt x="116733" y="150101"/>
                  </a:moveTo>
                  <a:lnTo>
                    <a:pt x="6098" y="86093"/>
                  </a:lnTo>
                  <a:cubicBezTo>
                    <a:pt x="-2931" y="80854"/>
                    <a:pt x="-1790" y="71710"/>
                    <a:pt x="8570" y="65710"/>
                  </a:cubicBezTo>
                  <a:lnTo>
                    <a:pt x="114262" y="4940"/>
                  </a:lnTo>
                  <a:cubicBezTo>
                    <a:pt x="125097" y="-1099"/>
                    <a:pt x="138147" y="-1632"/>
                    <a:pt x="149429" y="3511"/>
                  </a:cubicBezTo>
                  <a:lnTo>
                    <a:pt x="260254" y="67138"/>
                  </a:lnTo>
                  <a:cubicBezTo>
                    <a:pt x="269283" y="72377"/>
                    <a:pt x="268143" y="81521"/>
                    <a:pt x="257688" y="87522"/>
                  </a:cubicBezTo>
                  <a:lnTo>
                    <a:pt x="152091" y="148672"/>
                  </a:lnTo>
                  <a:cubicBezTo>
                    <a:pt x="141198" y="154749"/>
                    <a:pt x="128072" y="155273"/>
                    <a:pt x="116733" y="150101"/>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 name="Google Shape;2655;p47">
              <a:extLst>
                <a:ext uri="{FF2B5EF4-FFF2-40B4-BE49-F238E27FC236}">
                  <a16:creationId xmlns:a16="http://schemas.microsoft.com/office/drawing/2014/main" id="{A1FA2163-5B21-830D-0515-CA1902707913}"/>
                </a:ext>
              </a:extLst>
            </p:cNvPr>
            <p:cNvSpPr/>
            <p:nvPr/>
          </p:nvSpPr>
          <p:spPr>
            <a:xfrm>
              <a:off x="3894706" y="3469202"/>
              <a:ext cx="266442" cy="153993"/>
            </a:xfrm>
            <a:custGeom>
              <a:avLst/>
              <a:gdLst/>
              <a:ahLst/>
              <a:cxnLst/>
              <a:rect l="l" t="t" r="r" b="b"/>
              <a:pathLst>
                <a:path w="266442" h="153993" extrusionOk="0">
                  <a:moveTo>
                    <a:pt x="117013" y="150482"/>
                  </a:moveTo>
                  <a:lnTo>
                    <a:pt x="6284" y="86474"/>
                  </a:lnTo>
                  <a:cubicBezTo>
                    <a:pt x="-3221" y="81235"/>
                    <a:pt x="-1605" y="72091"/>
                    <a:pt x="8850" y="66091"/>
                  </a:cubicBezTo>
                  <a:lnTo>
                    <a:pt x="114447" y="4940"/>
                  </a:lnTo>
                  <a:cubicBezTo>
                    <a:pt x="125311" y="-1099"/>
                    <a:pt x="138389" y="-1632"/>
                    <a:pt x="149709" y="3511"/>
                  </a:cubicBezTo>
                  <a:lnTo>
                    <a:pt x="260344" y="67519"/>
                  </a:lnTo>
                  <a:cubicBezTo>
                    <a:pt x="269373" y="72758"/>
                    <a:pt x="268233" y="81902"/>
                    <a:pt x="257873" y="87903"/>
                  </a:cubicBezTo>
                  <a:lnTo>
                    <a:pt x="152181" y="149053"/>
                  </a:lnTo>
                  <a:cubicBezTo>
                    <a:pt x="141345" y="155092"/>
                    <a:pt x="128295" y="155626"/>
                    <a:pt x="117013"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 name="Google Shape;2656;p47">
              <a:extLst>
                <a:ext uri="{FF2B5EF4-FFF2-40B4-BE49-F238E27FC236}">
                  <a16:creationId xmlns:a16="http://schemas.microsoft.com/office/drawing/2014/main" id="{7C0A86FE-6981-63C6-E21E-4270700764B6}"/>
                </a:ext>
              </a:extLst>
            </p:cNvPr>
            <p:cNvSpPr/>
            <p:nvPr/>
          </p:nvSpPr>
          <p:spPr>
            <a:xfrm>
              <a:off x="4051822" y="3559729"/>
              <a:ext cx="266144" cy="154280"/>
            </a:xfrm>
            <a:custGeom>
              <a:avLst/>
              <a:gdLst/>
              <a:ahLst/>
              <a:cxnLst/>
              <a:rect l="l" t="t" r="r" b="b"/>
              <a:pathLst>
                <a:path w="266144" h="154280" extrusionOk="0">
                  <a:moveTo>
                    <a:pt x="116819" y="150823"/>
                  </a:moveTo>
                  <a:lnTo>
                    <a:pt x="6090" y="86720"/>
                  </a:lnTo>
                  <a:cubicBezTo>
                    <a:pt x="-2940" y="81576"/>
                    <a:pt x="-1799" y="72432"/>
                    <a:pt x="8656" y="66336"/>
                  </a:cubicBezTo>
                  <a:lnTo>
                    <a:pt x="114253" y="4995"/>
                  </a:lnTo>
                  <a:cubicBezTo>
                    <a:pt x="125107" y="-1082"/>
                    <a:pt x="138186" y="-1643"/>
                    <a:pt x="149515" y="3471"/>
                  </a:cubicBezTo>
                  <a:lnTo>
                    <a:pt x="260055" y="67860"/>
                  </a:lnTo>
                  <a:cubicBezTo>
                    <a:pt x="269084" y="73099"/>
                    <a:pt x="267944" y="82148"/>
                    <a:pt x="257489" y="88244"/>
                  </a:cubicBezTo>
                  <a:lnTo>
                    <a:pt x="151892" y="149299"/>
                  </a:lnTo>
                  <a:cubicBezTo>
                    <a:pt x="141104" y="155357"/>
                    <a:pt x="128092" y="155919"/>
                    <a:pt x="116819" y="15082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 name="Google Shape;2657;p47">
              <a:extLst>
                <a:ext uri="{FF2B5EF4-FFF2-40B4-BE49-F238E27FC236}">
                  <a16:creationId xmlns:a16="http://schemas.microsoft.com/office/drawing/2014/main" id="{A5A533A8-11EC-8560-CC22-CBC6DEA4AC42}"/>
                </a:ext>
              </a:extLst>
            </p:cNvPr>
            <p:cNvSpPr/>
            <p:nvPr/>
          </p:nvSpPr>
          <p:spPr>
            <a:xfrm>
              <a:off x="4207595" y="3649708"/>
              <a:ext cx="266442" cy="154372"/>
            </a:xfrm>
            <a:custGeom>
              <a:avLst/>
              <a:gdLst/>
              <a:ahLst/>
              <a:cxnLst/>
              <a:rect l="l" t="t" r="r" b="b"/>
              <a:pathLst>
                <a:path w="266442" h="154372" extrusionOk="0">
                  <a:moveTo>
                    <a:pt x="116733" y="150950"/>
                  </a:moveTo>
                  <a:lnTo>
                    <a:pt x="6098" y="86466"/>
                  </a:lnTo>
                  <a:cubicBezTo>
                    <a:pt x="-2931" y="81228"/>
                    <a:pt x="-1790" y="72179"/>
                    <a:pt x="8570" y="66083"/>
                  </a:cubicBezTo>
                  <a:lnTo>
                    <a:pt x="114262" y="5028"/>
                  </a:lnTo>
                  <a:cubicBezTo>
                    <a:pt x="125069" y="-1087"/>
                    <a:pt x="138138" y="-1659"/>
                    <a:pt x="149429" y="3504"/>
                  </a:cubicBezTo>
                  <a:lnTo>
                    <a:pt x="260159" y="67607"/>
                  </a:lnTo>
                  <a:cubicBezTo>
                    <a:pt x="269664" y="72750"/>
                    <a:pt x="268048" y="81894"/>
                    <a:pt x="257593" y="87990"/>
                  </a:cubicBezTo>
                  <a:lnTo>
                    <a:pt x="151805" y="149426"/>
                  </a:lnTo>
                  <a:cubicBezTo>
                    <a:pt x="141008" y="155437"/>
                    <a:pt x="128015" y="155999"/>
                    <a:pt x="116733" y="150950"/>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 name="Google Shape;2658;p47">
              <a:extLst>
                <a:ext uri="{FF2B5EF4-FFF2-40B4-BE49-F238E27FC236}">
                  <a16:creationId xmlns:a16="http://schemas.microsoft.com/office/drawing/2014/main" id="{0F03E891-5BA1-C507-34D1-1B0FC1834C02}"/>
                </a:ext>
              </a:extLst>
            </p:cNvPr>
            <p:cNvSpPr/>
            <p:nvPr/>
          </p:nvSpPr>
          <p:spPr>
            <a:xfrm>
              <a:off x="4364526" y="3740759"/>
              <a:ext cx="266248" cy="154101"/>
            </a:xfrm>
            <a:custGeom>
              <a:avLst/>
              <a:gdLst/>
              <a:ahLst/>
              <a:cxnLst/>
              <a:rect l="l" t="t" r="r" b="b"/>
              <a:pathLst>
                <a:path w="266248" h="154101" extrusionOk="0">
                  <a:moveTo>
                    <a:pt x="116819" y="150672"/>
                  </a:moveTo>
                  <a:lnTo>
                    <a:pt x="6089" y="86664"/>
                  </a:lnTo>
                  <a:cubicBezTo>
                    <a:pt x="-2940" y="81426"/>
                    <a:pt x="-1799" y="72282"/>
                    <a:pt x="8656" y="66281"/>
                  </a:cubicBezTo>
                  <a:lnTo>
                    <a:pt x="114253" y="4940"/>
                  </a:lnTo>
                  <a:cubicBezTo>
                    <a:pt x="125117" y="-1099"/>
                    <a:pt x="138195" y="-1632"/>
                    <a:pt x="149515" y="3511"/>
                  </a:cubicBezTo>
                  <a:lnTo>
                    <a:pt x="260150" y="67519"/>
                  </a:lnTo>
                  <a:cubicBezTo>
                    <a:pt x="269179" y="72758"/>
                    <a:pt x="268039" y="81902"/>
                    <a:pt x="257679" y="87903"/>
                  </a:cubicBezTo>
                  <a:lnTo>
                    <a:pt x="151987" y="149053"/>
                  </a:lnTo>
                  <a:cubicBezTo>
                    <a:pt x="141189" y="155159"/>
                    <a:pt x="128130" y="155759"/>
                    <a:pt x="116819" y="15067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 name="Google Shape;2659;p47">
              <a:extLst>
                <a:ext uri="{FF2B5EF4-FFF2-40B4-BE49-F238E27FC236}">
                  <a16:creationId xmlns:a16="http://schemas.microsoft.com/office/drawing/2014/main" id="{B8453521-B3AB-B81A-8EE4-005053B5C0EF}"/>
                </a:ext>
              </a:extLst>
            </p:cNvPr>
            <p:cNvSpPr/>
            <p:nvPr/>
          </p:nvSpPr>
          <p:spPr>
            <a:xfrm>
              <a:off x="4521449" y="3831731"/>
              <a:ext cx="266334" cy="153985"/>
            </a:xfrm>
            <a:custGeom>
              <a:avLst/>
              <a:gdLst/>
              <a:ahLst/>
              <a:cxnLst/>
              <a:rect l="l" t="t" r="r" b="b"/>
              <a:pathLst>
                <a:path w="266334" h="153985" extrusionOk="0">
                  <a:moveTo>
                    <a:pt x="116819" y="150474"/>
                  </a:moveTo>
                  <a:lnTo>
                    <a:pt x="6090" y="86466"/>
                  </a:lnTo>
                  <a:cubicBezTo>
                    <a:pt x="-2940" y="81228"/>
                    <a:pt x="-1799" y="72084"/>
                    <a:pt x="8656" y="66083"/>
                  </a:cubicBezTo>
                  <a:lnTo>
                    <a:pt x="114253" y="5028"/>
                  </a:lnTo>
                  <a:cubicBezTo>
                    <a:pt x="125088" y="-1087"/>
                    <a:pt x="138195" y="-1659"/>
                    <a:pt x="149515" y="3504"/>
                  </a:cubicBezTo>
                  <a:lnTo>
                    <a:pt x="260245" y="67607"/>
                  </a:lnTo>
                  <a:cubicBezTo>
                    <a:pt x="269275" y="72750"/>
                    <a:pt x="268134" y="81894"/>
                    <a:pt x="257679" y="87990"/>
                  </a:cubicBezTo>
                  <a:lnTo>
                    <a:pt x="152082" y="149046"/>
                  </a:lnTo>
                  <a:cubicBezTo>
                    <a:pt x="141218" y="155084"/>
                    <a:pt x="128140" y="155618"/>
                    <a:pt x="116819" y="150474"/>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 name="Google Shape;2660;p47">
              <a:extLst>
                <a:ext uri="{FF2B5EF4-FFF2-40B4-BE49-F238E27FC236}">
                  <a16:creationId xmlns:a16="http://schemas.microsoft.com/office/drawing/2014/main" id="{7BCEA5B3-A100-129D-0408-5BEAB1CDF20A}"/>
                </a:ext>
              </a:extLst>
            </p:cNvPr>
            <p:cNvSpPr/>
            <p:nvPr/>
          </p:nvSpPr>
          <p:spPr>
            <a:xfrm>
              <a:off x="4678466" y="3922592"/>
              <a:ext cx="266239" cy="153993"/>
            </a:xfrm>
            <a:custGeom>
              <a:avLst/>
              <a:gdLst/>
              <a:ahLst/>
              <a:cxnLst/>
              <a:rect l="l" t="t" r="r" b="b"/>
              <a:pathLst>
                <a:path w="266239" h="153993" extrusionOk="0">
                  <a:moveTo>
                    <a:pt x="116724" y="150482"/>
                  </a:moveTo>
                  <a:lnTo>
                    <a:pt x="6089" y="86474"/>
                  </a:lnTo>
                  <a:cubicBezTo>
                    <a:pt x="-2940" y="81235"/>
                    <a:pt x="-1799" y="72091"/>
                    <a:pt x="8656" y="66091"/>
                  </a:cubicBezTo>
                  <a:lnTo>
                    <a:pt x="114253" y="4940"/>
                  </a:lnTo>
                  <a:cubicBezTo>
                    <a:pt x="125088" y="-1099"/>
                    <a:pt x="138138" y="-1632"/>
                    <a:pt x="149420" y="3511"/>
                  </a:cubicBezTo>
                  <a:lnTo>
                    <a:pt x="260150" y="67519"/>
                  </a:lnTo>
                  <a:cubicBezTo>
                    <a:pt x="269180" y="72758"/>
                    <a:pt x="268039" y="81902"/>
                    <a:pt x="257584" y="87903"/>
                  </a:cubicBezTo>
                  <a:lnTo>
                    <a:pt x="151987" y="149053"/>
                  </a:lnTo>
                  <a:cubicBezTo>
                    <a:pt x="141123" y="155092"/>
                    <a:pt x="128044" y="155626"/>
                    <a:pt x="116724"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 name="Google Shape;2661;p47">
              <a:extLst>
                <a:ext uri="{FF2B5EF4-FFF2-40B4-BE49-F238E27FC236}">
                  <a16:creationId xmlns:a16="http://schemas.microsoft.com/office/drawing/2014/main" id="{FE539560-029F-6F22-4CF6-588114C36F9D}"/>
                </a:ext>
              </a:extLst>
            </p:cNvPr>
            <p:cNvSpPr/>
            <p:nvPr/>
          </p:nvSpPr>
          <p:spPr>
            <a:xfrm>
              <a:off x="4835195" y="4013365"/>
              <a:ext cx="266474" cy="153993"/>
            </a:xfrm>
            <a:custGeom>
              <a:avLst/>
              <a:gdLst/>
              <a:ahLst/>
              <a:cxnLst/>
              <a:rect l="l" t="t" r="r" b="b"/>
              <a:pathLst>
                <a:path w="266474" h="153993" extrusionOk="0">
                  <a:moveTo>
                    <a:pt x="117013" y="150482"/>
                  </a:moveTo>
                  <a:lnTo>
                    <a:pt x="6284" y="86474"/>
                  </a:lnTo>
                  <a:cubicBezTo>
                    <a:pt x="-3221" y="81235"/>
                    <a:pt x="-1605" y="72091"/>
                    <a:pt x="8850" y="66091"/>
                  </a:cubicBezTo>
                  <a:lnTo>
                    <a:pt x="114447" y="4940"/>
                  </a:lnTo>
                  <a:cubicBezTo>
                    <a:pt x="125311" y="-1099"/>
                    <a:pt x="138389" y="-1632"/>
                    <a:pt x="149709" y="3511"/>
                  </a:cubicBezTo>
                  <a:lnTo>
                    <a:pt x="260344" y="67519"/>
                  </a:lnTo>
                  <a:cubicBezTo>
                    <a:pt x="269373" y="72758"/>
                    <a:pt x="268328" y="81902"/>
                    <a:pt x="257873" y="87903"/>
                  </a:cubicBezTo>
                  <a:lnTo>
                    <a:pt x="152276" y="149053"/>
                  </a:lnTo>
                  <a:cubicBezTo>
                    <a:pt x="141412" y="155092"/>
                    <a:pt x="128333" y="155626"/>
                    <a:pt x="117013"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 name="Google Shape;2662;p47">
              <a:extLst>
                <a:ext uri="{FF2B5EF4-FFF2-40B4-BE49-F238E27FC236}">
                  <a16:creationId xmlns:a16="http://schemas.microsoft.com/office/drawing/2014/main" id="{B3B21C06-E99B-CAB1-661F-07FE38B0D645}"/>
                </a:ext>
              </a:extLst>
            </p:cNvPr>
            <p:cNvSpPr/>
            <p:nvPr/>
          </p:nvSpPr>
          <p:spPr>
            <a:xfrm>
              <a:off x="4992397" y="4104213"/>
              <a:ext cx="266533" cy="154079"/>
            </a:xfrm>
            <a:custGeom>
              <a:avLst/>
              <a:gdLst/>
              <a:ahLst/>
              <a:cxnLst/>
              <a:rect l="l" t="t" r="r" b="b"/>
              <a:pathLst>
                <a:path w="266533" h="154079" extrusionOk="0">
                  <a:moveTo>
                    <a:pt x="116733" y="150502"/>
                  </a:moveTo>
                  <a:lnTo>
                    <a:pt x="6098" y="86399"/>
                  </a:lnTo>
                  <a:cubicBezTo>
                    <a:pt x="-2931" y="81255"/>
                    <a:pt x="-1790" y="72111"/>
                    <a:pt x="8570" y="66015"/>
                  </a:cubicBezTo>
                  <a:lnTo>
                    <a:pt x="114262" y="4960"/>
                  </a:lnTo>
                  <a:cubicBezTo>
                    <a:pt x="125088" y="-1069"/>
                    <a:pt x="138119" y="-1631"/>
                    <a:pt x="149429" y="3436"/>
                  </a:cubicBezTo>
                  <a:lnTo>
                    <a:pt x="260444" y="67539"/>
                  </a:lnTo>
                  <a:cubicBezTo>
                    <a:pt x="269474" y="72778"/>
                    <a:pt x="268333" y="81922"/>
                    <a:pt x="257878" y="87923"/>
                  </a:cubicBezTo>
                  <a:lnTo>
                    <a:pt x="152281" y="148978"/>
                  </a:lnTo>
                  <a:cubicBezTo>
                    <a:pt x="141369" y="155198"/>
                    <a:pt x="128139" y="155760"/>
                    <a:pt x="116733" y="15050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 name="Google Shape;2663;p47">
              <a:extLst>
                <a:ext uri="{FF2B5EF4-FFF2-40B4-BE49-F238E27FC236}">
                  <a16:creationId xmlns:a16="http://schemas.microsoft.com/office/drawing/2014/main" id="{E1857BCA-EE67-A048-A935-E00C281B30A4}"/>
                </a:ext>
              </a:extLst>
            </p:cNvPr>
            <p:cNvSpPr/>
            <p:nvPr/>
          </p:nvSpPr>
          <p:spPr>
            <a:xfrm>
              <a:off x="5149329" y="4195292"/>
              <a:ext cx="266248" cy="153993"/>
            </a:xfrm>
            <a:custGeom>
              <a:avLst/>
              <a:gdLst/>
              <a:ahLst/>
              <a:cxnLst/>
              <a:rect l="l" t="t" r="r" b="b"/>
              <a:pathLst>
                <a:path w="266248" h="153993" extrusionOk="0">
                  <a:moveTo>
                    <a:pt x="116819" y="150482"/>
                  </a:moveTo>
                  <a:lnTo>
                    <a:pt x="6090" y="86474"/>
                  </a:lnTo>
                  <a:cubicBezTo>
                    <a:pt x="-2940" y="81235"/>
                    <a:pt x="-1799" y="72091"/>
                    <a:pt x="8656" y="66091"/>
                  </a:cubicBezTo>
                  <a:lnTo>
                    <a:pt x="114253" y="4940"/>
                  </a:lnTo>
                  <a:cubicBezTo>
                    <a:pt x="125117" y="-1099"/>
                    <a:pt x="138195" y="-1632"/>
                    <a:pt x="149515" y="3511"/>
                  </a:cubicBezTo>
                  <a:lnTo>
                    <a:pt x="260150" y="67519"/>
                  </a:lnTo>
                  <a:cubicBezTo>
                    <a:pt x="269179" y="72758"/>
                    <a:pt x="268039" y="81902"/>
                    <a:pt x="257679" y="87903"/>
                  </a:cubicBezTo>
                  <a:lnTo>
                    <a:pt x="151987" y="149053"/>
                  </a:lnTo>
                  <a:cubicBezTo>
                    <a:pt x="141151" y="155092"/>
                    <a:pt x="128101" y="155626"/>
                    <a:pt x="116819"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 name="Google Shape;2664;p47">
              <a:extLst>
                <a:ext uri="{FF2B5EF4-FFF2-40B4-BE49-F238E27FC236}">
                  <a16:creationId xmlns:a16="http://schemas.microsoft.com/office/drawing/2014/main" id="{07110C1B-69C9-9D9A-9070-0135F7039B6C}"/>
                </a:ext>
              </a:extLst>
            </p:cNvPr>
            <p:cNvSpPr/>
            <p:nvPr/>
          </p:nvSpPr>
          <p:spPr>
            <a:xfrm>
              <a:off x="5306305" y="4285820"/>
              <a:ext cx="266280" cy="154040"/>
            </a:xfrm>
            <a:custGeom>
              <a:avLst/>
              <a:gdLst/>
              <a:ahLst/>
              <a:cxnLst/>
              <a:rect l="l" t="t" r="r" b="b"/>
              <a:pathLst>
                <a:path w="266280" h="154040" extrusionOk="0">
                  <a:moveTo>
                    <a:pt x="116765" y="150537"/>
                  </a:moveTo>
                  <a:lnTo>
                    <a:pt x="6130" y="86434"/>
                  </a:lnTo>
                  <a:cubicBezTo>
                    <a:pt x="-2899" y="81195"/>
                    <a:pt x="-1853" y="72147"/>
                    <a:pt x="8602" y="66051"/>
                  </a:cubicBezTo>
                  <a:lnTo>
                    <a:pt x="114199" y="4995"/>
                  </a:lnTo>
                  <a:cubicBezTo>
                    <a:pt x="125053" y="-1081"/>
                    <a:pt x="138132" y="-1644"/>
                    <a:pt x="149461" y="3471"/>
                  </a:cubicBezTo>
                  <a:lnTo>
                    <a:pt x="260191" y="67575"/>
                  </a:lnTo>
                  <a:cubicBezTo>
                    <a:pt x="269221" y="72813"/>
                    <a:pt x="268080" y="81862"/>
                    <a:pt x="257625" y="87958"/>
                  </a:cubicBezTo>
                  <a:lnTo>
                    <a:pt x="152028" y="149013"/>
                  </a:lnTo>
                  <a:cubicBezTo>
                    <a:pt x="141192" y="155128"/>
                    <a:pt x="128085" y="155700"/>
                    <a:pt x="116765" y="15053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 name="Google Shape;2665;p47">
              <a:extLst>
                <a:ext uri="{FF2B5EF4-FFF2-40B4-BE49-F238E27FC236}">
                  <a16:creationId xmlns:a16="http://schemas.microsoft.com/office/drawing/2014/main" id="{FCA01C2F-8991-4B10-8250-6036796DC222}"/>
                </a:ext>
              </a:extLst>
            </p:cNvPr>
            <p:cNvSpPr/>
            <p:nvPr/>
          </p:nvSpPr>
          <p:spPr>
            <a:xfrm>
              <a:off x="3348561" y="3153075"/>
              <a:ext cx="342095" cy="197622"/>
            </a:xfrm>
            <a:custGeom>
              <a:avLst/>
              <a:gdLst/>
              <a:ahLst/>
              <a:cxnLst/>
              <a:rect l="l" t="t" r="r" b="b"/>
              <a:pathLst>
                <a:path w="342095" h="197622" extrusionOk="0">
                  <a:moveTo>
                    <a:pt x="192200" y="194194"/>
                  </a:moveTo>
                  <a:lnTo>
                    <a:pt x="6098" y="86466"/>
                  </a:lnTo>
                  <a:cubicBezTo>
                    <a:pt x="-2931" y="81228"/>
                    <a:pt x="-1790" y="72179"/>
                    <a:pt x="8570" y="66083"/>
                  </a:cubicBezTo>
                  <a:lnTo>
                    <a:pt x="114262" y="5028"/>
                  </a:lnTo>
                  <a:cubicBezTo>
                    <a:pt x="125069" y="-1087"/>
                    <a:pt x="138138" y="-1659"/>
                    <a:pt x="149429" y="3504"/>
                  </a:cubicBezTo>
                  <a:lnTo>
                    <a:pt x="336006" y="111231"/>
                  </a:lnTo>
                  <a:cubicBezTo>
                    <a:pt x="345036" y="116470"/>
                    <a:pt x="343895" y="125614"/>
                    <a:pt x="333440" y="131615"/>
                  </a:cubicBezTo>
                  <a:lnTo>
                    <a:pt x="227463" y="192575"/>
                  </a:lnTo>
                  <a:cubicBezTo>
                    <a:pt x="216627" y="198680"/>
                    <a:pt x="203549" y="199281"/>
                    <a:pt x="192200" y="194194"/>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 name="Google Shape;2666;p47">
              <a:extLst>
                <a:ext uri="{FF2B5EF4-FFF2-40B4-BE49-F238E27FC236}">
                  <a16:creationId xmlns:a16="http://schemas.microsoft.com/office/drawing/2014/main" id="{D36785CD-F6E8-EFFC-3960-1E60D2646CD8}"/>
                </a:ext>
              </a:extLst>
            </p:cNvPr>
            <p:cNvSpPr/>
            <p:nvPr/>
          </p:nvSpPr>
          <p:spPr>
            <a:xfrm>
              <a:off x="5350264" y="4375807"/>
              <a:ext cx="378572" cy="242223"/>
            </a:xfrm>
            <a:custGeom>
              <a:avLst/>
              <a:gdLst/>
              <a:ahLst/>
              <a:cxnLst/>
              <a:rect l="l" t="t" r="r" b="b"/>
              <a:pathLst>
                <a:path w="378572" h="242223" extrusionOk="0">
                  <a:moveTo>
                    <a:pt x="371823" y="67980"/>
                  </a:moveTo>
                  <a:lnTo>
                    <a:pt x="261189" y="3972"/>
                  </a:lnTo>
                  <a:cubicBezTo>
                    <a:pt x="250867" y="-1324"/>
                    <a:pt x="238625" y="-1324"/>
                    <a:pt x="228303" y="3972"/>
                  </a:cubicBezTo>
                  <a:lnTo>
                    <a:pt x="116718" y="68551"/>
                  </a:lnTo>
                  <a:cubicBezTo>
                    <a:pt x="107213" y="73790"/>
                    <a:pt x="107213" y="82267"/>
                    <a:pt x="116718" y="87601"/>
                  </a:cubicBezTo>
                  <a:lnTo>
                    <a:pt x="125557" y="92745"/>
                  </a:lnTo>
                  <a:cubicBezTo>
                    <a:pt x="133921" y="97507"/>
                    <a:pt x="133826" y="105413"/>
                    <a:pt x="125557" y="110271"/>
                  </a:cubicBezTo>
                  <a:lnTo>
                    <a:pt x="7129" y="178470"/>
                  </a:lnTo>
                  <a:cubicBezTo>
                    <a:pt x="-2376" y="183804"/>
                    <a:pt x="-2376" y="192281"/>
                    <a:pt x="7129" y="197520"/>
                  </a:cubicBezTo>
                  <a:lnTo>
                    <a:pt x="77558" y="238287"/>
                  </a:lnTo>
                  <a:cubicBezTo>
                    <a:pt x="87861" y="243535"/>
                    <a:pt x="100046" y="243535"/>
                    <a:pt x="110349" y="238287"/>
                  </a:cubicBezTo>
                  <a:lnTo>
                    <a:pt x="220794" y="174469"/>
                  </a:lnTo>
                  <a:lnTo>
                    <a:pt x="243605" y="161229"/>
                  </a:lnTo>
                  <a:lnTo>
                    <a:pt x="260048" y="151704"/>
                  </a:lnTo>
                  <a:lnTo>
                    <a:pt x="276587" y="142179"/>
                  </a:lnTo>
                  <a:lnTo>
                    <a:pt x="371633" y="87220"/>
                  </a:lnTo>
                  <a:cubicBezTo>
                    <a:pt x="380853" y="81696"/>
                    <a:pt x="380853" y="73219"/>
                    <a:pt x="371823" y="67980"/>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 name="Google Shape;2667;p47">
              <a:extLst>
                <a:ext uri="{FF2B5EF4-FFF2-40B4-BE49-F238E27FC236}">
                  <a16:creationId xmlns:a16="http://schemas.microsoft.com/office/drawing/2014/main" id="{09661339-3C43-FB17-97A8-B3B7F71CED6A}"/>
                </a:ext>
              </a:extLst>
            </p:cNvPr>
            <p:cNvSpPr/>
            <p:nvPr/>
          </p:nvSpPr>
          <p:spPr>
            <a:xfrm>
              <a:off x="2893378" y="3416909"/>
              <a:ext cx="266442" cy="154101"/>
            </a:xfrm>
            <a:custGeom>
              <a:avLst/>
              <a:gdLst/>
              <a:ahLst/>
              <a:cxnLst/>
              <a:rect l="l" t="t" r="r" b="b"/>
              <a:pathLst>
                <a:path w="266442" h="154101" extrusionOk="0">
                  <a:moveTo>
                    <a:pt x="116927" y="150672"/>
                  </a:moveTo>
                  <a:lnTo>
                    <a:pt x="6292" y="86664"/>
                  </a:lnTo>
                  <a:cubicBezTo>
                    <a:pt x="-3212" y="81426"/>
                    <a:pt x="-1597" y="72282"/>
                    <a:pt x="8763" y="66281"/>
                  </a:cubicBezTo>
                  <a:lnTo>
                    <a:pt x="114456" y="4940"/>
                  </a:lnTo>
                  <a:cubicBezTo>
                    <a:pt x="125291" y="-1099"/>
                    <a:pt x="138341" y="-1632"/>
                    <a:pt x="149623" y="3511"/>
                  </a:cubicBezTo>
                  <a:lnTo>
                    <a:pt x="260353" y="67519"/>
                  </a:lnTo>
                  <a:cubicBezTo>
                    <a:pt x="269382" y="72758"/>
                    <a:pt x="268241" y="81902"/>
                    <a:pt x="257786" y="87903"/>
                  </a:cubicBezTo>
                  <a:lnTo>
                    <a:pt x="152189" y="149053"/>
                  </a:lnTo>
                  <a:cubicBezTo>
                    <a:pt x="141354" y="155159"/>
                    <a:pt x="128275" y="155759"/>
                    <a:pt x="116927" y="15067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 name="Google Shape;2668;p47">
              <a:extLst>
                <a:ext uri="{FF2B5EF4-FFF2-40B4-BE49-F238E27FC236}">
                  <a16:creationId xmlns:a16="http://schemas.microsoft.com/office/drawing/2014/main" id="{54A5678E-2DFE-70BE-2736-CDEDCC2FB8EF}"/>
                </a:ext>
              </a:extLst>
            </p:cNvPr>
            <p:cNvSpPr/>
            <p:nvPr/>
          </p:nvSpPr>
          <p:spPr>
            <a:xfrm>
              <a:off x="3049635" y="3507492"/>
              <a:ext cx="266442" cy="153993"/>
            </a:xfrm>
            <a:custGeom>
              <a:avLst/>
              <a:gdLst/>
              <a:ahLst/>
              <a:cxnLst/>
              <a:rect l="l" t="t" r="r" b="b"/>
              <a:pathLst>
                <a:path w="266442" h="153993" extrusionOk="0">
                  <a:moveTo>
                    <a:pt x="116927" y="150482"/>
                  </a:moveTo>
                  <a:lnTo>
                    <a:pt x="6292" y="86474"/>
                  </a:lnTo>
                  <a:cubicBezTo>
                    <a:pt x="-3212" y="81235"/>
                    <a:pt x="-1597" y="72091"/>
                    <a:pt x="8763" y="66090"/>
                  </a:cubicBezTo>
                  <a:lnTo>
                    <a:pt x="114456" y="4940"/>
                  </a:lnTo>
                  <a:cubicBezTo>
                    <a:pt x="125291" y="-1099"/>
                    <a:pt x="138341" y="-1632"/>
                    <a:pt x="149623" y="3511"/>
                  </a:cubicBezTo>
                  <a:lnTo>
                    <a:pt x="260353" y="67519"/>
                  </a:lnTo>
                  <a:cubicBezTo>
                    <a:pt x="269382" y="72758"/>
                    <a:pt x="268241" y="81902"/>
                    <a:pt x="257786" y="87903"/>
                  </a:cubicBezTo>
                  <a:lnTo>
                    <a:pt x="152189" y="149053"/>
                  </a:lnTo>
                  <a:cubicBezTo>
                    <a:pt x="141325" y="155092"/>
                    <a:pt x="128247" y="155625"/>
                    <a:pt x="116927"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 name="Google Shape;2669;p47">
              <a:extLst>
                <a:ext uri="{FF2B5EF4-FFF2-40B4-BE49-F238E27FC236}">
                  <a16:creationId xmlns:a16="http://schemas.microsoft.com/office/drawing/2014/main" id="{2B588AC4-90A3-75EE-9C67-C97FD8FF6C55}"/>
                </a:ext>
              </a:extLst>
            </p:cNvPr>
            <p:cNvSpPr/>
            <p:nvPr/>
          </p:nvSpPr>
          <p:spPr>
            <a:xfrm>
              <a:off x="3205860" y="3597884"/>
              <a:ext cx="266188" cy="153922"/>
            </a:xfrm>
            <a:custGeom>
              <a:avLst/>
              <a:gdLst/>
              <a:ahLst/>
              <a:cxnLst/>
              <a:rect l="l" t="t" r="r" b="b"/>
              <a:pathLst>
                <a:path w="266188" h="153922" extrusionOk="0">
                  <a:moveTo>
                    <a:pt x="116959" y="150482"/>
                  </a:moveTo>
                  <a:lnTo>
                    <a:pt x="6324" y="86474"/>
                  </a:lnTo>
                  <a:cubicBezTo>
                    <a:pt x="-3181" y="81235"/>
                    <a:pt x="-1660" y="72091"/>
                    <a:pt x="8795" y="66091"/>
                  </a:cubicBezTo>
                  <a:lnTo>
                    <a:pt x="114392" y="4940"/>
                  </a:lnTo>
                  <a:cubicBezTo>
                    <a:pt x="125256" y="-1099"/>
                    <a:pt x="138335" y="-1632"/>
                    <a:pt x="149655" y="3511"/>
                  </a:cubicBezTo>
                  <a:lnTo>
                    <a:pt x="260099" y="67519"/>
                  </a:lnTo>
                  <a:cubicBezTo>
                    <a:pt x="269129" y="72758"/>
                    <a:pt x="267988" y="81902"/>
                    <a:pt x="257533" y="87903"/>
                  </a:cubicBezTo>
                  <a:lnTo>
                    <a:pt x="151936" y="149053"/>
                  </a:lnTo>
                  <a:cubicBezTo>
                    <a:pt x="141148" y="154997"/>
                    <a:pt x="128193" y="155530"/>
                    <a:pt x="116959"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 name="Google Shape;2670;p47">
              <a:extLst>
                <a:ext uri="{FF2B5EF4-FFF2-40B4-BE49-F238E27FC236}">
                  <a16:creationId xmlns:a16="http://schemas.microsoft.com/office/drawing/2014/main" id="{2662B254-43A9-9654-FF8C-1FBE3DA17F5D}"/>
                </a:ext>
              </a:extLst>
            </p:cNvPr>
            <p:cNvSpPr/>
            <p:nvPr/>
          </p:nvSpPr>
          <p:spPr>
            <a:xfrm>
              <a:off x="4536462" y="4367735"/>
              <a:ext cx="266437" cy="154256"/>
            </a:xfrm>
            <a:custGeom>
              <a:avLst/>
              <a:gdLst/>
              <a:ahLst/>
              <a:cxnLst/>
              <a:rect l="l" t="t" r="r" b="b"/>
              <a:pathLst>
                <a:path w="266437" h="154256" extrusionOk="0">
                  <a:moveTo>
                    <a:pt x="117013" y="150537"/>
                  </a:moveTo>
                  <a:lnTo>
                    <a:pt x="6284" y="86434"/>
                  </a:lnTo>
                  <a:cubicBezTo>
                    <a:pt x="-3221" y="81291"/>
                    <a:pt x="-1605" y="72147"/>
                    <a:pt x="8850" y="66051"/>
                  </a:cubicBezTo>
                  <a:lnTo>
                    <a:pt x="114447" y="4995"/>
                  </a:lnTo>
                  <a:cubicBezTo>
                    <a:pt x="125301" y="-1082"/>
                    <a:pt x="138380" y="-1644"/>
                    <a:pt x="149709" y="3472"/>
                  </a:cubicBezTo>
                  <a:lnTo>
                    <a:pt x="260154" y="67575"/>
                  </a:lnTo>
                  <a:cubicBezTo>
                    <a:pt x="269659" y="72814"/>
                    <a:pt x="268043" y="81862"/>
                    <a:pt x="257588" y="87958"/>
                  </a:cubicBezTo>
                  <a:lnTo>
                    <a:pt x="152181" y="149490"/>
                  </a:lnTo>
                  <a:cubicBezTo>
                    <a:pt x="141298" y="155452"/>
                    <a:pt x="128229" y="155843"/>
                    <a:pt x="117013" y="15053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 name="Google Shape;2671;p47">
              <a:extLst>
                <a:ext uri="{FF2B5EF4-FFF2-40B4-BE49-F238E27FC236}">
                  <a16:creationId xmlns:a16="http://schemas.microsoft.com/office/drawing/2014/main" id="{F7CB06D4-A6DC-4160-BCB2-D24400CC5B1A}"/>
                </a:ext>
              </a:extLst>
            </p:cNvPr>
            <p:cNvSpPr/>
            <p:nvPr/>
          </p:nvSpPr>
          <p:spPr>
            <a:xfrm>
              <a:off x="4692711" y="4458183"/>
              <a:ext cx="266636" cy="153993"/>
            </a:xfrm>
            <a:custGeom>
              <a:avLst/>
              <a:gdLst/>
              <a:ahLst/>
              <a:cxnLst/>
              <a:rect l="l" t="t" r="r" b="b"/>
              <a:pathLst>
                <a:path w="266636" h="153993" extrusionOk="0">
                  <a:moveTo>
                    <a:pt x="116927" y="150482"/>
                  </a:moveTo>
                  <a:lnTo>
                    <a:pt x="6292" y="86474"/>
                  </a:lnTo>
                  <a:cubicBezTo>
                    <a:pt x="-3212" y="81235"/>
                    <a:pt x="-1597" y="72091"/>
                    <a:pt x="8763" y="66090"/>
                  </a:cubicBezTo>
                  <a:lnTo>
                    <a:pt x="114455" y="4940"/>
                  </a:lnTo>
                  <a:cubicBezTo>
                    <a:pt x="125291" y="-1099"/>
                    <a:pt x="138341" y="-1632"/>
                    <a:pt x="149623" y="3511"/>
                  </a:cubicBezTo>
                  <a:lnTo>
                    <a:pt x="260352" y="67519"/>
                  </a:lnTo>
                  <a:cubicBezTo>
                    <a:pt x="269857" y="72758"/>
                    <a:pt x="268242" y="81902"/>
                    <a:pt x="257786" y="87903"/>
                  </a:cubicBezTo>
                  <a:lnTo>
                    <a:pt x="152189" y="149053"/>
                  </a:lnTo>
                  <a:cubicBezTo>
                    <a:pt x="141325" y="155092"/>
                    <a:pt x="128247" y="155626"/>
                    <a:pt x="116927"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 name="Google Shape;2672;p47">
              <a:extLst>
                <a:ext uri="{FF2B5EF4-FFF2-40B4-BE49-F238E27FC236}">
                  <a16:creationId xmlns:a16="http://schemas.microsoft.com/office/drawing/2014/main" id="{D6114ACD-08D2-D2E4-D4DC-741B83659C86}"/>
                </a:ext>
              </a:extLst>
            </p:cNvPr>
            <p:cNvSpPr/>
            <p:nvPr/>
          </p:nvSpPr>
          <p:spPr>
            <a:xfrm>
              <a:off x="4849162" y="4548575"/>
              <a:ext cx="266442" cy="153993"/>
            </a:xfrm>
            <a:custGeom>
              <a:avLst/>
              <a:gdLst/>
              <a:ahLst/>
              <a:cxnLst/>
              <a:rect l="l" t="t" r="r" b="b"/>
              <a:pathLst>
                <a:path w="266442" h="153993" extrusionOk="0">
                  <a:moveTo>
                    <a:pt x="116733" y="150482"/>
                  </a:moveTo>
                  <a:lnTo>
                    <a:pt x="6099" y="86474"/>
                  </a:lnTo>
                  <a:cubicBezTo>
                    <a:pt x="-2931" y="81235"/>
                    <a:pt x="-1790" y="72091"/>
                    <a:pt x="8570" y="66091"/>
                  </a:cubicBezTo>
                  <a:lnTo>
                    <a:pt x="114262" y="4940"/>
                  </a:lnTo>
                  <a:cubicBezTo>
                    <a:pt x="125097" y="-1099"/>
                    <a:pt x="138147" y="-1632"/>
                    <a:pt x="149429" y="3511"/>
                  </a:cubicBezTo>
                  <a:lnTo>
                    <a:pt x="260159" y="67519"/>
                  </a:lnTo>
                  <a:cubicBezTo>
                    <a:pt x="269663" y="72758"/>
                    <a:pt x="268048" y="81902"/>
                    <a:pt x="257593" y="87903"/>
                  </a:cubicBezTo>
                  <a:lnTo>
                    <a:pt x="151995" y="149053"/>
                  </a:lnTo>
                  <a:cubicBezTo>
                    <a:pt x="141132" y="155092"/>
                    <a:pt x="128053" y="155626"/>
                    <a:pt x="116733"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 name="Google Shape;2673;p47">
              <a:extLst>
                <a:ext uri="{FF2B5EF4-FFF2-40B4-BE49-F238E27FC236}">
                  <a16:creationId xmlns:a16="http://schemas.microsoft.com/office/drawing/2014/main" id="{E8C3815B-2B6D-9D26-E7F9-ABBD41A499F5}"/>
                </a:ext>
              </a:extLst>
            </p:cNvPr>
            <p:cNvSpPr/>
            <p:nvPr/>
          </p:nvSpPr>
          <p:spPr>
            <a:xfrm>
              <a:off x="5005419" y="4638967"/>
              <a:ext cx="266537" cy="154092"/>
            </a:xfrm>
            <a:custGeom>
              <a:avLst/>
              <a:gdLst/>
              <a:ahLst/>
              <a:cxnLst/>
              <a:rect l="l" t="t" r="r" b="b"/>
              <a:pathLst>
                <a:path w="266537" h="154092" extrusionOk="0">
                  <a:moveTo>
                    <a:pt x="116733" y="150482"/>
                  </a:moveTo>
                  <a:lnTo>
                    <a:pt x="6098" y="86474"/>
                  </a:lnTo>
                  <a:cubicBezTo>
                    <a:pt x="-2931" y="81235"/>
                    <a:pt x="-1790" y="72091"/>
                    <a:pt x="8570" y="66091"/>
                  </a:cubicBezTo>
                  <a:lnTo>
                    <a:pt x="114357" y="4940"/>
                  </a:lnTo>
                  <a:cubicBezTo>
                    <a:pt x="125192" y="-1099"/>
                    <a:pt x="138242" y="-1632"/>
                    <a:pt x="149524" y="3511"/>
                  </a:cubicBezTo>
                  <a:lnTo>
                    <a:pt x="260254" y="67519"/>
                  </a:lnTo>
                  <a:cubicBezTo>
                    <a:pt x="269759" y="72758"/>
                    <a:pt x="268143" y="81902"/>
                    <a:pt x="257688" y="87903"/>
                  </a:cubicBezTo>
                  <a:lnTo>
                    <a:pt x="152376" y="149053"/>
                  </a:lnTo>
                  <a:cubicBezTo>
                    <a:pt x="141407" y="155226"/>
                    <a:pt x="128158" y="155759"/>
                    <a:pt x="116733"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 name="Google Shape;2674;p47">
              <a:extLst>
                <a:ext uri="{FF2B5EF4-FFF2-40B4-BE49-F238E27FC236}">
                  <a16:creationId xmlns:a16="http://schemas.microsoft.com/office/drawing/2014/main" id="{88190EEB-5CE7-1E66-99F2-350BCF3F0790}"/>
                </a:ext>
              </a:extLst>
            </p:cNvPr>
            <p:cNvSpPr/>
            <p:nvPr/>
          </p:nvSpPr>
          <p:spPr>
            <a:xfrm>
              <a:off x="3362257" y="3688277"/>
              <a:ext cx="306733" cy="177321"/>
            </a:xfrm>
            <a:custGeom>
              <a:avLst/>
              <a:gdLst/>
              <a:ahLst/>
              <a:cxnLst/>
              <a:rect l="l" t="t" r="r" b="b"/>
              <a:pathLst>
                <a:path w="306733" h="177321" extrusionOk="0">
                  <a:moveTo>
                    <a:pt x="157024" y="173818"/>
                  </a:moveTo>
                  <a:lnTo>
                    <a:pt x="6090" y="86474"/>
                  </a:lnTo>
                  <a:cubicBezTo>
                    <a:pt x="-2940" y="81235"/>
                    <a:pt x="-1799" y="72091"/>
                    <a:pt x="8656" y="66091"/>
                  </a:cubicBezTo>
                  <a:lnTo>
                    <a:pt x="114253" y="4940"/>
                  </a:lnTo>
                  <a:cubicBezTo>
                    <a:pt x="125117" y="-1099"/>
                    <a:pt x="138195" y="-1632"/>
                    <a:pt x="149516" y="3511"/>
                  </a:cubicBezTo>
                  <a:lnTo>
                    <a:pt x="300450" y="90856"/>
                  </a:lnTo>
                  <a:cubicBezTo>
                    <a:pt x="309955" y="96094"/>
                    <a:pt x="308339" y="105143"/>
                    <a:pt x="297884" y="111239"/>
                  </a:cubicBezTo>
                  <a:lnTo>
                    <a:pt x="192287" y="172294"/>
                  </a:lnTo>
                  <a:cubicBezTo>
                    <a:pt x="181451" y="178409"/>
                    <a:pt x="168344" y="178981"/>
                    <a:pt x="157024" y="17381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 name="Google Shape;2675;p47">
              <a:extLst>
                <a:ext uri="{FF2B5EF4-FFF2-40B4-BE49-F238E27FC236}">
                  <a16:creationId xmlns:a16="http://schemas.microsoft.com/office/drawing/2014/main" id="{134A9E93-9692-A04F-3D3E-8B52288E781C}"/>
                </a:ext>
              </a:extLst>
            </p:cNvPr>
            <p:cNvSpPr/>
            <p:nvPr/>
          </p:nvSpPr>
          <p:spPr>
            <a:xfrm>
              <a:off x="4339992" y="4254062"/>
              <a:ext cx="306655" cy="177321"/>
            </a:xfrm>
            <a:custGeom>
              <a:avLst/>
              <a:gdLst/>
              <a:ahLst/>
              <a:cxnLst/>
              <a:rect l="l" t="t" r="r" b="b"/>
              <a:pathLst>
                <a:path w="306655" h="177321" extrusionOk="0">
                  <a:moveTo>
                    <a:pt x="157227" y="173818"/>
                  </a:moveTo>
                  <a:lnTo>
                    <a:pt x="6292" y="86474"/>
                  </a:lnTo>
                  <a:cubicBezTo>
                    <a:pt x="-3212" y="81235"/>
                    <a:pt x="-1597" y="72091"/>
                    <a:pt x="8764" y="66090"/>
                  </a:cubicBezTo>
                  <a:lnTo>
                    <a:pt x="114456" y="4940"/>
                  </a:lnTo>
                  <a:cubicBezTo>
                    <a:pt x="125291" y="-1099"/>
                    <a:pt x="138341" y="-1632"/>
                    <a:pt x="149623" y="3511"/>
                  </a:cubicBezTo>
                  <a:lnTo>
                    <a:pt x="300557" y="90855"/>
                  </a:lnTo>
                  <a:cubicBezTo>
                    <a:pt x="309587" y="96094"/>
                    <a:pt x="308446" y="105143"/>
                    <a:pt x="298086" y="111239"/>
                  </a:cubicBezTo>
                  <a:lnTo>
                    <a:pt x="192394" y="172294"/>
                  </a:lnTo>
                  <a:cubicBezTo>
                    <a:pt x="181587" y="178409"/>
                    <a:pt x="168518" y="178981"/>
                    <a:pt x="157227" y="17381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 name="Google Shape;2676;p47">
              <a:extLst>
                <a:ext uri="{FF2B5EF4-FFF2-40B4-BE49-F238E27FC236}">
                  <a16:creationId xmlns:a16="http://schemas.microsoft.com/office/drawing/2014/main" id="{B9388022-9DD4-3C8C-E88A-AFF96FB4FA16}"/>
                </a:ext>
              </a:extLst>
            </p:cNvPr>
            <p:cNvSpPr/>
            <p:nvPr/>
          </p:nvSpPr>
          <p:spPr>
            <a:xfrm>
              <a:off x="3558805" y="3802100"/>
              <a:ext cx="891371" cy="515693"/>
            </a:xfrm>
            <a:custGeom>
              <a:avLst/>
              <a:gdLst/>
              <a:ahLst/>
              <a:cxnLst/>
              <a:rect l="l" t="t" r="r" b="b"/>
              <a:pathLst>
                <a:path w="891371" h="515693" extrusionOk="0">
                  <a:moveTo>
                    <a:pt x="741857" y="512051"/>
                  </a:moveTo>
                  <a:lnTo>
                    <a:pt x="6098" y="86474"/>
                  </a:lnTo>
                  <a:cubicBezTo>
                    <a:pt x="-2931" y="81235"/>
                    <a:pt x="-1790" y="72091"/>
                    <a:pt x="8570" y="66090"/>
                  </a:cubicBezTo>
                  <a:lnTo>
                    <a:pt x="114262" y="4940"/>
                  </a:lnTo>
                  <a:cubicBezTo>
                    <a:pt x="125097" y="-1099"/>
                    <a:pt x="138147" y="-1632"/>
                    <a:pt x="149429" y="3511"/>
                  </a:cubicBezTo>
                  <a:lnTo>
                    <a:pt x="885282" y="429374"/>
                  </a:lnTo>
                  <a:cubicBezTo>
                    <a:pt x="894312" y="434613"/>
                    <a:pt x="893171" y="443757"/>
                    <a:pt x="882716" y="449758"/>
                  </a:cubicBezTo>
                  <a:lnTo>
                    <a:pt x="777119" y="510908"/>
                  </a:lnTo>
                  <a:cubicBezTo>
                    <a:pt x="766208" y="516861"/>
                    <a:pt x="753129" y="517280"/>
                    <a:pt x="741857" y="512051"/>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 name="Google Shape;2677;p47">
              <a:extLst>
                <a:ext uri="{FF2B5EF4-FFF2-40B4-BE49-F238E27FC236}">
                  <a16:creationId xmlns:a16="http://schemas.microsoft.com/office/drawing/2014/main" id="{5D3331C9-3403-6F13-2C87-4B66231C85FE}"/>
                </a:ext>
              </a:extLst>
            </p:cNvPr>
            <p:cNvSpPr/>
            <p:nvPr/>
          </p:nvSpPr>
          <p:spPr>
            <a:xfrm>
              <a:off x="3471751" y="3400145"/>
              <a:ext cx="266623" cy="154042"/>
            </a:xfrm>
            <a:custGeom>
              <a:avLst/>
              <a:gdLst/>
              <a:ahLst/>
              <a:cxnLst/>
              <a:rect l="l" t="t" r="r" b="b"/>
              <a:pathLst>
                <a:path w="266623" h="154042" extrusionOk="0">
                  <a:moveTo>
                    <a:pt x="116724" y="150482"/>
                  </a:moveTo>
                  <a:lnTo>
                    <a:pt x="6090" y="86474"/>
                  </a:lnTo>
                  <a:cubicBezTo>
                    <a:pt x="-2940" y="81235"/>
                    <a:pt x="-1799" y="72091"/>
                    <a:pt x="8656" y="66091"/>
                  </a:cubicBezTo>
                  <a:lnTo>
                    <a:pt x="114253" y="4940"/>
                  </a:lnTo>
                  <a:cubicBezTo>
                    <a:pt x="125088" y="-1099"/>
                    <a:pt x="138138" y="-1632"/>
                    <a:pt x="149420" y="3511"/>
                  </a:cubicBezTo>
                  <a:lnTo>
                    <a:pt x="260340" y="67519"/>
                  </a:lnTo>
                  <a:cubicBezTo>
                    <a:pt x="269845" y="72758"/>
                    <a:pt x="268229" y="81902"/>
                    <a:pt x="257774" y="87903"/>
                  </a:cubicBezTo>
                  <a:lnTo>
                    <a:pt x="152177" y="149053"/>
                  </a:lnTo>
                  <a:cubicBezTo>
                    <a:pt x="141256" y="155159"/>
                    <a:pt x="128092" y="155692"/>
                    <a:pt x="116724"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 name="Google Shape;2678;p47">
              <a:extLst>
                <a:ext uri="{FF2B5EF4-FFF2-40B4-BE49-F238E27FC236}">
                  <a16:creationId xmlns:a16="http://schemas.microsoft.com/office/drawing/2014/main" id="{99AD9314-D890-2DE1-0D7E-42E7DCA7362E}"/>
                </a:ext>
              </a:extLst>
            </p:cNvPr>
            <p:cNvSpPr/>
            <p:nvPr/>
          </p:nvSpPr>
          <p:spPr>
            <a:xfrm>
              <a:off x="3628284" y="3490390"/>
              <a:ext cx="266442" cy="154037"/>
            </a:xfrm>
            <a:custGeom>
              <a:avLst/>
              <a:gdLst/>
              <a:ahLst/>
              <a:cxnLst/>
              <a:rect l="l" t="t" r="r" b="b"/>
              <a:pathLst>
                <a:path w="266442" h="154037" extrusionOk="0">
                  <a:moveTo>
                    <a:pt x="116733" y="150534"/>
                  </a:moveTo>
                  <a:lnTo>
                    <a:pt x="6098" y="86431"/>
                  </a:lnTo>
                  <a:cubicBezTo>
                    <a:pt x="-2931" y="81192"/>
                    <a:pt x="-1790" y="72143"/>
                    <a:pt x="8570" y="66047"/>
                  </a:cubicBezTo>
                  <a:lnTo>
                    <a:pt x="114262" y="4992"/>
                  </a:lnTo>
                  <a:cubicBezTo>
                    <a:pt x="125078" y="-1075"/>
                    <a:pt x="138128" y="-1647"/>
                    <a:pt x="149429" y="3468"/>
                  </a:cubicBezTo>
                  <a:lnTo>
                    <a:pt x="260159" y="67571"/>
                  </a:lnTo>
                  <a:cubicBezTo>
                    <a:pt x="269664" y="72810"/>
                    <a:pt x="268048" y="81859"/>
                    <a:pt x="257593" y="87955"/>
                  </a:cubicBezTo>
                  <a:lnTo>
                    <a:pt x="151996" y="149010"/>
                  </a:lnTo>
                  <a:cubicBezTo>
                    <a:pt x="141160" y="155125"/>
                    <a:pt x="128053" y="155697"/>
                    <a:pt x="116733" y="150534"/>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 name="Google Shape;2679;p47">
              <a:extLst>
                <a:ext uri="{FF2B5EF4-FFF2-40B4-BE49-F238E27FC236}">
                  <a16:creationId xmlns:a16="http://schemas.microsoft.com/office/drawing/2014/main" id="{7B5E14AA-E46E-9AFC-771D-4B19F2AD7E60}"/>
                </a:ext>
              </a:extLst>
            </p:cNvPr>
            <p:cNvSpPr/>
            <p:nvPr/>
          </p:nvSpPr>
          <p:spPr>
            <a:xfrm>
              <a:off x="3784546" y="3581216"/>
              <a:ext cx="266667" cy="153993"/>
            </a:xfrm>
            <a:custGeom>
              <a:avLst/>
              <a:gdLst/>
              <a:ahLst/>
              <a:cxnLst/>
              <a:rect l="l" t="t" r="r" b="b"/>
              <a:pathLst>
                <a:path w="266667" h="153993" extrusionOk="0">
                  <a:moveTo>
                    <a:pt x="117013" y="150482"/>
                  </a:moveTo>
                  <a:lnTo>
                    <a:pt x="6284" y="86474"/>
                  </a:lnTo>
                  <a:cubicBezTo>
                    <a:pt x="-3221" y="81235"/>
                    <a:pt x="-1605" y="72091"/>
                    <a:pt x="8850" y="66091"/>
                  </a:cubicBezTo>
                  <a:lnTo>
                    <a:pt x="114447" y="4940"/>
                  </a:lnTo>
                  <a:cubicBezTo>
                    <a:pt x="125311" y="-1099"/>
                    <a:pt x="138389" y="-1632"/>
                    <a:pt x="149709" y="3511"/>
                  </a:cubicBezTo>
                  <a:lnTo>
                    <a:pt x="260344" y="67519"/>
                  </a:lnTo>
                  <a:cubicBezTo>
                    <a:pt x="269849" y="72758"/>
                    <a:pt x="268328" y="81902"/>
                    <a:pt x="257873" y="87903"/>
                  </a:cubicBezTo>
                  <a:lnTo>
                    <a:pt x="152276" y="149053"/>
                  </a:lnTo>
                  <a:cubicBezTo>
                    <a:pt x="141412" y="155092"/>
                    <a:pt x="128333" y="155626"/>
                    <a:pt x="117013"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 name="Google Shape;2680;p47">
              <a:extLst>
                <a:ext uri="{FF2B5EF4-FFF2-40B4-BE49-F238E27FC236}">
                  <a16:creationId xmlns:a16="http://schemas.microsoft.com/office/drawing/2014/main" id="{AB185BC9-EDEE-E235-0706-87756DA8BB0A}"/>
                </a:ext>
              </a:extLst>
            </p:cNvPr>
            <p:cNvSpPr/>
            <p:nvPr/>
          </p:nvSpPr>
          <p:spPr>
            <a:xfrm>
              <a:off x="3941088" y="3671799"/>
              <a:ext cx="266351" cy="153784"/>
            </a:xfrm>
            <a:custGeom>
              <a:avLst/>
              <a:gdLst/>
              <a:ahLst/>
              <a:cxnLst/>
              <a:rect l="l" t="t" r="r" b="b"/>
              <a:pathLst>
                <a:path w="266351" h="153784" extrusionOk="0">
                  <a:moveTo>
                    <a:pt x="117013" y="150101"/>
                  </a:moveTo>
                  <a:lnTo>
                    <a:pt x="6284" y="86093"/>
                  </a:lnTo>
                  <a:cubicBezTo>
                    <a:pt x="-3221" y="80854"/>
                    <a:pt x="-1605" y="71710"/>
                    <a:pt x="8850" y="65710"/>
                  </a:cubicBezTo>
                  <a:lnTo>
                    <a:pt x="114162" y="4940"/>
                  </a:lnTo>
                  <a:cubicBezTo>
                    <a:pt x="125026" y="-1099"/>
                    <a:pt x="138104" y="-1632"/>
                    <a:pt x="149424" y="3511"/>
                  </a:cubicBezTo>
                  <a:lnTo>
                    <a:pt x="260059" y="67519"/>
                  </a:lnTo>
                  <a:cubicBezTo>
                    <a:pt x="269564" y="72758"/>
                    <a:pt x="267948" y="81902"/>
                    <a:pt x="257588" y="87903"/>
                  </a:cubicBezTo>
                  <a:lnTo>
                    <a:pt x="152181" y="149053"/>
                  </a:lnTo>
                  <a:cubicBezTo>
                    <a:pt x="141288" y="154968"/>
                    <a:pt x="128238" y="155359"/>
                    <a:pt x="117013" y="150101"/>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 name="Google Shape;2681;p47">
              <a:extLst>
                <a:ext uri="{FF2B5EF4-FFF2-40B4-BE49-F238E27FC236}">
                  <a16:creationId xmlns:a16="http://schemas.microsoft.com/office/drawing/2014/main" id="{C78FEA98-37AB-5DFD-FE55-BB07438273CC}"/>
                </a:ext>
              </a:extLst>
            </p:cNvPr>
            <p:cNvSpPr/>
            <p:nvPr/>
          </p:nvSpPr>
          <p:spPr>
            <a:xfrm>
              <a:off x="4097622" y="3762381"/>
              <a:ext cx="266636" cy="153993"/>
            </a:xfrm>
            <a:custGeom>
              <a:avLst/>
              <a:gdLst/>
              <a:ahLst/>
              <a:cxnLst/>
              <a:rect l="l" t="t" r="r" b="b"/>
              <a:pathLst>
                <a:path w="266636" h="153993" extrusionOk="0">
                  <a:moveTo>
                    <a:pt x="116927" y="150482"/>
                  </a:moveTo>
                  <a:lnTo>
                    <a:pt x="6292" y="86474"/>
                  </a:lnTo>
                  <a:cubicBezTo>
                    <a:pt x="-3212" y="81235"/>
                    <a:pt x="-1597" y="72091"/>
                    <a:pt x="8764" y="66091"/>
                  </a:cubicBezTo>
                  <a:lnTo>
                    <a:pt x="114456" y="4940"/>
                  </a:lnTo>
                  <a:cubicBezTo>
                    <a:pt x="125291" y="-1099"/>
                    <a:pt x="138341" y="-1632"/>
                    <a:pt x="149623" y="3511"/>
                  </a:cubicBezTo>
                  <a:lnTo>
                    <a:pt x="260353" y="67519"/>
                  </a:lnTo>
                  <a:cubicBezTo>
                    <a:pt x="269857" y="72758"/>
                    <a:pt x="268241" y="81902"/>
                    <a:pt x="257786" y="87903"/>
                  </a:cubicBezTo>
                  <a:lnTo>
                    <a:pt x="152189" y="149053"/>
                  </a:lnTo>
                  <a:cubicBezTo>
                    <a:pt x="141325" y="155092"/>
                    <a:pt x="128247" y="155626"/>
                    <a:pt x="116927"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 name="Google Shape;2682;p47">
              <a:extLst>
                <a:ext uri="{FF2B5EF4-FFF2-40B4-BE49-F238E27FC236}">
                  <a16:creationId xmlns:a16="http://schemas.microsoft.com/office/drawing/2014/main" id="{DE37BF69-56CA-F313-2798-CEB8297AAF44}"/>
                </a:ext>
              </a:extLst>
            </p:cNvPr>
            <p:cNvSpPr/>
            <p:nvPr/>
          </p:nvSpPr>
          <p:spPr>
            <a:xfrm>
              <a:off x="4254133" y="3852876"/>
              <a:ext cx="266854" cy="154172"/>
            </a:xfrm>
            <a:custGeom>
              <a:avLst/>
              <a:gdLst/>
              <a:ahLst/>
              <a:cxnLst/>
              <a:rect l="l" t="t" r="r" b="b"/>
              <a:pathLst>
                <a:path w="266854" h="154172" extrusionOk="0">
                  <a:moveTo>
                    <a:pt x="116959" y="150570"/>
                  </a:moveTo>
                  <a:lnTo>
                    <a:pt x="6324" y="86466"/>
                  </a:lnTo>
                  <a:cubicBezTo>
                    <a:pt x="-3181" y="81228"/>
                    <a:pt x="-1660" y="72179"/>
                    <a:pt x="8795" y="66083"/>
                  </a:cubicBezTo>
                  <a:lnTo>
                    <a:pt x="114772" y="5028"/>
                  </a:lnTo>
                  <a:cubicBezTo>
                    <a:pt x="125608" y="-1087"/>
                    <a:pt x="138715" y="-1659"/>
                    <a:pt x="150035" y="3504"/>
                  </a:cubicBezTo>
                  <a:lnTo>
                    <a:pt x="260764" y="67607"/>
                  </a:lnTo>
                  <a:cubicBezTo>
                    <a:pt x="269794" y="72846"/>
                    <a:pt x="268653" y="81894"/>
                    <a:pt x="258198" y="87990"/>
                  </a:cubicBezTo>
                  <a:lnTo>
                    <a:pt x="152601" y="149046"/>
                  </a:lnTo>
                  <a:cubicBezTo>
                    <a:pt x="141661" y="155294"/>
                    <a:pt x="128383" y="155865"/>
                    <a:pt x="116959" y="150570"/>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 name="Google Shape;2683;p47">
              <a:extLst>
                <a:ext uri="{FF2B5EF4-FFF2-40B4-BE49-F238E27FC236}">
                  <a16:creationId xmlns:a16="http://schemas.microsoft.com/office/drawing/2014/main" id="{1AD2F51D-7D23-54EB-B379-DB2B00989C76}"/>
                </a:ext>
              </a:extLst>
            </p:cNvPr>
            <p:cNvSpPr/>
            <p:nvPr/>
          </p:nvSpPr>
          <p:spPr>
            <a:xfrm>
              <a:off x="4410814" y="3943451"/>
              <a:ext cx="266442" cy="153993"/>
            </a:xfrm>
            <a:custGeom>
              <a:avLst/>
              <a:gdLst/>
              <a:ahLst/>
              <a:cxnLst/>
              <a:rect l="l" t="t" r="r" b="b"/>
              <a:pathLst>
                <a:path w="266442" h="153993" extrusionOk="0">
                  <a:moveTo>
                    <a:pt x="116819" y="150482"/>
                  </a:moveTo>
                  <a:lnTo>
                    <a:pt x="6089" y="86474"/>
                  </a:lnTo>
                  <a:cubicBezTo>
                    <a:pt x="-2940" y="81235"/>
                    <a:pt x="-1799" y="72091"/>
                    <a:pt x="8656" y="66091"/>
                  </a:cubicBezTo>
                  <a:lnTo>
                    <a:pt x="114253" y="4940"/>
                  </a:lnTo>
                  <a:cubicBezTo>
                    <a:pt x="125117" y="-1099"/>
                    <a:pt x="138195" y="-1632"/>
                    <a:pt x="149516" y="3511"/>
                  </a:cubicBezTo>
                  <a:lnTo>
                    <a:pt x="260150" y="67519"/>
                  </a:lnTo>
                  <a:cubicBezTo>
                    <a:pt x="269655" y="72758"/>
                    <a:pt x="268039" y="81902"/>
                    <a:pt x="257679" y="87903"/>
                  </a:cubicBezTo>
                  <a:lnTo>
                    <a:pt x="151987" y="149053"/>
                  </a:lnTo>
                  <a:cubicBezTo>
                    <a:pt x="141151" y="155092"/>
                    <a:pt x="128101" y="155626"/>
                    <a:pt x="116819"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 name="Google Shape;2684;p47">
              <a:extLst>
                <a:ext uri="{FF2B5EF4-FFF2-40B4-BE49-F238E27FC236}">
                  <a16:creationId xmlns:a16="http://schemas.microsoft.com/office/drawing/2014/main" id="{F5B50FB8-8249-FBB7-184E-B7AC29CCC3B0}"/>
                </a:ext>
              </a:extLst>
            </p:cNvPr>
            <p:cNvSpPr/>
            <p:nvPr/>
          </p:nvSpPr>
          <p:spPr>
            <a:xfrm>
              <a:off x="4567356" y="4034034"/>
              <a:ext cx="266239" cy="153993"/>
            </a:xfrm>
            <a:custGeom>
              <a:avLst/>
              <a:gdLst/>
              <a:ahLst/>
              <a:cxnLst/>
              <a:rect l="l" t="t" r="r" b="b"/>
              <a:pathLst>
                <a:path w="266239" h="153993" extrusionOk="0">
                  <a:moveTo>
                    <a:pt x="116819" y="150482"/>
                  </a:moveTo>
                  <a:lnTo>
                    <a:pt x="6089" y="86474"/>
                  </a:lnTo>
                  <a:cubicBezTo>
                    <a:pt x="-2940" y="81235"/>
                    <a:pt x="-1799" y="72091"/>
                    <a:pt x="8656" y="66090"/>
                  </a:cubicBezTo>
                  <a:lnTo>
                    <a:pt x="114253" y="4940"/>
                  </a:lnTo>
                  <a:cubicBezTo>
                    <a:pt x="125117" y="-1099"/>
                    <a:pt x="138195" y="-1632"/>
                    <a:pt x="149515" y="3511"/>
                  </a:cubicBezTo>
                  <a:lnTo>
                    <a:pt x="260150" y="67519"/>
                  </a:lnTo>
                  <a:cubicBezTo>
                    <a:pt x="269180" y="72758"/>
                    <a:pt x="268039" y="81902"/>
                    <a:pt x="257584" y="87903"/>
                  </a:cubicBezTo>
                  <a:lnTo>
                    <a:pt x="151987" y="149053"/>
                  </a:lnTo>
                  <a:cubicBezTo>
                    <a:pt x="141151" y="155092"/>
                    <a:pt x="128101" y="155625"/>
                    <a:pt x="116819"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 name="Google Shape;2685;p47">
              <a:extLst>
                <a:ext uri="{FF2B5EF4-FFF2-40B4-BE49-F238E27FC236}">
                  <a16:creationId xmlns:a16="http://schemas.microsoft.com/office/drawing/2014/main" id="{7701A6C6-23D2-4522-AB2B-48D03107376E}"/>
                </a:ext>
              </a:extLst>
            </p:cNvPr>
            <p:cNvSpPr/>
            <p:nvPr/>
          </p:nvSpPr>
          <p:spPr>
            <a:xfrm>
              <a:off x="4723985" y="4124617"/>
              <a:ext cx="266248" cy="154017"/>
            </a:xfrm>
            <a:custGeom>
              <a:avLst/>
              <a:gdLst/>
              <a:ahLst/>
              <a:cxnLst/>
              <a:rect l="l" t="t" r="r" b="b"/>
              <a:pathLst>
                <a:path w="266248" h="154017" extrusionOk="0">
                  <a:moveTo>
                    <a:pt x="116638" y="150482"/>
                  </a:moveTo>
                  <a:lnTo>
                    <a:pt x="6098" y="86474"/>
                  </a:lnTo>
                  <a:cubicBezTo>
                    <a:pt x="-2931" y="81235"/>
                    <a:pt x="-1790" y="72091"/>
                    <a:pt x="8570" y="66091"/>
                  </a:cubicBezTo>
                  <a:lnTo>
                    <a:pt x="114262" y="4940"/>
                  </a:lnTo>
                  <a:cubicBezTo>
                    <a:pt x="125097" y="-1099"/>
                    <a:pt x="138147" y="-1632"/>
                    <a:pt x="149429" y="3511"/>
                  </a:cubicBezTo>
                  <a:lnTo>
                    <a:pt x="260159" y="67519"/>
                  </a:lnTo>
                  <a:cubicBezTo>
                    <a:pt x="269188" y="72758"/>
                    <a:pt x="268048" y="81902"/>
                    <a:pt x="257592" y="87903"/>
                  </a:cubicBezTo>
                  <a:lnTo>
                    <a:pt x="151996" y="149053"/>
                  </a:lnTo>
                  <a:cubicBezTo>
                    <a:pt x="141103" y="155130"/>
                    <a:pt x="127977" y="155654"/>
                    <a:pt x="116638"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 name="Google Shape;2686;p47">
              <a:extLst>
                <a:ext uri="{FF2B5EF4-FFF2-40B4-BE49-F238E27FC236}">
                  <a16:creationId xmlns:a16="http://schemas.microsoft.com/office/drawing/2014/main" id="{14AC0697-A08B-EB43-8408-E2245A29E7D9}"/>
                </a:ext>
              </a:extLst>
            </p:cNvPr>
            <p:cNvSpPr/>
            <p:nvPr/>
          </p:nvSpPr>
          <p:spPr>
            <a:xfrm>
              <a:off x="4880346" y="4215112"/>
              <a:ext cx="266334" cy="154040"/>
            </a:xfrm>
            <a:custGeom>
              <a:avLst/>
              <a:gdLst/>
              <a:ahLst/>
              <a:cxnLst/>
              <a:rect l="l" t="t" r="r" b="b"/>
              <a:pathLst>
                <a:path w="266334" h="154040" extrusionOk="0">
                  <a:moveTo>
                    <a:pt x="116819" y="150570"/>
                  </a:moveTo>
                  <a:lnTo>
                    <a:pt x="6090" y="86466"/>
                  </a:lnTo>
                  <a:cubicBezTo>
                    <a:pt x="-2940" y="81228"/>
                    <a:pt x="-1799" y="72179"/>
                    <a:pt x="8656" y="66083"/>
                  </a:cubicBezTo>
                  <a:lnTo>
                    <a:pt x="114253" y="5028"/>
                  </a:lnTo>
                  <a:cubicBezTo>
                    <a:pt x="125088" y="-1087"/>
                    <a:pt x="138195" y="-1659"/>
                    <a:pt x="149515" y="3504"/>
                  </a:cubicBezTo>
                  <a:lnTo>
                    <a:pt x="260245" y="67607"/>
                  </a:lnTo>
                  <a:cubicBezTo>
                    <a:pt x="269275" y="72750"/>
                    <a:pt x="268134" y="81894"/>
                    <a:pt x="257679" y="87990"/>
                  </a:cubicBezTo>
                  <a:lnTo>
                    <a:pt x="152082" y="149046"/>
                  </a:lnTo>
                  <a:cubicBezTo>
                    <a:pt x="141227" y="155122"/>
                    <a:pt x="128149" y="155685"/>
                    <a:pt x="116819" y="150570"/>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 name="Google Shape;2687;p47">
              <a:extLst>
                <a:ext uri="{FF2B5EF4-FFF2-40B4-BE49-F238E27FC236}">
                  <a16:creationId xmlns:a16="http://schemas.microsoft.com/office/drawing/2014/main" id="{A83FAB8B-17B7-C043-BEB2-9059149A15A1}"/>
                </a:ext>
              </a:extLst>
            </p:cNvPr>
            <p:cNvSpPr/>
            <p:nvPr/>
          </p:nvSpPr>
          <p:spPr>
            <a:xfrm>
              <a:off x="5036888" y="4305687"/>
              <a:ext cx="266442" cy="153993"/>
            </a:xfrm>
            <a:custGeom>
              <a:avLst/>
              <a:gdLst/>
              <a:ahLst/>
              <a:cxnLst/>
              <a:rect l="l" t="t" r="r" b="b"/>
              <a:pathLst>
                <a:path w="266442" h="153993" extrusionOk="0">
                  <a:moveTo>
                    <a:pt x="116819" y="150482"/>
                  </a:moveTo>
                  <a:lnTo>
                    <a:pt x="6090" y="86474"/>
                  </a:lnTo>
                  <a:cubicBezTo>
                    <a:pt x="-2940" y="81235"/>
                    <a:pt x="-1799" y="72091"/>
                    <a:pt x="8656" y="66091"/>
                  </a:cubicBezTo>
                  <a:lnTo>
                    <a:pt x="114253" y="4940"/>
                  </a:lnTo>
                  <a:cubicBezTo>
                    <a:pt x="125117" y="-1099"/>
                    <a:pt x="138195" y="-1632"/>
                    <a:pt x="149515" y="3511"/>
                  </a:cubicBezTo>
                  <a:lnTo>
                    <a:pt x="260150" y="67519"/>
                  </a:lnTo>
                  <a:cubicBezTo>
                    <a:pt x="269655" y="72758"/>
                    <a:pt x="268039" y="81902"/>
                    <a:pt x="257679" y="87903"/>
                  </a:cubicBezTo>
                  <a:lnTo>
                    <a:pt x="151987" y="149053"/>
                  </a:lnTo>
                  <a:cubicBezTo>
                    <a:pt x="141151" y="155092"/>
                    <a:pt x="128101" y="155626"/>
                    <a:pt x="116819"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 name="Google Shape;2688;p47">
              <a:extLst>
                <a:ext uri="{FF2B5EF4-FFF2-40B4-BE49-F238E27FC236}">
                  <a16:creationId xmlns:a16="http://schemas.microsoft.com/office/drawing/2014/main" id="{3215E6A1-B753-A0EE-5FBF-4148583FAB37}"/>
                </a:ext>
              </a:extLst>
            </p:cNvPr>
            <p:cNvSpPr/>
            <p:nvPr/>
          </p:nvSpPr>
          <p:spPr>
            <a:xfrm>
              <a:off x="5193145" y="4396270"/>
              <a:ext cx="266239" cy="154284"/>
            </a:xfrm>
            <a:custGeom>
              <a:avLst/>
              <a:gdLst/>
              <a:ahLst/>
              <a:cxnLst/>
              <a:rect l="l" t="t" r="r" b="b"/>
              <a:pathLst>
                <a:path w="266239" h="154284" extrusionOk="0">
                  <a:moveTo>
                    <a:pt x="116724" y="150482"/>
                  </a:moveTo>
                  <a:lnTo>
                    <a:pt x="6089" y="86474"/>
                  </a:lnTo>
                  <a:cubicBezTo>
                    <a:pt x="-2940" y="81235"/>
                    <a:pt x="-1799" y="72091"/>
                    <a:pt x="8656" y="66090"/>
                  </a:cubicBezTo>
                  <a:lnTo>
                    <a:pt x="114253" y="4940"/>
                  </a:lnTo>
                  <a:cubicBezTo>
                    <a:pt x="125088" y="-1099"/>
                    <a:pt x="138138" y="-1632"/>
                    <a:pt x="149420" y="3511"/>
                  </a:cubicBezTo>
                  <a:lnTo>
                    <a:pt x="260150" y="67519"/>
                  </a:lnTo>
                  <a:cubicBezTo>
                    <a:pt x="269180" y="72758"/>
                    <a:pt x="268039" y="81902"/>
                    <a:pt x="257584" y="87903"/>
                  </a:cubicBezTo>
                  <a:lnTo>
                    <a:pt x="152272" y="149529"/>
                  </a:lnTo>
                  <a:cubicBezTo>
                    <a:pt x="141256" y="155511"/>
                    <a:pt x="128044" y="155873"/>
                    <a:pt x="116724"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 name="Google Shape;2689;p47">
              <a:extLst>
                <a:ext uri="{FF2B5EF4-FFF2-40B4-BE49-F238E27FC236}">
                  <a16:creationId xmlns:a16="http://schemas.microsoft.com/office/drawing/2014/main" id="{54CBEE3C-FFC7-0C33-F8C3-FA8316258833}"/>
                </a:ext>
              </a:extLst>
            </p:cNvPr>
            <p:cNvSpPr/>
            <p:nvPr/>
          </p:nvSpPr>
          <p:spPr>
            <a:xfrm>
              <a:off x="3196776" y="3241078"/>
              <a:ext cx="384874" cy="222382"/>
            </a:xfrm>
            <a:custGeom>
              <a:avLst/>
              <a:gdLst/>
              <a:ahLst/>
              <a:cxnLst/>
              <a:rect l="l" t="t" r="r" b="b"/>
              <a:pathLst>
                <a:path w="384874" h="222382" extrusionOk="0">
                  <a:moveTo>
                    <a:pt x="235252" y="218871"/>
                  </a:moveTo>
                  <a:lnTo>
                    <a:pt x="6284" y="86474"/>
                  </a:lnTo>
                  <a:cubicBezTo>
                    <a:pt x="-3221" y="81235"/>
                    <a:pt x="-1605" y="72091"/>
                    <a:pt x="8850" y="66090"/>
                  </a:cubicBezTo>
                  <a:lnTo>
                    <a:pt x="114447" y="4940"/>
                  </a:lnTo>
                  <a:cubicBezTo>
                    <a:pt x="125311" y="-1099"/>
                    <a:pt x="138389" y="-1632"/>
                    <a:pt x="149709" y="3511"/>
                  </a:cubicBezTo>
                  <a:lnTo>
                    <a:pt x="378582" y="135909"/>
                  </a:lnTo>
                  <a:cubicBezTo>
                    <a:pt x="388087" y="141147"/>
                    <a:pt x="386471" y="150291"/>
                    <a:pt x="376111" y="156292"/>
                  </a:cubicBezTo>
                  <a:lnTo>
                    <a:pt x="270419" y="217443"/>
                  </a:lnTo>
                  <a:cubicBezTo>
                    <a:pt x="259584" y="223482"/>
                    <a:pt x="246534" y="224015"/>
                    <a:pt x="235252" y="218871"/>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 name="Google Shape;2690;p47">
              <a:extLst>
                <a:ext uri="{FF2B5EF4-FFF2-40B4-BE49-F238E27FC236}">
                  <a16:creationId xmlns:a16="http://schemas.microsoft.com/office/drawing/2014/main" id="{7F83B3DA-8D9F-0665-A433-9575D37BC617}"/>
                </a:ext>
              </a:extLst>
            </p:cNvPr>
            <p:cNvSpPr/>
            <p:nvPr/>
          </p:nvSpPr>
          <p:spPr>
            <a:xfrm>
              <a:off x="3242171" y="3443016"/>
              <a:ext cx="266280" cy="153882"/>
            </a:xfrm>
            <a:custGeom>
              <a:avLst/>
              <a:gdLst/>
              <a:ahLst/>
              <a:cxnLst/>
              <a:rect l="l" t="t" r="r" b="b"/>
              <a:pathLst>
                <a:path w="266280" h="153882" extrusionOk="0">
                  <a:moveTo>
                    <a:pt x="116765" y="150284"/>
                  </a:moveTo>
                  <a:lnTo>
                    <a:pt x="6131" y="86466"/>
                  </a:lnTo>
                  <a:cubicBezTo>
                    <a:pt x="-2899" y="81228"/>
                    <a:pt x="-1853" y="72179"/>
                    <a:pt x="8602" y="66083"/>
                  </a:cubicBezTo>
                  <a:lnTo>
                    <a:pt x="114199" y="5028"/>
                  </a:lnTo>
                  <a:cubicBezTo>
                    <a:pt x="125034" y="-1087"/>
                    <a:pt x="138141" y="-1659"/>
                    <a:pt x="149461" y="3504"/>
                  </a:cubicBezTo>
                  <a:lnTo>
                    <a:pt x="260191" y="67607"/>
                  </a:lnTo>
                  <a:cubicBezTo>
                    <a:pt x="269220" y="72750"/>
                    <a:pt x="268080" y="81894"/>
                    <a:pt x="257625" y="87990"/>
                  </a:cubicBezTo>
                  <a:lnTo>
                    <a:pt x="152028" y="149046"/>
                  </a:lnTo>
                  <a:cubicBezTo>
                    <a:pt x="141135" y="155027"/>
                    <a:pt x="128057" y="155484"/>
                    <a:pt x="116765" y="150284"/>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 name="Google Shape;2691;p47">
              <a:extLst>
                <a:ext uri="{FF2B5EF4-FFF2-40B4-BE49-F238E27FC236}">
                  <a16:creationId xmlns:a16="http://schemas.microsoft.com/office/drawing/2014/main" id="{F3BC5C18-B819-24A0-0669-CA2501724A6B}"/>
                </a:ext>
              </a:extLst>
            </p:cNvPr>
            <p:cNvSpPr/>
            <p:nvPr/>
          </p:nvSpPr>
          <p:spPr>
            <a:xfrm>
              <a:off x="3398660" y="3533591"/>
              <a:ext cx="266442" cy="153993"/>
            </a:xfrm>
            <a:custGeom>
              <a:avLst/>
              <a:gdLst/>
              <a:ahLst/>
              <a:cxnLst/>
              <a:rect l="l" t="t" r="r" b="b"/>
              <a:pathLst>
                <a:path w="266442" h="153993" extrusionOk="0">
                  <a:moveTo>
                    <a:pt x="116819" y="150482"/>
                  </a:moveTo>
                  <a:lnTo>
                    <a:pt x="6090" y="86474"/>
                  </a:lnTo>
                  <a:cubicBezTo>
                    <a:pt x="-2940" y="81235"/>
                    <a:pt x="-1799" y="72091"/>
                    <a:pt x="8656" y="66091"/>
                  </a:cubicBezTo>
                  <a:lnTo>
                    <a:pt x="114253" y="4940"/>
                  </a:lnTo>
                  <a:cubicBezTo>
                    <a:pt x="125117" y="-1099"/>
                    <a:pt x="138195" y="-1632"/>
                    <a:pt x="149515" y="3511"/>
                  </a:cubicBezTo>
                  <a:lnTo>
                    <a:pt x="260150" y="67519"/>
                  </a:lnTo>
                  <a:cubicBezTo>
                    <a:pt x="269655" y="72758"/>
                    <a:pt x="268039" y="81902"/>
                    <a:pt x="257679" y="87903"/>
                  </a:cubicBezTo>
                  <a:lnTo>
                    <a:pt x="151987" y="149053"/>
                  </a:lnTo>
                  <a:cubicBezTo>
                    <a:pt x="141151" y="155092"/>
                    <a:pt x="128101" y="155626"/>
                    <a:pt x="116819"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 name="Google Shape;2692;p47">
              <a:extLst>
                <a:ext uri="{FF2B5EF4-FFF2-40B4-BE49-F238E27FC236}">
                  <a16:creationId xmlns:a16="http://schemas.microsoft.com/office/drawing/2014/main" id="{EBB0FAF4-CFB7-B329-E2BD-A373C4E85D5E}"/>
                </a:ext>
              </a:extLst>
            </p:cNvPr>
            <p:cNvSpPr/>
            <p:nvPr/>
          </p:nvSpPr>
          <p:spPr>
            <a:xfrm>
              <a:off x="3554723" y="3624118"/>
              <a:ext cx="266722" cy="153784"/>
            </a:xfrm>
            <a:custGeom>
              <a:avLst/>
              <a:gdLst/>
              <a:ahLst/>
              <a:cxnLst/>
              <a:rect l="l" t="t" r="r" b="b"/>
              <a:pathLst>
                <a:path w="266722" h="153784" extrusionOk="0">
                  <a:moveTo>
                    <a:pt x="117203" y="150156"/>
                  </a:moveTo>
                  <a:lnTo>
                    <a:pt x="6284" y="86434"/>
                  </a:lnTo>
                  <a:cubicBezTo>
                    <a:pt x="-3221" y="81195"/>
                    <a:pt x="-1605" y="72147"/>
                    <a:pt x="8850" y="66051"/>
                  </a:cubicBezTo>
                  <a:lnTo>
                    <a:pt x="114447" y="4995"/>
                  </a:lnTo>
                  <a:cubicBezTo>
                    <a:pt x="125301" y="-1081"/>
                    <a:pt x="138380" y="-1644"/>
                    <a:pt x="149709" y="3471"/>
                  </a:cubicBezTo>
                  <a:lnTo>
                    <a:pt x="260439" y="67575"/>
                  </a:lnTo>
                  <a:cubicBezTo>
                    <a:pt x="269944" y="72813"/>
                    <a:pt x="268328" y="81862"/>
                    <a:pt x="257873" y="87958"/>
                  </a:cubicBezTo>
                  <a:lnTo>
                    <a:pt x="152276" y="149013"/>
                  </a:lnTo>
                  <a:cubicBezTo>
                    <a:pt x="141431" y="154947"/>
                    <a:pt x="128409" y="155367"/>
                    <a:pt x="117203" y="15015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 name="Google Shape;2693;p47">
              <a:extLst>
                <a:ext uri="{FF2B5EF4-FFF2-40B4-BE49-F238E27FC236}">
                  <a16:creationId xmlns:a16="http://schemas.microsoft.com/office/drawing/2014/main" id="{EBA8A322-F635-49AF-E7EF-E3B921E9B2A1}"/>
                </a:ext>
              </a:extLst>
            </p:cNvPr>
            <p:cNvSpPr/>
            <p:nvPr/>
          </p:nvSpPr>
          <p:spPr>
            <a:xfrm>
              <a:off x="3711455" y="3714661"/>
              <a:ext cx="266433" cy="153993"/>
            </a:xfrm>
            <a:custGeom>
              <a:avLst/>
              <a:gdLst/>
              <a:ahLst/>
              <a:cxnLst/>
              <a:rect l="l" t="t" r="r" b="b"/>
              <a:pathLst>
                <a:path w="266433" h="153993" extrusionOk="0">
                  <a:moveTo>
                    <a:pt x="116918" y="150482"/>
                  </a:moveTo>
                  <a:lnTo>
                    <a:pt x="6284" y="86474"/>
                  </a:lnTo>
                  <a:cubicBezTo>
                    <a:pt x="-3221" y="81235"/>
                    <a:pt x="-1605" y="72091"/>
                    <a:pt x="8850" y="66090"/>
                  </a:cubicBezTo>
                  <a:lnTo>
                    <a:pt x="114447" y="4940"/>
                  </a:lnTo>
                  <a:cubicBezTo>
                    <a:pt x="125282" y="-1099"/>
                    <a:pt x="138332" y="-1632"/>
                    <a:pt x="149614" y="3511"/>
                  </a:cubicBezTo>
                  <a:lnTo>
                    <a:pt x="260344" y="67519"/>
                  </a:lnTo>
                  <a:cubicBezTo>
                    <a:pt x="269373" y="72758"/>
                    <a:pt x="268233" y="81902"/>
                    <a:pt x="257778" y="87903"/>
                  </a:cubicBezTo>
                  <a:lnTo>
                    <a:pt x="152181" y="149053"/>
                  </a:lnTo>
                  <a:cubicBezTo>
                    <a:pt x="141317" y="155092"/>
                    <a:pt x="128238" y="155625"/>
                    <a:pt x="116918"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 name="Google Shape;2694;p47">
              <a:extLst>
                <a:ext uri="{FF2B5EF4-FFF2-40B4-BE49-F238E27FC236}">
                  <a16:creationId xmlns:a16="http://schemas.microsoft.com/office/drawing/2014/main" id="{809046F4-535D-9CBE-075F-3C118314789D}"/>
                </a:ext>
              </a:extLst>
            </p:cNvPr>
            <p:cNvSpPr/>
            <p:nvPr/>
          </p:nvSpPr>
          <p:spPr>
            <a:xfrm>
              <a:off x="3868572" y="3805244"/>
              <a:ext cx="266280" cy="154106"/>
            </a:xfrm>
            <a:custGeom>
              <a:avLst/>
              <a:gdLst/>
              <a:ahLst/>
              <a:cxnLst/>
              <a:rect l="l" t="t" r="r" b="b"/>
              <a:pathLst>
                <a:path w="266280" h="154106" extrusionOk="0">
                  <a:moveTo>
                    <a:pt x="116344" y="150482"/>
                  </a:moveTo>
                  <a:lnTo>
                    <a:pt x="6090" y="86474"/>
                  </a:lnTo>
                  <a:cubicBezTo>
                    <a:pt x="-2940" y="81235"/>
                    <a:pt x="-1799" y="72091"/>
                    <a:pt x="8656" y="66091"/>
                  </a:cubicBezTo>
                  <a:lnTo>
                    <a:pt x="114253" y="4940"/>
                  </a:lnTo>
                  <a:cubicBezTo>
                    <a:pt x="125117" y="-1099"/>
                    <a:pt x="138195" y="-1632"/>
                    <a:pt x="149515" y="3511"/>
                  </a:cubicBezTo>
                  <a:lnTo>
                    <a:pt x="260150" y="67519"/>
                  </a:lnTo>
                  <a:cubicBezTo>
                    <a:pt x="269179" y="72758"/>
                    <a:pt x="268134" y="81902"/>
                    <a:pt x="257679" y="87903"/>
                  </a:cubicBezTo>
                  <a:lnTo>
                    <a:pt x="152082" y="148958"/>
                  </a:lnTo>
                  <a:cubicBezTo>
                    <a:pt x="141123" y="155235"/>
                    <a:pt x="127797" y="155807"/>
                    <a:pt x="116344"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 name="Google Shape;2695;p47">
              <a:extLst>
                <a:ext uri="{FF2B5EF4-FFF2-40B4-BE49-F238E27FC236}">
                  <a16:creationId xmlns:a16="http://schemas.microsoft.com/office/drawing/2014/main" id="{DFD1C2D9-9519-6594-D0B0-5692C994F775}"/>
                </a:ext>
              </a:extLst>
            </p:cNvPr>
            <p:cNvSpPr/>
            <p:nvPr/>
          </p:nvSpPr>
          <p:spPr>
            <a:xfrm>
              <a:off x="4024630" y="3895731"/>
              <a:ext cx="266248" cy="153993"/>
            </a:xfrm>
            <a:custGeom>
              <a:avLst/>
              <a:gdLst/>
              <a:ahLst/>
              <a:cxnLst/>
              <a:rect l="l" t="t" r="r" b="b"/>
              <a:pathLst>
                <a:path w="266248" h="153993" extrusionOk="0">
                  <a:moveTo>
                    <a:pt x="116733" y="150482"/>
                  </a:moveTo>
                  <a:lnTo>
                    <a:pt x="6098" y="86474"/>
                  </a:lnTo>
                  <a:cubicBezTo>
                    <a:pt x="-2931" y="81235"/>
                    <a:pt x="-1790" y="72091"/>
                    <a:pt x="8570" y="66091"/>
                  </a:cubicBezTo>
                  <a:lnTo>
                    <a:pt x="114262" y="4940"/>
                  </a:lnTo>
                  <a:cubicBezTo>
                    <a:pt x="125097" y="-1099"/>
                    <a:pt x="138147" y="-1632"/>
                    <a:pt x="149429" y="3511"/>
                  </a:cubicBezTo>
                  <a:lnTo>
                    <a:pt x="260159" y="67519"/>
                  </a:lnTo>
                  <a:cubicBezTo>
                    <a:pt x="269188" y="72758"/>
                    <a:pt x="268048" y="81902"/>
                    <a:pt x="257593" y="87903"/>
                  </a:cubicBezTo>
                  <a:lnTo>
                    <a:pt x="151996" y="149053"/>
                  </a:lnTo>
                  <a:cubicBezTo>
                    <a:pt x="141132" y="155092"/>
                    <a:pt x="128053" y="155626"/>
                    <a:pt x="116733"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 name="Google Shape;2696;p47">
              <a:extLst>
                <a:ext uri="{FF2B5EF4-FFF2-40B4-BE49-F238E27FC236}">
                  <a16:creationId xmlns:a16="http://schemas.microsoft.com/office/drawing/2014/main" id="{43454775-CF4E-C10E-9769-53E17B5926B1}"/>
                </a:ext>
              </a:extLst>
            </p:cNvPr>
            <p:cNvSpPr/>
            <p:nvPr/>
          </p:nvSpPr>
          <p:spPr>
            <a:xfrm>
              <a:off x="4181086" y="3986314"/>
              <a:ext cx="266248" cy="153993"/>
            </a:xfrm>
            <a:custGeom>
              <a:avLst/>
              <a:gdLst/>
              <a:ahLst/>
              <a:cxnLst/>
              <a:rect l="l" t="t" r="r" b="b"/>
              <a:pathLst>
                <a:path w="266248" h="153993" extrusionOk="0">
                  <a:moveTo>
                    <a:pt x="116819" y="150482"/>
                  </a:moveTo>
                  <a:lnTo>
                    <a:pt x="6090" y="86474"/>
                  </a:lnTo>
                  <a:cubicBezTo>
                    <a:pt x="-2940" y="81235"/>
                    <a:pt x="-1799" y="72091"/>
                    <a:pt x="8656" y="66091"/>
                  </a:cubicBezTo>
                  <a:lnTo>
                    <a:pt x="114253" y="4940"/>
                  </a:lnTo>
                  <a:cubicBezTo>
                    <a:pt x="125117" y="-1099"/>
                    <a:pt x="138195" y="-1632"/>
                    <a:pt x="149515" y="3511"/>
                  </a:cubicBezTo>
                  <a:lnTo>
                    <a:pt x="260150" y="67519"/>
                  </a:lnTo>
                  <a:cubicBezTo>
                    <a:pt x="269179" y="72758"/>
                    <a:pt x="268039" y="81902"/>
                    <a:pt x="257679" y="87903"/>
                  </a:cubicBezTo>
                  <a:lnTo>
                    <a:pt x="152082" y="149053"/>
                  </a:lnTo>
                  <a:cubicBezTo>
                    <a:pt x="141218" y="155092"/>
                    <a:pt x="128139" y="155626"/>
                    <a:pt x="116819"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 name="Google Shape;2697;p47">
              <a:extLst>
                <a:ext uri="{FF2B5EF4-FFF2-40B4-BE49-F238E27FC236}">
                  <a16:creationId xmlns:a16="http://schemas.microsoft.com/office/drawing/2014/main" id="{9FF4C1C5-1C04-FF8D-99E2-2A84B92C6139}"/>
                </a:ext>
              </a:extLst>
            </p:cNvPr>
            <p:cNvSpPr/>
            <p:nvPr/>
          </p:nvSpPr>
          <p:spPr>
            <a:xfrm>
              <a:off x="4337714" y="4076809"/>
              <a:ext cx="266248" cy="154040"/>
            </a:xfrm>
            <a:custGeom>
              <a:avLst/>
              <a:gdLst/>
              <a:ahLst/>
              <a:cxnLst/>
              <a:rect l="l" t="t" r="r" b="b"/>
              <a:pathLst>
                <a:path w="266248" h="154040" extrusionOk="0">
                  <a:moveTo>
                    <a:pt x="116733" y="150570"/>
                  </a:moveTo>
                  <a:lnTo>
                    <a:pt x="6098" y="86466"/>
                  </a:lnTo>
                  <a:cubicBezTo>
                    <a:pt x="-2931" y="81228"/>
                    <a:pt x="-1790" y="72179"/>
                    <a:pt x="8570" y="66083"/>
                  </a:cubicBezTo>
                  <a:lnTo>
                    <a:pt x="114262" y="5028"/>
                  </a:lnTo>
                  <a:cubicBezTo>
                    <a:pt x="125069" y="-1087"/>
                    <a:pt x="138138" y="-1659"/>
                    <a:pt x="149429" y="3504"/>
                  </a:cubicBezTo>
                  <a:lnTo>
                    <a:pt x="260159" y="67607"/>
                  </a:lnTo>
                  <a:cubicBezTo>
                    <a:pt x="269188" y="72750"/>
                    <a:pt x="268048" y="81894"/>
                    <a:pt x="257593" y="87990"/>
                  </a:cubicBezTo>
                  <a:lnTo>
                    <a:pt x="151995" y="149046"/>
                  </a:lnTo>
                  <a:cubicBezTo>
                    <a:pt x="141141" y="155122"/>
                    <a:pt x="128063" y="155684"/>
                    <a:pt x="116733" y="150570"/>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 name="Google Shape;2698;p47">
              <a:extLst>
                <a:ext uri="{FF2B5EF4-FFF2-40B4-BE49-F238E27FC236}">
                  <a16:creationId xmlns:a16="http://schemas.microsoft.com/office/drawing/2014/main" id="{F960774D-55A6-E3EB-9560-B097CEC6622F}"/>
                </a:ext>
              </a:extLst>
            </p:cNvPr>
            <p:cNvSpPr/>
            <p:nvPr/>
          </p:nvSpPr>
          <p:spPr>
            <a:xfrm>
              <a:off x="4494075" y="4167384"/>
              <a:ext cx="266248" cy="153993"/>
            </a:xfrm>
            <a:custGeom>
              <a:avLst/>
              <a:gdLst/>
              <a:ahLst/>
              <a:cxnLst/>
              <a:rect l="l" t="t" r="r" b="b"/>
              <a:pathLst>
                <a:path w="266248" h="153993" extrusionOk="0">
                  <a:moveTo>
                    <a:pt x="116819" y="150482"/>
                  </a:moveTo>
                  <a:lnTo>
                    <a:pt x="6090" y="86474"/>
                  </a:lnTo>
                  <a:cubicBezTo>
                    <a:pt x="-2940" y="81235"/>
                    <a:pt x="-1799" y="72091"/>
                    <a:pt x="8656" y="66090"/>
                  </a:cubicBezTo>
                  <a:lnTo>
                    <a:pt x="114253" y="4940"/>
                  </a:lnTo>
                  <a:cubicBezTo>
                    <a:pt x="125117" y="-1099"/>
                    <a:pt x="138196" y="-1632"/>
                    <a:pt x="149515" y="3511"/>
                  </a:cubicBezTo>
                  <a:lnTo>
                    <a:pt x="260150" y="67519"/>
                  </a:lnTo>
                  <a:cubicBezTo>
                    <a:pt x="269179" y="72758"/>
                    <a:pt x="268039" y="81902"/>
                    <a:pt x="257679" y="87903"/>
                  </a:cubicBezTo>
                  <a:lnTo>
                    <a:pt x="151987" y="149053"/>
                  </a:lnTo>
                  <a:cubicBezTo>
                    <a:pt x="141151" y="155092"/>
                    <a:pt x="128101" y="155625"/>
                    <a:pt x="116819"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 name="Google Shape;2699;p47">
              <a:extLst>
                <a:ext uri="{FF2B5EF4-FFF2-40B4-BE49-F238E27FC236}">
                  <a16:creationId xmlns:a16="http://schemas.microsoft.com/office/drawing/2014/main" id="{EE106E29-751A-6979-48FD-7CF392CDE8FF}"/>
                </a:ext>
              </a:extLst>
            </p:cNvPr>
            <p:cNvSpPr/>
            <p:nvPr/>
          </p:nvSpPr>
          <p:spPr>
            <a:xfrm>
              <a:off x="4650609" y="4257915"/>
              <a:ext cx="266153" cy="154012"/>
            </a:xfrm>
            <a:custGeom>
              <a:avLst/>
              <a:gdLst/>
              <a:ahLst/>
              <a:cxnLst/>
              <a:rect l="l" t="t" r="r" b="b"/>
              <a:pathLst>
                <a:path w="266153" h="154012" extrusionOk="0">
                  <a:moveTo>
                    <a:pt x="116733" y="150534"/>
                  </a:moveTo>
                  <a:lnTo>
                    <a:pt x="6098" y="86431"/>
                  </a:lnTo>
                  <a:cubicBezTo>
                    <a:pt x="-2931" y="81287"/>
                    <a:pt x="-1790" y="72144"/>
                    <a:pt x="8570" y="66047"/>
                  </a:cubicBezTo>
                  <a:lnTo>
                    <a:pt x="114262" y="4992"/>
                  </a:lnTo>
                  <a:cubicBezTo>
                    <a:pt x="125078" y="-1075"/>
                    <a:pt x="138128" y="-1647"/>
                    <a:pt x="149429" y="3468"/>
                  </a:cubicBezTo>
                  <a:lnTo>
                    <a:pt x="260064" y="67571"/>
                  </a:lnTo>
                  <a:cubicBezTo>
                    <a:pt x="269093" y="72810"/>
                    <a:pt x="267953" y="81859"/>
                    <a:pt x="257498" y="87955"/>
                  </a:cubicBezTo>
                  <a:lnTo>
                    <a:pt x="151900" y="149010"/>
                  </a:lnTo>
                  <a:cubicBezTo>
                    <a:pt x="141084" y="155097"/>
                    <a:pt x="128034" y="155659"/>
                    <a:pt x="116733" y="150534"/>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 name="Google Shape;2700;p47">
              <a:extLst>
                <a:ext uri="{FF2B5EF4-FFF2-40B4-BE49-F238E27FC236}">
                  <a16:creationId xmlns:a16="http://schemas.microsoft.com/office/drawing/2014/main" id="{B213BDF3-B87C-7B82-0302-86AD1BADE246}"/>
                </a:ext>
              </a:extLst>
            </p:cNvPr>
            <p:cNvSpPr/>
            <p:nvPr/>
          </p:nvSpPr>
          <p:spPr>
            <a:xfrm>
              <a:off x="4807065" y="4348454"/>
              <a:ext cx="266248" cy="153993"/>
            </a:xfrm>
            <a:custGeom>
              <a:avLst/>
              <a:gdLst/>
              <a:ahLst/>
              <a:cxnLst/>
              <a:rect l="l" t="t" r="r" b="b"/>
              <a:pathLst>
                <a:path w="266248" h="153993" extrusionOk="0">
                  <a:moveTo>
                    <a:pt x="116819" y="150482"/>
                  </a:moveTo>
                  <a:lnTo>
                    <a:pt x="6089" y="86474"/>
                  </a:lnTo>
                  <a:cubicBezTo>
                    <a:pt x="-2940" y="81235"/>
                    <a:pt x="-1799" y="72091"/>
                    <a:pt x="8656" y="66091"/>
                  </a:cubicBezTo>
                  <a:lnTo>
                    <a:pt x="114253" y="4940"/>
                  </a:lnTo>
                  <a:cubicBezTo>
                    <a:pt x="125117" y="-1099"/>
                    <a:pt x="138195" y="-1632"/>
                    <a:pt x="149515" y="3511"/>
                  </a:cubicBezTo>
                  <a:lnTo>
                    <a:pt x="260150" y="67519"/>
                  </a:lnTo>
                  <a:cubicBezTo>
                    <a:pt x="269180" y="72758"/>
                    <a:pt x="268039" y="81902"/>
                    <a:pt x="257679" y="87903"/>
                  </a:cubicBezTo>
                  <a:lnTo>
                    <a:pt x="151987" y="149053"/>
                  </a:lnTo>
                  <a:cubicBezTo>
                    <a:pt x="141151" y="155092"/>
                    <a:pt x="128101" y="155626"/>
                    <a:pt x="116819"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 name="Google Shape;2701;p47">
              <a:extLst>
                <a:ext uri="{FF2B5EF4-FFF2-40B4-BE49-F238E27FC236}">
                  <a16:creationId xmlns:a16="http://schemas.microsoft.com/office/drawing/2014/main" id="{230C406F-68F6-F577-E427-5A6030694D77}"/>
                </a:ext>
              </a:extLst>
            </p:cNvPr>
            <p:cNvSpPr/>
            <p:nvPr/>
          </p:nvSpPr>
          <p:spPr>
            <a:xfrm>
              <a:off x="4963756" y="4439037"/>
              <a:ext cx="459701" cy="266038"/>
            </a:xfrm>
            <a:custGeom>
              <a:avLst/>
              <a:gdLst/>
              <a:ahLst/>
              <a:cxnLst/>
              <a:rect l="l" t="t" r="r" b="b"/>
              <a:pathLst>
                <a:path w="459701" h="266038" extrusionOk="0">
                  <a:moveTo>
                    <a:pt x="310281" y="262591"/>
                  </a:moveTo>
                  <a:lnTo>
                    <a:pt x="6131" y="86474"/>
                  </a:lnTo>
                  <a:cubicBezTo>
                    <a:pt x="-2899" y="81235"/>
                    <a:pt x="-1853" y="72091"/>
                    <a:pt x="8602" y="66091"/>
                  </a:cubicBezTo>
                  <a:lnTo>
                    <a:pt x="114199" y="4940"/>
                  </a:lnTo>
                  <a:cubicBezTo>
                    <a:pt x="125063" y="-1099"/>
                    <a:pt x="138141" y="-1632"/>
                    <a:pt x="149461" y="3511"/>
                  </a:cubicBezTo>
                  <a:lnTo>
                    <a:pt x="453611" y="179629"/>
                  </a:lnTo>
                  <a:cubicBezTo>
                    <a:pt x="462641" y="184772"/>
                    <a:pt x="461500" y="193916"/>
                    <a:pt x="451045" y="200012"/>
                  </a:cubicBezTo>
                  <a:lnTo>
                    <a:pt x="345448" y="261067"/>
                  </a:lnTo>
                  <a:cubicBezTo>
                    <a:pt x="334622" y="267106"/>
                    <a:pt x="321582" y="267678"/>
                    <a:pt x="310281" y="262591"/>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 name="Google Shape;2702;p47">
              <a:extLst>
                <a:ext uri="{FF2B5EF4-FFF2-40B4-BE49-F238E27FC236}">
                  <a16:creationId xmlns:a16="http://schemas.microsoft.com/office/drawing/2014/main" id="{6E0EF8A4-CB43-1153-FFD4-53DCDE6E6547}"/>
                </a:ext>
              </a:extLst>
            </p:cNvPr>
            <p:cNvSpPr/>
            <p:nvPr/>
          </p:nvSpPr>
          <p:spPr>
            <a:xfrm>
              <a:off x="3045263" y="3329192"/>
              <a:ext cx="306655" cy="177371"/>
            </a:xfrm>
            <a:custGeom>
              <a:avLst/>
              <a:gdLst/>
              <a:ahLst/>
              <a:cxnLst/>
              <a:rect l="l" t="t" r="r" b="b"/>
              <a:pathLst>
                <a:path w="306655" h="177371" extrusionOk="0">
                  <a:moveTo>
                    <a:pt x="157227" y="173811"/>
                  </a:moveTo>
                  <a:lnTo>
                    <a:pt x="6292" y="86466"/>
                  </a:lnTo>
                  <a:cubicBezTo>
                    <a:pt x="-3212" y="81228"/>
                    <a:pt x="-1597" y="72084"/>
                    <a:pt x="8763" y="66083"/>
                  </a:cubicBezTo>
                  <a:lnTo>
                    <a:pt x="114456" y="5028"/>
                  </a:lnTo>
                  <a:cubicBezTo>
                    <a:pt x="125262" y="-1088"/>
                    <a:pt x="138331" y="-1659"/>
                    <a:pt x="149623" y="3504"/>
                  </a:cubicBezTo>
                  <a:lnTo>
                    <a:pt x="300557" y="90848"/>
                  </a:lnTo>
                  <a:cubicBezTo>
                    <a:pt x="309587" y="96087"/>
                    <a:pt x="308446" y="105231"/>
                    <a:pt x="298086" y="111232"/>
                  </a:cubicBezTo>
                  <a:lnTo>
                    <a:pt x="192584" y="172382"/>
                  </a:lnTo>
                  <a:cubicBezTo>
                    <a:pt x="181701" y="178487"/>
                    <a:pt x="168566" y="179021"/>
                    <a:pt x="157227" y="173811"/>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 name="Google Shape;2703;p47">
              <a:extLst>
                <a:ext uri="{FF2B5EF4-FFF2-40B4-BE49-F238E27FC236}">
                  <a16:creationId xmlns:a16="http://schemas.microsoft.com/office/drawing/2014/main" id="{1364821B-FDB7-9617-B5DF-D299120F3DB0}"/>
                </a:ext>
              </a:extLst>
            </p:cNvPr>
            <p:cNvSpPr/>
            <p:nvPr/>
          </p:nvSpPr>
          <p:spPr>
            <a:xfrm>
              <a:off x="3658039" y="3005282"/>
              <a:ext cx="2325529" cy="1345328"/>
            </a:xfrm>
            <a:custGeom>
              <a:avLst/>
              <a:gdLst/>
              <a:ahLst/>
              <a:cxnLst/>
              <a:rect l="l" t="t" r="r" b="b"/>
              <a:pathLst>
                <a:path w="2325529" h="1345328" extrusionOk="0">
                  <a:moveTo>
                    <a:pt x="2228861" y="1341731"/>
                  </a:moveTo>
                  <a:lnTo>
                    <a:pt x="6284" y="55856"/>
                  </a:lnTo>
                  <a:cubicBezTo>
                    <a:pt x="-3221" y="50712"/>
                    <a:pt x="-1605" y="41568"/>
                    <a:pt x="8850" y="35472"/>
                  </a:cubicBezTo>
                  <a:lnTo>
                    <a:pt x="61696" y="4992"/>
                  </a:lnTo>
                  <a:cubicBezTo>
                    <a:pt x="72512" y="-1075"/>
                    <a:pt x="85562" y="-1647"/>
                    <a:pt x="96863" y="3468"/>
                  </a:cubicBezTo>
                  <a:lnTo>
                    <a:pt x="2319440" y="1289343"/>
                  </a:lnTo>
                  <a:cubicBezTo>
                    <a:pt x="2328470" y="1294582"/>
                    <a:pt x="2327329" y="1303631"/>
                    <a:pt x="2316874" y="1309727"/>
                  </a:cubicBezTo>
                  <a:lnTo>
                    <a:pt x="2264123" y="1340492"/>
                  </a:lnTo>
                  <a:cubicBezTo>
                    <a:pt x="2253231" y="1346474"/>
                    <a:pt x="2240152" y="1346931"/>
                    <a:pt x="2228861" y="1341731"/>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 name="Google Shape;2704;p47">
              <a:extLst>
                <a:ext uri="{FF2B5EF4-FFF2-40B4-BE49-F238E27FC236}">
                  <a16:creationId xmlns:a16="http://schemas.microsoft.com/office/drawing/2014/main" id="{187ABB77-F8B8-2D98-F260-688794DAECAA}"/>
                </a:ext>
              </a:extLst>
            </p:cNvPr>
            <p:cNvSpPr/>
            <p:nvPr/>
          </p:nvSpPr>
          <p:spPr>
            <a:xfrm>
              <a:off x="2758377" y="3858961"/>
              <a:ext cx="1752611" cy="1013632"/>
            </a:xfrm>
            <a:custGeom>
              <a:avLst/>
              <a:gdLst/>
              <a:ahLst/>
              <a:cxnLst/>
              <a:rect l="l" t="t" r="r" b="b"/>
              <a:pathLst>
                <a:path w="1752611" h="1013632" extrusionOk="0">
                  <a:moveTo>
                    <a:pt x="1751672" y="634261"/>
                  </a:moveTo>
                  <a:cubicBezTo>
                    <a:pt x="1748498" y="641186"/>
                    <a:pt x="1743071" y="646834"/>
                    <a:pt x="1736275" y="650263"/>
                  </a:cubicBezTo>
                  <a:lnTo>
                    <a:pt x="1124743" y="1004117"/>
                  </a:lnTo>
                  <a:cubicBezTo>
                    <a:pt x="1103871" y="1015747"/>
                    <a:pt x="1078721" y="1016775"/>
                    <a:pt x="1056974" y="1006879"/>
                  </a:cubicBezTo>
                  <a:lnTo>
                    <a:pt x="11458" y="402136"/>
                  </a:lnTo>
                  <a:cubicBezTo>
                    <a:pt x="6990" y="399812"/>
                    <a:pt x="3390" y="396107"/>
                    <a:pt x="1193" y="391564"/>
                  </a:cubicBezTo>
                  <a:cubicBezTo>
                    <a:pt x="-2609" y="382039"/>
                    <a:pt x="2714" y="371466"/>
                    <a:pt x="16591" y="363465"/>
                  </a:cubicBezTo>
                  <a:lnTo>
                    <a:pt x="628218" y="9516"/>
                  </a:lnTo>
                  <a:cubicBezTo>
                    <a:pt x="649090" y="-2114"/>
                    <a:pt x="674240" y="-3143"/>
                    <a:pt x="695986" y="6754"/>
                  </a:cubicBezTo>
                  <a:lnTo>
                    <a:pt x="1741502" y="611496"/>
                  </a:lnTo>
                  <a:cubicBezTo>
                    <a:pt x="1750266" y="615306"/>
                    <a:pt x="1754676" y="625174"/>
                    <a:pt x="1751672" y="634261"/>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 name="Google Shape;2705;p47">
              <a:extLst>
                <a:ext uri="{FF2B5EF4-FFF2-40B4-BE49-F238E27FC236}">
                  <a16:creationId xmlns:a16="http://schemas.microsoft.com/office/drawing/2014/main" id="{B74CBC94-745E-F772-3A96-504AABEFFBA3}"/>
                </a:ext>
              </a:extLst>
            </p:cNvPr>
            <p:cNvSpPr/>
            <p:nvPr/>
          </p:nvSpPr>
          <p:spPr>
            <a:xfrm>
              <a:off x="2759571" y="3871207"/>
              <a:ext cx="1750478" cy="1001386"/>
            </a:xfrm>
            <a:custGeom>
              <a:avLst/>
              <a:gdLst/>
              <a:ahLst/>
              <a:cxnLst/>
              <a:rect l="l" t="t" r="r" b="b"/>
              <a:pathLst>
                <a:path w="1750478" h="1001386" extrusionOk="0">
                  <a:moveTo>
                    <a:pt x="1750479" y="622015"/>
                  </a:moveTo>
                  <a:cubicBezTo>
                    <a:pt x="1747304" y="628939"/>
                    <a:pt x="1741877" y="634588"/>
                    <a:pt x="1735081" y="638017"/>
                  </a:cubicBezTo>
                  <a:lnTo>
                    <a:pt x="1123550" y="991870"/>
                  </a:lnTo>
                  <a:cubicBezTo>
                    <a:pt x="1102677" y="1003501"/>
                    <a:pt x="1077528" y="1004529"/>
                    <a:pt x="1055781" y="994633"/>
                  </a:cubicBezTo>
                  <a:lnTo>
                    <a:pt x="10265" y="389890"/>
                  </a:lnTo>
                  <a:cubicBezTo>
                    <a:pt x="5797" y="387566"/>
                    <a:pt x="2197" y="383861"/>
                    <a:pt x="0" y="379318"/>
                  </a:cubicBezTo>
                  <a:cubicBezTo>
                    <a:pt x="3240" y="372460"/>
                    <a:pt x="8654" y="366869"/>
                    <a:pt x="15398" y="363411"/>
                  </a:cubicBezTo>
                  <a:lnTo>
                    <a:pt x="627024" y="9557"/>
                  </a:lnTo>
                  <a:cubicBezTo>
                    <a:pt x="647887" y="-2092"/>
                    <a:pt x="673027" y="-3149"/>
                    <a:pt x="694793" y="6700"/>
                  </a:cubicBezTo>
                  <a:lnTo>
                    <a:pt x="1740309" y="611537"/>
                  </a:lnTo>
                  <a:cubicBezTo>
                    <a:pt x="1744748" y="613823"/>
                    <a:pt x="1748321" y="617509"/>
                    <a:pt x="1750479" y="622015"/>
                  </a:cubicBezTo>
                  <a:close/>
                </a:path>
              </a:pathLst>
            </a:custGeom>
            <a:solidFill>
              <a:srgbClr val="C3C6D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 name="Google Shape;2706;p47">
              <a:extLst>
                <a:ext uri="{FF2B5EF4-FFF2-40B4-BE49-F238E27FC236}">
                  <a16:creationId xmlns:a16="http://schemas.microsoft.com/office/drawing/2014/main" id="{08151C2C-8606-BAFA-81AF-7B30B8B8A8B7}"/>
                </a:ext>
              </a:extLst>
            </p:cNvPr>
            <p:cNvSpPr/>
            <p:nvPr/>
          </p:nvSpPr>
          <p:spPr>
            <a:xfrm>
              <a:off x="3817633" y="2891711"/>
              <a:ext cx="2255273" cy="1359741"/>
            </a:xfrm>
            <a:custGeom>
              <a:avLst/>
              <a:gdLst/>
              <a:ahLst/>
              <a:cxnLst/>
              <a:rect l="l" t="t" r="r" b="b"/>
              <a:pathLst>
                <a:path w="2255273" h="1359741" extrusionOk="0">
                  <a:moveTo>
                    <a:pt x="2238450" y="1357766"/>
                  </a:moveTo>
                  <a:lnTo>
                    <a:pt x="15873" y="71891"/>
                  </a:lnTo>
                  <a:cubicBezTo>
                    <a:pt x="5950" y="64538"/>
                    <a:pt x="67" y="52927"/>
                    <a:pt x="0" y="40554"/>
                  </a:cubicBezTo>
                  <a:lnTo>
                    <a:pt x="0" y="14360"/>
                  </a:lnTo>
                  <a:cubicBezTo>
                    <a:pt x="0" y="2263"/>
                    <a:pt x="7319" y="-3261"/>
                    <a:pt x="16348" y="1978"/>
                  </a:cubicBezTo>
                  <a:lnTo>
                    <a:pt x="2238925" y="1287852"/>
                  </a:lnTo>
                  <a:cubicBezTo>
                    <a:pt x="2249028" y="1295063"/>
                    <a:pt x="2255092" y="1306664"/>
                    <a:pt x="2255273" y="1319094"/>
                  </a:cubicBezTo>
                  <a:lnTo>
                    <a:pt x="2255273" y="1345288"/>
                  </a:lnTo>
                  <a:cubicBezTo>
                    <a:pt x="2254798" y="1357480"/>
                    <a:pt x="2247479" y="1363005"/>
                    <a:pt x="2238450" y="135776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 name="Google Shape;2707;p47">
              <a:extLst>
                <a:ext uri="{FF2B5EF4-FFF2-40B4-BE49-F238E27FC236}">
                  <a16:creationId xmlns:a16="http://schemas.microsoft.com/office/drawing/2014/main" id="{A4FF4EE0-9CB2-751B-EF37-314DDB34E66C}"/>
                </a:ext>
              </a:extLst>
            </p:cNvPr>
            <p:cNvSpPr/>
            <p:nvPr/>
          </p:nvSpPr>
          <p:spPr>
            <a:xfrm>
              <a:off x="3899944" y="2334804"/>
              <a:ext cx="319167" cy="507819"/>
            </a:xfrm>
            <a:custGeom>
              <a:avLst/>
              <a:gdLst/>
              <a:ahLst/>
              <a:cxnLst/>
              <a:rect l="l" t="t" r="r" b="b"/>
              <a:pathLst>
                <a:path w="319167" h="507819" extrusionOk="0">
                  <a:moveTo>
                    <a:pt x="269363" y="501829"/>
                  </a:moveTo>
                  <a:lnTo>
                    <a:pt x="49804" y="375052"/>
                  </a:lnTo>
                  <a:cubicBezTo>
                    <a:pt x="22336" y="359145"/>
                    <a:pt x="0" y="316378"/>
                    <a:pt x="0" y="279802"/>
                  </a:cubicBezTo>
                  <a:lnTo>
                    <a:pt x="0" y="43867"/>
                  </a:lnTo>
                  <a:cubicBezTo>
                    <a:pt x="0" y="7101"/>
                    <a:pt x="22336" y="-9758"/>
                    <a:pt x="49804" y="5767"/>
                  </a:cubicBezTo>
                  <a:lnTo>
                    <a:pt x="269363" y="132926"/>
                  </a:lnTo>
                  <a:cubicBezTo>
                    <a:pt x="296926" y="148833"/>
                    <a:pt x="319168" y="191600"/>
                    <a:pt x="319168" y="228176"/>
                  </a:cubicBezTo>
                  <a:lnTo>
                    <a:pt x="319168" y="464110"/>
                  </a:lnTo>
                  <a:cubicBezTo>
                    <a:pt x="318787" y="500877"/>
                    <a:pt x="296546" y="517736"/>
                    <a:pt x="269363" y="501829"/>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 name="Google Shape;2708;p47">
              <a:extLst>
                <a:ext uri="{FF2B5EF4-FFF2-40B4-BE49-F238E27FC236}">
                  <a16:creationId xmlns:a16="http://schemas.microsoft.com/office/drawing/2014/main" id="{F0AF6599-284D-F5E6-F7CB-5F214915E6D9}"/>
                </a:ext>
              </a:extLst>
            </p:cNvPr>
            <p:cNvSpPr/>
            <p:nvPr/>
          </p:nvSpPr>
          <p:spPr>
            <a:xfrm>
              <a:off x="3899468" y="1737396"/>
              <a:ext cx="318787" cy="562544"/>
            </a:xfrm>
            <a:custGeom>
              <a:avLst/>
              <a:gdLst/>
              <a:ahLst/>
              <a:cxnLst/>
              <a:rect l="l" t="t" r="r" b="b"/>
              <a:pathLst>
                <a:path w="318787" h="562544" extrusionOk="0">
                  <a:moveTo>
                    <a:pt x="268983" y="558884"/>
                  </a:moveTo>
                  <a:lnTo>
                    <a:pt x="49805" y="432106"/>
                  </a:lnTo>
                  <a:cubicBezTo>
                    <a:pt x="22336" y="416200"/>
                    <a:pt x="0" y="351144"/>
                    <a:pt x="0" y="319330"/>
                  </a:cubicBezTo>
                  <a:lnTo>
                    <a:pt x="0" y="43867"/>
                  </a:lnTo>
                  <a:cubicBezTo>
                    <a:pt x="0" y="7101"/>
                    <a:pt x="22336" y="-9758"/>
                    <a:pt x="49805" y="5767"/>
                  </a:cubicBezTo>
                  <a:lnTo>
                    <a:pt x="268983" y="132545"/>
                  </a:lnTo>
                  <a:cubicBezTo>
                    <a:pt x="296546" y="148452"/>
                    <a:pt x="318787" y="191219"/>
                    <a:pt x="318787" y="227795"/>
                  </a:cubicBezTo>
                  <a:lnTo>
                    <a:pt x="318787" y="503258"/>
                  </a:lnTo>
                  <a:cubicBezTo>
                    <a:pt x="318787" y="535643"/>
                    <a:pt x="296546" y="574791"/>
                    <a:pt x="268983" y="55888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 name="Google Shape;2709;p47">
              <a:extLst>
                <a:ext uri="{FF2B5EF4-FFF2-40B4-BE49-F238E27FC236}">
                  <a16:creationId xmlns:a16="http://schemas.microsoft.com/office/drawing/2014/main" id="{EA5B80B2-4A27-CA3B-76B8-9391A0B54DB7}"/>
                </a:ext>
              </a:extLst>
            </p:cNvPr>
            <p:cNvSpPr/>
            <p:nvPr/>
          </p:nvSpPr>
          <p:spPr>
            <a:xfrm>
              <a:off x="3979213" y="1913870"/>
              <a:ext cx="161864" cy="209418"/>
            </a:xfrm>
            <a:custGeom>
              <a:avLst/>
              <a:gdLst/>
              <a:ahLst/>
              <a:cxnLst/>
              <a:rect l="l" t="t" r="r" b="b"/>
              <a:pathLst>
                <a:path w="161864" h="209418" extrusionOk="0">
                  <a:moveTo>
                    <a:pt x="80885" y="198388"/>
                  </a:moveTo>
                  <a:cubicBezTo>
                    <a:pt x="36308" y="172575"/>
                    <a:pt x="0" y="109519"/>
                    <a:pt x="0" y="57894"/>
                  </a:cubicBezTo>
                  <a:cubicBezTo>
                    <a:pt x="0" y="6268"/>
                    <a:pt x="36308" y="-14782"/>
                    <a:pt x="80885" y="11031"/>
                  </a:cubicBezTo>
                  <a:cubicBezTo>
                    <a:pt x="125462" y="36844"/>
                    <a:pt x="161865" y="99899"/>
                    <a:pt x="161865" y="151525"/>
                  </a:cubicBezTo>
                  <a:cubicBezTo>
                    <a:pt x="161865" y="203150"/>
                    <a:pt x="125557" y="224200"/>
                    <a:pt x="80885" y="198388"/>
                  </a:cubicBezTo>
                  <a:close/>
                  <a:moveTo>
                    <a:pt x="80885" y="35034"/>
                  </a:moveTo>
                  <a:cubicBezTo>
                    <a:pt x="47714" y="15984"/>
                    <a:pt x="20720" y="31510"/>
                    <a:pt x="20720" y="69895"/>
                  </a:cubicBezTo>
                  <a:cubicBezTo>
                    <a:pt x="22916" y="112443"/>
                    <a:pt x="45280" y="151382"/>
                    <a:pt x="80885" y="174670"/>
                  </a:cubicBezTo>
                  <a:cubicBezTo>
                    <a:pt x="114151" y="193720"/>
                    <a:pt x="141145" y="178290"/>
                    <a:pt x="141145" y="139904"/>
                  </a:cubicBezTo>
                  <a:cubicBezTo>
                    <a:pt x="138949" y="97299"/>
                    <a:pt x="116556" y="58322"/>
                    <a:pt x="80885" y="3503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 name="Google Shape;2710;p47">
              <a:extLst>
                <a:ext uri="{FF2B5EF4-FFF2-40B4-BE49-F238E27FC236}">
                  <a16:creationId xmlns:a16="http://schemas.microsoft.com/office/drawing/2014/main" id="{FCBAE4AD-1024-D3BA-9A5B-67A8A3A3BF24}"/>
                </a:ext>
              </a:extLst>
            </p:cNvPr>
            <p:cNvSpPr/>
            <p:nvPr/>
          </p:nvSpPr>
          <p:spPr>
            <a:xfrm>
              <a:off x="4045651" y="1966906"/>
              <a:ext cx="50374" cy="107156"/>
            </a:xfrm>
            <a:custGeom>
              <a:avLst/>
              <a:gdLst/>
              <a:ahLst/>
              <a:cxnLst/>
              <a:rect l="l" t="t" r="r" b="b"/>
              <a:pathLst>
                <a:path w="50374" h="107156" extrusionOk="0">
                  <a:moveTo>
                    <a:pt x="36688" y="107156"/>
                  </a:moveTo>
                  <a:lnTo>
                    <a:pt x="0" y="48673"/>
                  </a:lnTo>
                  <a:lnTo>
                    <a:pt x="0" y="0"/>
                  </a:lnTo>
                  <a:lnTo>
                    <a:pt x="20720" y="12001"/>
                  </a:lnTo>
                  <a:lnTo>
                    <a:pt x="20720" y="49816"/>
                  </a:lnTo>
                  <a:lnTo>
                    <a:pt x="50375" y="96964"/>
                  </a:lnTo>
                  <a:lnTo>
                    <a:pt x="36688" y="107156"/>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 name="Google Shape;2711;p47">
              <a:extLst>
                <a:ext uri="{FF2B5EF4-FFF2-40B4-BE49-F238E27FC236}">
                  <a16:creationId xmlns:a16="http://schemas.microsoft.com/office/drawing/2014/main" id="{DFD48BDF-5474-50BE-989E-FC9B1E6D8897}"/>
                </a:ext>
              </a:extLst>
            </p:cNvPr>
            <p:cNvSpPr/>
            <p:nvPr/>
          </p:nvSpPr>
          <p:spPr>
            <a:xfrm>
              <a:off x="3899183" y="1178204"/>
              <a:ext cx="318787" cy="538687"/>
            </a:xfrm>
            <a:custGeom>
              <a:avLst/>
              <a:gdLst/>
              <a:ahLst/>
              <a:cxnLst/>
              <a:rect l="l" t="t" r="r" b="b"/>
              <a:pathLst>
                <a:path w="318787" h="538687" extrusionOk="0">
                  <a:moveTo>
                    <a:pt x="268983" y="535432"/>
                  </a:moveTo>
                  <a:lnTo>
                    <a:pt x="49805" y="408655"/>
                  </a:lnTo>
                  <a:cubicBezTo>
                    <a:pt x="22336" y="392653"/>
                    <a:pt x="0" y="321025"/>
                    <a:pt x="0" y="289116"/>
                  </a:cubicBezTo>
                  <a:lnTo>
                    <a:pt x="0" y="35560"/>
                  </a:lnTo>
                  <a:cubicBezTo>
                    <a:pt x="0" y="3747"/>
                    <a:pt x="22336" y="-9207"/>
                    <a:pt x="49805" y="6985"/>
                  </a:cubicBezTo>
                  <a:lnTo>
                    <a:pt x="268983" y="133858"/>
                  </a:lnTo>
                  <a:cubicBezTo>
                    <a:pt x="298400" y="153033"/>
                    <a:pt x="316905" y="185135"/>
                    <a:pt x="318787" y="220250"/>
                  </a:cubicBezTo>
                  <a:lnTo>
                    <a:pt x="318787" y="473901"/>
                  </a:lnTo>
                  <a:cubicBezTo>
                    <a:pt x="318787" y="505429"/>
                    <a:pt x="296546" y="551339"/>
                    <a:pt x="268983" y="53543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 name="Google Shape;2712;p47">
              <a:extLst>
                <a:ext uri="{FF2B5EF4-FFF2-40B4-BE49-F238E27FC236}">
                  <a16:creationId xmlns:a16="http://schemas.microsoft.com/office/drawing/2014/main" id="{F7FFB457-8206-0C40-2EED-EEC204C2608A}"/>
                </a:ext>
              </a:extLst>
            </p:cNvPr>
            <p:cNvSpPr/>
            <p:nvPr/>
          </p:nvSpPr>
          <p:spPr>
            <a:xfrm>
              <a:off x="3979213" y="1338206"/>
              <a:ext cx="159393" cy="203465"/>
            </a:xfrm>
            <a:custGeom>
              <a:avLst/>
              <a:gdLst/>
              <a:ahLst/>
              <a:cxnLst/>
              <a:rect l="l" t="t" r="r" b="b"/>
              <a:pathLst>
                <a:path w="159393" h="203465" extrusionOk="0">
                  <a:moveTo>
                    <a:pt x="79364" y="71487"/>
                  </a:moveTo>
                  <a:cubicBezTo>
                    <a:pt x="66153" y="63867"/>
                    <a:pt x="55507" y="70059"/>
                    <a:pt x="55507" y="85394"/>
                  </a:cubicBezTo>
                  <a:cubicBezTo>
                    <a:pt x="56401" y="102231"/>
                    <a:pt x="65259" y="117629"/>
                    <a:pt x="79364" y="126828"/>
                  </a:cubicBezTo>
                  <a:cubicBezTo>
                    <a:pt x="92576" y="134448"/>
                    <a:pt x="103316" y="128256"/>
                    <a:pt x="103316" y="113016"/>
                  </a:cubicBezTo>
                  <a:cubicBezTo>
                    <a:pt x="102356" y="96150"/>
                    <a:pt x="93469" y="80738"/>
                    <a:pt x="79364" y="71487"/>
                  </a:cubicBezTo>
                  <a:close/>
                  <a:moveTo>
                    <a:pt x="143141" y="81012"/>
                  </a:moveTo>
                  <a:lnTo>
                    <a:pt x="124131" y="69963"/>
                  </a:lnTo>
                  <a:cubicBezTo>
                    <a:pt x="121052" y="67857"/>
                    <a:pt x="118828" y="64715"/>
                    <a:pt x="117858" y="61105"/>
                  </a:cubicBezTo>
                  <a:lnTo>
                    <a:pt x="112916" y="41007"/>
                  </a:lnTo>
                  <a:cubicBezTo>
                    <a:pt x="111880" y="37405"/>
                    <a:pt x="109627" y="34274"/>
                    <a:pt x="106548" y="32149"/>
                  </a:cubicBezTo>
                  <a:lnTo>
                    <a:pt x="52371" y="812"/>
                  </a:lnTo>
                  <a:cubicBezTo>
                    <a:pt x="49709" y="-712"/>
                    <a:pt x="46953" y="-45"/>
                    <a:pt x="46098" y="2431"/>
                  </a:cubicBezTo>
                  <a:lnTo>
                    <a:pt x="41155" y="16719"/>
                  </a:lnTo>
                  <a:cubicBezTo>
                    <a:pt x="40271" y="18799"/>
                    <a:pt x="37867" y="19765"/>
                    <a:pt x="35795" y="18876"/>
                  </a:cubicBezTo>
                  <a:cubicBezTo>
                    <a:pt x="35462" y="18737"/>
                    <a:pt x="35158" y="18556"/>
                    <a:pt x="34882" y="18338"/>
                  </a:cubicBezTo>
                  <a:lnTo>
                    <a:pt x="15873" y="7289"/>
                  </a:lnTo>
                  <a:cubicBezTo>
                    <a:pt x="7129" y="2145"/>
                    <a:pt x="0" y="6336"/>
                    <a:pt x="0" y="16814"/>
                  </a:cubicBezTo>
                  <a:lnTo>
                    <a:pt x="0" y="99872"/>
                  </a:lnTo>
                  <a:cubicBezTo>
                    <a:pt x="608" y="111084"/>
                    <a:pt x="6501" y="121337"/>
                    <a:pt x="15873" y="127494"/>
                  </a:cubicBezTo>
                  <a:lnTo>
                    <a:pt x="143426" y="201313"/>
                  </a:lnTo>
                  <a:cubicBezTo>
                    <a:pt x="152170" y="206361"/>
                    <a:pt x="159394" y="202266"/>
                    <a:pt x="159394" y="191788"/>
                  </a:cubicBezTo>
                  <a:lnTo>
                    <a:pt x="159394" y="108444"/>
                  </a:lnTo>
                  <a:cubicBezTo>
                    <a:pt x="158700" y="97136"/>
                    <a:pt x="152655" y="86841"/>
                    <a:pt x="143141" y="80727"/>
                  </a:cubicBezTo>
                  <a:close/>
                  <a:moveTo>
                    <a:pt x="79364" y="145592"/>
                  </a:moveTo>
                  <a:cubicBezTo>
                    <a:pt x="55878" y="130194"/>
                    <a:pt x="41089" y="104524"/>
                    <a:pt x="39540" y="76440"/>
                  </a:cubicBezTo>
                  <a:cubicBezTo>
                    <a:pt x="39540" y="50913"/>
                    <a:pt x="57408" y="40626"/>
                    <a:pt x="79364" y="53390"/>
                  </a:cubicBezTo>
                  <a:cubicBezTo>
                    <a:pt x="102907" y="68733"/>
                    <a:pt x="117716" y="94435"/>
                    <a:pt x="119189" y="122541"/>
                  </a:cubicBezTo>
                  <a:cubicBezTo>
                    <a:pt x="119189" y="147687"/>
                    <a:pt x="101415" y="158070"/>
                    <a:pt x="79364" y="145306"/>
                  </a:cubicBezTo>
                  <a:close/>
                  <a:moveTo>
                    <a:pt x="137533" y="109111"/>
                  </a:moveTo>
                  <a:cubicBezTo>
                    <a:pt x="134292" y="106996"/>
                    <a:pt x="132239" y="103459"/>
                    <a:pt x="132020" y="99586"/>
                  </a:cubicBezTo>
                  <a:cubicBezTo>
                    <a:pt x="132020" y="95967"/>
                    <a:pt x="134491" y="94538"/>
                    <a:pt x="137533" y="96348"/>
                  </a:cubicBezTo>
                  <a:cubicBezTo>
                    <a:pt x="140812" y="98441"/>
                    <a:pt x="142903" y="101982"/>
                    <a:pt x="143141" y="105873"/>
                  </a:cubicBezTo>
                  <a:cubicBezTo>
                    <a:pt x="143141" y="109206"/>
                    <a:pt x="140669" y="110635"/>
                    <a:pt x="137533" y="10882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 name="Google Shape;2713;p47">
              <a:extLst>
                <a:ext uri="{FF2B5EF4-FFF2-40B4-BE49-F238E27FC236}">
                  <a16:creationId xmlns:a16="http://schemas.microsoft.com/office/drawing/2014/main" id="{373A2E3E-B093-90C8-59B0-E3532E5679AF}"/>
                </a:ext>
              </a:extLst>
            </p:cNvPr>
            <p:cNvSpPr/>
            <p:nvPr/>
          </p:nvSpPr>
          <p:spPr>
            <a:xfrm>
              <a:off x="3993280" y="2480040"/>
              <a:ext cx="134491" cy="224767"/>
            </a:xfrm>
            <a:custGeom>
              <a:avLst/>
              <a:gdLst/>
              <a:ahLst/>
              <a:cxnLst/>
              <a:rect l="l" t="t" r="r" b="b"/>
              <a:pathLst>
                <a:path w="134491" h="224767" extrusionOk="0">
                  <a:moveTo>
                    <a:pt x="134491" y="125994"/>
                  </a:moveTo>
                  <a:cubicBezTo>
                    <a:pt x="134491" y="168951"/>
                    <a:pt x="67293" y="224768"/>
                    <a:pt x="67293" y="224768"/>
                  </a:cubicBezTo>
                  <a:cubicBezTo>
                    <a:pt x="67293" y="224768"/>
                    <a:pt x="0" y="91418"/>
                    <a:pt x="0" y="48174"/>
                  </a:cubicBezTo>
                  <a:cubicBezTo>
                    <a:pt x="0" y="4931"/>
                    <a:pt x="30130" y="-12214"/>
                    <a:pt x="67293" y="9217"/>
                  </a:cubicBezTo>
                  <a:cubicBezTo>
                    <a:pt x="106975" y="35192"/>
                    <a:pt x="131935" y="78559"/>
                    <a:pt x="134491" y="12599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 name="Google Shape;2714;p47">
              <a:extLst>
                <a:ext uri="{FF2B5EF4-FFF2-40B4-BE49-F238E27FC236}">
                  <a16:creationId xmlns:a16="http://schemas.microsoft.com/office/drawing/2014/main" id="{93B90C4A-82C3-0059-7072-2BBEA055F99C}"/>
                </a:ext>
              </a:extLst>
            </p:cNvPr>
            <p:cNvSpPr/>
            <p:nvPr/>
          </p:nvSpPr>
          <p:spPr>
            <a:xfrm rot="-1801764">
              <a:off x="4024636" y="2501896"/>
              <a:ext cx="71791" cy="124475"/>
            </a:xfrm>
            <a:custGeom>
              <a:avLst/>
              <a:gdLst/>
              <a:ahLst/>
              <a:cxnLst/>
              <a:rect l="l" t="t" r="r" b="b"/>
              <a:pathLst>
                <a:path w="71855" h="124586" extrusionOk="0">
                  <a:moveTo>
                    <a:pt x="71855" y="62293"/>
                  </a:moveTo>
                  <a:cubicBezTo>
                    <a:pt x="71855" y="96697"/>
                    <a:pt x="55770" y="124587"/>
                    <a:pt x="35928" y="124587"/>
                  </a:cubicBezTo>
                  <a:cubicBezTo>
                    <a:pt x="16085" y="124587"/>
                    <a:pt x="0" y="96697"/>
                    <a:pt x="0" y="62293"/>
                  </a:cubicBezTo>
                  <a:cubicBezTo>
                    <a:pt x="0" y="27890"/>
                    <a:pt x="16085" y="0"/>
                    <a:pt x="35928" y="0"/>
                  </a:cubicBezTo>
                  <a:cubicBezTo>
                    <a:pt x="55770" y="0"/>
                    <a:pt x="71855" y="27890"/>
                    <a:pt x="71855" y="62293"/>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 name="Google Shape;2715;p47">
              <a:extLst>
                <a:ext uri="{FF2B5EF4-FFF2-40B4-BE49-F238E27FC236}">
                  <a16:creationId xmlns:a16="http://schemas.microsoft.com/office/drawing/2014/main" id="{CA5E0A6F-841D-20E4-FEC2-E79A97F64A48}"/>
                </a:ext>
              </a:extLst>
            </p:cNvPr>
            <p:cNvSpPr/>
            <p:nvPr/>
          </p:nvSpPr>
          <p:spPr>
            <a:xfrm>
              <a:off x="4492846" y="2048739"/>
              <a:ext cx="559351" cy="469824"/>
            </a:xfrm>
            <a:custGeom>
              <a:avLst/>
              <a:gdLst/>
              <a:ahLst/>
              <a:cxnLst/>
              <a:rect l="l" t="t" r="r" b="b"/>
              <a:pathLst>
                <a:path w="559351" h="469824" extrusionOk="0">
                  <a:moveTo>
                    <a:pt x="514299" y="464425"/>
                  </a:moveTo>
                  <a:lnTo>
                    <a:pt x="45147" y="192963"/>
                  </a:lnTo>
                  <a:cubicBezTo>
                    <a:pt x="20245" y="178580"/>
                    <a:pt x="0" y="139908"/>
                    <a:pt x="0" y="106571"/>
                  </a:cubicBezTo>
                  <a:lnTo>
                    <a:pt x="0" y="39610"/>
                  </a:lnTo>
                  <a:cubicBezTo>
                    <a:pt x="0" y="6273"/>
                    <a:pt x="20245" y="-8968"/>
                    <a:pt x="45147" y="5415"/>
                  </a:cubicBezTo>
                  <a:lnTo>
                    <a:pt x="514299" y="276878"/>
                  </a:lnTo>
                  <a:cubicBezTo>
                    <a:pt x="539201" y="291261"/>
                    <a:pt x="559351" y="329932"/>
                    <a:pt x="559351" y="363270"/>
                  </a:cubicBezTo>
                  <a:lnTo>
                    <a:pt x="559351" y="430135"/>
                  </a:lnTo>
                  <a:cubicBezTo>
                    <a:pt x="559351" y="463473"/>
                    <a:pt x="539201" y="478808"/>
                    <a:pt x="514299" y="46442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 name="Google Shape;2716;p47">
              <a:extLst>
                <a:ext uri="{FF2B5EF4-FFF2-40B4-BE49-F238E27FC236}">
                  <a16:creationId xmlns:a16="http://schemas.microsoft.com/office/drawing/2014/main" id="{AC7ACD14-4115-4A76-EB75-261687094975}"/>
                </a:ext>
              </a:extLst>
            </p:cNvPr>
            <p:cNvSpPr/>
            <p:nvPr/>
          </p:nvSpPr>
          <p:spPr>
            <a:xfrm>
              <a:off x="4353888" y="2645824"/>
              <a:ext cx="1638988" cy="1231605"/>
            </a:xfrm>
            <a:custGeom>
              <a:avLst/>
              <a:gdLst/>
              <a:ahLst/>
              <a:cxnLst/>
              <a:rect l="l" t="t" r="r" b="b"/>
              <a:pathLst>
                <a:path w="1638988" h="1231605" extrusionOk="0">
                  <a:moveTo>
                    <a:pt x="1638989" y="734496"/>
                  </a:moveTo>
                  <a:cubicBezTo>
                    <a:pt x="1638989" y="734496"/>
                    <a:pt x="1138757" y="844986"/>
                    <a:pt x="734332" y="394835"/>
                  </a:cubicBezTo>
                  <a:cubicBezTo>
                    <a:pt x="329908" y="-55317"/>
                    <a:pt x="0" y="2405"/>
                    <a:pt x="0" y="2405"/>
                  </a:cubicBezTo>
                  <a:lnTo>
                    <a:pt x="0" y="283392"/>
                  </a:lnTo>
                  <a:lnTo>
                    <a:pt x="1638989" y="1231606"/>
                  </a:lnTo>
                  <a:close/>
                </a:path>
              </a:pathLst>
            </a:custGeom>
            <a:solidFill>
              <a:srgbClr val="E4E7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 name="Google Shape;2717;p47">
              <a:extLst>
                <a:ext uri="{FF2B5EF4-FFF2-40B4-BE49-F238E27FC236}">
                  <a16:creationId xmlns:a16="http://schemas.microsoft.com/office/drawing/2014/main" id="{F555CB90-BABA-25FD-0868-7882FB248D64}"/>
                </a:ext>
              </a:extLst>
            </p:cNvPr>
            <p:cNvSpPr/>
            <p:nvPr/>
          </p:nvSpPr>
          <p:spPr>
            <a:xfrm>
              <a:off x="4353888" y="2645824"/>
              <a:ext cx="1638988" cy="746475"/>
            </a:xfrm>
            <a:custGeom>
              <a:avLst/>
              <a:gdLst/>
              <a:ahLst/>
              <a:cxnLst/>
              <a:rect l="l" t="t" r="r" b="b"/>
              <a:pathLst>
                <a:path w="1638988" h="746475" extrusionOk="0">
                  <a:moveTo>
                    <a:pt x="1638989" y="734496"/>
                  </a:moveTo>
                  <a:cubicBezTo>
                    <a:pt x="1638989" y="734496"/>
                    <a:pt x="1138757" y="844986"/>
                    <a:pt x="734332" y="394835"/>
                  </a:cubicBezTo>
                  <a:cubicBezTo>
                    <a:pt x="329908" y="-55317"/>
                    <a:pt x="0" y="2405"/>
                    <a:pt x="0" y="2405"/>
                  </a:cubicBezTo>
                </a:path>
              </a:pathLst>
            </a:custGeom>
            <a:noFill/>
            <a:ln w="10075" cap="flat" cmpd="sng">
              <a:solidFill>
                <a:srgbClr val="CCCEDD"/>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 name="Google Shape;2718;p47">
              <a:extLst>
                <a:ext uri="{FF2B5EF4-FFF2-40B4-BE49-F238E27FC236}">
                  <a16:creationId xmlns:a16="http://schemas.microsoft.com/office/drawing/2014/main" id="{D199B866-8513-9FBC-3356-A09769AE67E1}"/>
                </a:ext>
              </a:extLst>
            </p:cNvPr>
            <p:cNvSpPr/>
            <p:nvPr/>
          </p:nvSpPr>
          <p:spPr>
            <a:xfrm>
              <a:off x="4257005" y="773645"/>
              <a:ext cx="165344" cy="325643"/>
            </a:xfrm>
            <a:custGeom>
              <a:avLst/>
              <a:gdLst/>
              <a:ahLst/>
              <a:cxnLst/>
              <a:rect l="l" t="t" r="r" b="b"/>
              <a:pathLst>
                <a:path w="165344" h="325643" extrusionOk="0">
                  <a:moveTo>
                    <a:pt x="94696" y="251714"/>
                  </a:moveTo>
                  <a:cubicBezTo>
                    <a:pt x="80068" y="277923"/>
                    <a:pt x="62295" y="302235"/>
                    <a:pt x="41755" y="324104"/>
                  </a:cubicBezTo>
                  <a:cubicBezTo>
                    <a:pt x="36052" y="330772"/>
                    <a:pt x="-7955" y="313912"/>
                    <a:pt x="1265" y="309150"/>
                  </a:cubicBezTo>
                  <a:cubicBezTo>
                    <a:pt x="10485" y="304387"/>
                    <a:pt x="39284" y="264192"/>
                    <a:pt x="53731" y="237331"/>
                  </a:cubicBezTo>
                  <a:cubicBezTo>
                    <a:pt x="65821" y="205263"/>
                    <a:pt x="76095" y="172541"/>
                    <a:pt x="84526" y="139319"/>
                  </a:cubicBezTo>
                  <a:cubicBezTo>
                    <a:pt x="93556" y="106458"/>
                    <a:pt x="101349" y="58261"/>
                    <a:pt x="108003" y="35592"/>
                  </a:cubicBezTo>
                  <a:cubicBezTo>
                    <a:pt x="111481" y="18487"/>
                    <a:pt x="124655" y="5022"/>
                    <a:pt x="141649" y="1207"/>
                  </a:cubicBezTo>
                  <a:cubicBezTo>
                    <a:pt x="157522" y="-2508"/>
                    <a:pt x="167787" y="1873"/>
                    <a:pt x="164841" y="21114"/>
                  </a:cubicBezTo>
                  <a:cubicBezTo>
                    <a:pt x="159423" y="54642"/>
                    <a:pt x="133475" y="185515"/>
                    <a:pt x="94696" y="25171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 name="Google Shape;2719;p47">
              <a:extLst>
                <a:ext uri="{FF2B5EF4-FFF2-40B4-BE49-F238E27FC236}">
                  <a16:creationId xmlns:a16="http://schemas.microsoft.com/office/drawing/2014/main" id="{92E7E1FA-7F2A-63FC-090B-41152AFA1DEA}"/>
                </a:ext>
              </a:extLst>
            </p:cNvPr>
            <p:cNvSpPr/>
            <p:nvPr/>
          </p:nvSpPr>
          <p:spPr>
            <a:xfrm>
              <a:off x="4272441" y="1538278"/>
              <a:ext cx="113451" cy="88273"/>
            </a:xfrm>
            <a:custGeom>
              <a:avLst/>
              <a:gdLst/>
              <a:ahLst/>
              <a:cxnLst/>
              <a:rect l="l" t="t" r="r" b="b"/>
              <a:pathLst>
                <a:path w="113451" h="88273" extrusionOk="0">
                  <a:moveTo>
                    <a:pt x="104448" y="2"/>
                  </a:moveTo>
                  <a:cubicBezTo>
                    <a:pt x="90856" y="11146"/>
                    <a:pt x="70706" y="955"/>
                    <a:pt x="69660" y="2002"/>
                  </a:cubicBezTo>
                  <a:cubicBezTo>
                    <a:pt x="53645" y="16871"/>
                    <a:pt x="36860" y="30892"/>
                    <a:pt x="19381" y="44008"/>
                  </a:cubicBezTo>
                  <a:cubicBezTo>
                    <a:pt x="10827" y="50675"/>
                    <a:pt x="-2385" y="59629"/>
                    <a:pt x="371" y="72583"/>
                  </a:cubicBezTo>
                  <a:cubicBezTo>
                    <a:pt x="4648" y="95538"/>
                    <a:pt x="41432" y="88490"/>
                    <a:pt x="55308" y="81441"/>
                  </a:cubicBezTo>
                  <a:cubicBezTo>
                    <a:pt x="69185" y="74392"/>
                    <a:pt x="80591" y="62391"/>
                    <a:pt x="93327" y="54581"/>
                  </a:cubicBezTo>
                  <a:cubicBezTo>
                    <a:pt x="102832" y="48675"/>
                    <a:pt x="112337" y="45722"/>
                    <a:pt x="113382" y="33816"/>
                  </a:cubicBezTo>
                  <a:cubicBezTo>
                    <a:pt x="114238" y="26672"/>
                    <a:pt x="106919" y="-283"/>
                    <a:pt x="104448"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 name="Google Shape;2720;p47">
              <a:extLst>
                <a:ext uri="{FF2B5EF4-FFF2-40B4-BE49-F238E27FC236}">
                  <a16:creationId xmlns:a16="http://schemas.microsoft.com/office/drawing/2014/main" id="{D9D9141B-6C6F-B9F0-E8E7-70245972113D}"/>
                </a:ext>
              </a:extLst>
            </p:cNvPr>
            <p:cNvSpPr/>
            <p:nvPr/>
          </p:nvSpPr>
          <p:spPr>
            <a:xfrm>
              <a:off x="4272622" y="1567332"/>
              <a:ext cx="113035" cy="59179"/>
            </a:xfrm>
            <a:custGeom>
              <a:avLst/>
              <a:gdLst/>
              <a:ahLst/>
              <a:cxnLst/>
              <a:rect l="l" t="t" r="r" b="b"/>
              <a:pathLst>
                <a:path w="113035" h="59179" extrusionOk="0">
                  <a:moveTo>
                    <a:pt x="113011" y="0"/>
                  </a:moveTo>
                  <a:cubicBezTo>
                    <a:pt x="111205" y="11335"/>
                    <a:pt x="102080" y="14478"/>
                    <a:pt x="92766" y="20288"/>
                  </a:cubicBezTo>
                  <a:cubicBezTo>
                    <a:pt x="79459" y="28575"/>
                    <a:pt x="67674" y="40576"/>
                    <a:pt x="53797" y="47625"/>
                  </a:cubicBezTo>
                  <a:cubicBezTo>
                    <a:pt x="39920" y="54673"/>
                    <a:pt x="9030" y="60579"/>
                    <a:pt x="0" y="44101"/>
                  </a:cubicBezTo>
                  <a:cubicBezTo>
                    <a:pt x="4847" y="66294"/>
                    <a:pt x="41060" y="59341"/>
                    <a:pt x="54747" y="52388"/>
                  </a:cubicBezTo>
                  <a:cubicBezTo>
                    <a:pt x="68434" y="45434"/>
                    <a:pt x="80029" y="33338"/>
                    <a:pt x="92766" y="25527"/>
                  </a:cubicBezTo>
                  <a:cubicBezTo>
                    <a:pt x="102271" y="19621"/>
                    <a:pt x="111775" y="16669"/>
                    <a:pt x="112821" y="4763"/>
                  </a:cubicBezTo>
                  <a:cubicBezTo>
                    <a:pt x="113011" y="3181"/>
                    <a:pt x="113077" y="1591"/>
                    <a:pt x="113011"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4" name="Google Shape;2721;p47">
              <a:extLst>
                <a:ext uri="{FF2B5EF4-FFF2-40B4-BE49-F238E27FC236}">
                  <a16:creationId xmlns:a16="http://schemas.microsoft.com/office/drawing/2014/main" id="{D05B0EB6-B6C3-30AA-2A58-2D00E6247ED9}"/>
                </a:ext>
              </a:extLst>
            </p:cNvPr>
            <p:cNvSpPr/>
            <p:nvPr/>
          </p:nvSpPr>
          <p:spPr>
            <a:xfrm>
              <a:off x="4135669" y="1458312"/>
              <a:ext cx="113522" cy="85076"/>
            </a:xfrm>
            <a:custGeom>
              <a:avLst/>
              <a:gdLst/>
              <a:ahLst/>
              <a:cxnLst/>
              <a:rect l="l" t="t" r="r" b="b"/>
              <a:pathLst>
                <a:path w="113522" h="85076" extrusionOk="0">
                  <a:moveTo>
                    <a:pt x="102832" y="54"/>
                  </a:moveTo>
                  <a:cubicBezTo>
                    <a:pt x="89240" y="11198"/>
                    <a:pt x="65383" y="-898"/>
                    <a:pt x="64338" y="54"/>
                  </a:cubicBezTo>
                  <a:cubicBezTo>
                    <a:pt x="50176" y="14503"/>
                    <a:pt x="35168" y="28084"/>
                    <a:pt x="19381" y="40726"/>
                  </a:cubicBezTo>
                  <a:cubicBezTo>
                    <a:pt x="10827" y="47489"/>
                    <a:pt x="-2385" y="56442"/>
                    <a:pt x="371" y="69301"/>
                  </a:cubicBezTo>
                  <a:cubicBezTo>
                    <a:pt x="4648" y="92351"/>
                    <a:pt x="41432" y="85303"/>
                    <a:pt x="55403" y="78254"/>
                  </a:cubicBezTo>
                  <a:cubicBezTo>
                    <a:pt x="69375" y="71206"/>
                    <a:pt x="80591" y="59204"/>
                    <a:pt x="93422" y="51299"/>
                  </a:cubicBezTo>
                  <a:cubicBezTo>
                    <a:pt x="102927" y="45488"/>
                    <a:pt x="112432" y="42440"/>
                    <a:pt x="113477" y="30629"/>
                  </a:cubicBezTo>
                  <a:cubicBezTo>
                    <a:pt x="114238" y="23486"/>
                    <a:pt x="105303" y="-232"/>
                    <a:pt x="102832" y="54"/>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5" name="Google Shape;2722;p47">
              <a:extLst>
                <a:ext uri="{FF2B5EF4-FFF2-40B4-BE49-F238E27FC236}">
                  <a16:creationId xmlns:a16="http://schemas.microsoft.com/office/drawing/2014/main" id="{029056DE-A7F2-4F00-9891-ACCFB51B8446}"/>
                </a:ext>
              </a:extLst>
            </p:cNvPr>
            <p:cNvSpPr/>
            <p:nvPr/>
          </p:nvSpPr>
          <p:spPr>
            <a:xfrm>
              <a:off x="4135660" y="1485798"/>
              <a:ext cx="113035" cy="59179"/>
            </a:xfrm>
            <a:custGeom>
              <a:avLst/>
              <a:gdLst/>
              <a:ahLst/>
              <a:cxnLst/>
              <a:rect l="l" t="t" r="r" b="b"/>
              <a:pathLst>
                <a:path w="113035" h="59179" extrusionOk="0">
                  <a:moveTo>
                    <a:pt x="113011" y="0"/>
                  </a:moveTo>
                  <a:cubicBezTo>
                    <a:pt x="111205" y="11335"/>
                    <a:pt x="102080" y="14478"/>
                    <a:pt x="92766" y="20288"/>
                  </a:cubicBezTo>
                  <a:cubicBezTo>
                    <a:pt x="79459" y="28575"/>
                    <a:pt x="67673" y="40577"/>
                    <a:pt x="53796" y="47625"/>
                  </a:cubicBezTo>
                  <a:cubicBezTo>
                    <a:pt x="39920" y="54674"/>
                    <a:pt x="8934" y="60579"/>
                    <a:pt x="0" y="44101"/>
                  </a:cubicBezTo>
                  <a:cubicBezTo>
                    <a:pt x="4847" y="66294"/>
                    <a:pt x="40965" y="59341"/>
                    <a:pt x="54747" y="52388"/>
                  </a:cubicBezTo>
                  <a:cubicBezTo>
                    <a:pt x="68529" y="45434"/>
                    <a:pt x="79934" y="33338"/>
                    <a:pt x="92766" y="25432"/>
                  </a:cubicBezTo>
                  <a:cubicBezTo>
                    <a:pt x="102270" y="19622"/>
                    <a:pt x="111775" y="16669"/>
                    <a:pt x="112821" y="4763"/>
                  </a:cubicBezTo>
                  <a:cubicBezTo>
                    <a:pt x="113011" y="3183"/>
                    <a:pt x="113077" y="1590"/>
                    <a:pt x="113011"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6" name="Google Shape;2723;p47">
              <a:extLst>
                <a:ext uri="{FF2B5EF4-FFF2-40B4-BE49-F238E27FC236}">
                  <a16:creationId xmlns:a16="http://schemas.microsoft.com/office/drawing/2014/main" id="{3407EEBE-AAD2-E883-08CE-1CB282972D36}"/>
                </a:ext>
              </a:extLst>
            </p:cNvPr>
            <p:cNvSpPr/>
            <p:nvPr/>
          </p:nvSpPr>
          <p:spPr>
            <a:xfrm>
              <a:off x="4163850" y="1066881"/>
              <a:ext cx="398264" cy="482949"/>
            </a:xfrm>
            <a:custGeom>
              <a:avLst/>
              <a:gdLst/>
              <a:ahLst/>
              <a:cxnLst/>
              <a:rect l="l" t="t" r="r" b="b"/>
              <a:pathLst>
                <a:path w="398264" h="482949" extrusionOk="0">
                  <a:moveTo>
                    <a:pt x="395149" y="33155"/>
                  </a:moveTo>
                  <a:cubicBezTo>
                    <a:pt x="410261" y="127833"/>
                    <a:pt x="368346" y="163171"/>
                    <a:pt x="313789" y="183269"/>
                  </a:cubicBezTo>
                  <a:cubicBezTo>
                    <a:pt x="274630" y="197747"/>
                    <a:pt x="218742" y="220035"/>
                    <a:pt x="218742" y="220035"/>
                  </a:cubicBezTo>
                  <a:cubicBezTo>
                    <a:pt x="218742" y="220035"/>
                    <a:pt x="219502" y="240800"/>
                    <a:pt x="219882" y="287377"/>
                  </a:cubicBezTo>
                  <a:cubicBezTo>
                    <a:pt x="219882" y="328430"/>
                    <a:pt x="214940" y="477877"/>
                    <a:pt x="214940" y="477877"/>
                  </a:cubicBezTo>
                  <a:cubicBezTo>
                    <a:pt x="201814" y="484641"/>
                    <a:pt x="186245" y="484641"/>
                    <a:pt x="173119" y="477877"/>
                  </a:cubicBezTo>
                  <a:cubicBezTo>
                    <a:pt x="173119" y="477877"/>
                    <a:pt x="151164" y="363101"/>
                    <a:pt x="146506" y="311285"/>
                  </a:cubicBezTo>
                  <a:cubicBezTo>
                    <a:pt x="140138" y="241085"/>
                    <a:pt x="129398" y="195080"/>
                    <a:pt x="133010" y="179935"/>
                  </a:cubicBezTo>
                  <a:cubicBezTo>
                    <a:pt x="136146" y="166600"/>
                    <a:pt x="212754" y="128881"/>
                    <a:pt x="237086" y="108688"/>
                  </a:cubicBezTo>
                  <a:lnTo>
                    <a:pt x="76552" y="162599"/>
                  </a:lnTo>
                  <a:cubicBezTo>
                    <a:pt x="79745" y="180037"/>
                    <a:pt x="81304" y="197735"/>
                    <a:pt x="81209" y="215463"/>
                  </a:cubicBezTo>
                  <a:cubicBezTo>
                    <a:pt x="79783" y="271184"/>
                    <a:pt x="76647" y="391866"/>
                    <a:pt x="76647" y="391866"/>
                  </a:cubicBezTo>
                  <a:cubicBezTo>
                    <a:pt x="76647" y="391866"/>
                    <a:pt x="54691" y="407773"/>
                    <a:pt x="35872" y="391866"/>
                  </a:cubicBezTo>
                  <a:cubicBezTo>
                    <a:pt x="35872" y="391866"/>
                    <a:pt x="-4523" y="153074"/>
                    <a:pt x="419" y="121451"/>
                  </a:cubicBezTo>
                  <a:cubicBezTo>
                    <a:pt x="5077" y="91448"/>
                    <a:pt x="146506" y="30107"/>
                    <a:pt x="171504" y="8961"/>
                  </a:cubicBezTo>
                  <a:cubicBezTo>
                    <a:pt x="180286" y="1807"/>
                    <a:pt x="191692" y="-1275"/>
                    <a:pt x="202869" y="48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7" name="Google Shape;2724;p47">
              <a:extLst>
                <a:ext uri="{FF2B5EF4-FFF2-40B4-BE49-F238E27FC236}">
                  <a16:creationId xmlns:a16="http://schemas.microsoft.com/office/drawing/2014/main" id="{8F5C1047-8DDE-8E7F-F6F3-AF5A8C9091BA}"/>
                </a:ext>
              </a:extLst>
            </p:cNvPr>
            <p:cNvSpPr/>
            <p:nvPr/>
          </p:nvSpPr>
          <p:spPr>
            <a:xfrm>
              <a:off x="4403391" y="743705"/>
              <a:ext cx="125692" cy="122150"/>
            </a:xfrm>
            <a:custGeom>
              <a:avLst/>
              <a:gdLst/>
              <a:ahLst/>
              <a:cxnLst/>
              <a:rect l="l" t="t" r="r" b="b"/>
              <a:pathLst>
                <a:path w="125692" h="122150" extrusionOk="0">
                  <a:moveTo>
                    <a:pt x="100101" y="0"/>
                  </a:moveTo>
                  <a:cubicBezTo>
                    <a:pt x="100101" y="0"/>
                    <a:pt x="97725" y="45053"/>
                    <a:pt x="98770" y="49054"/>
                  </a:cubicBezTo>
                  <a:cubicBezTo>
                    <a:pt x="99816" y="53054"/>
                    <a:pt x="119395" y="66294"/>
                    <a:pt x="125098" y="71057"/>
                  </a:cubicBezTo>
                  <a:cubicBezTo>
                    <a:pt x="130801" y="75819"/>
                    <a:pt x="94018" y="112205"/>
                    <a:pt x="76149" y="120396"/>
                  </a:cubicBezTo>
                  <a:cubicBezTo>
                    <a:pt x="58280" y="128588"/>
                    <a:pt x="1442" y="106966"/>
                    <a:pt x="112" y="78962"/>
                  </a:cubicBezTo>
                  <a:cubicBezTo>
                    <a:pt x="-1219" y="50959"/>
                    <a:pt x="9616" y="27622"/>
                    <a:pt x="18550" y="26384"/>
                  </a:cubicBezTo>
                  <a:cubicBezTo>
                    <a:pt x="27485" y="25146"/>
                    <a:pt x="100101" y="0"/>
                    <a:pt x="100101"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 name="Google Shape;2725;p47">
              <a:extLst>
                <a:ext uri="{FF2B5EF4-FFF2-40B4-BE49-F238E27FC236}">
                  <a16:creationId xmlns:a16="http://schemas.microsoft.com/office/drawing/2014/main" id="{7AC66BFD-AE25-FB58-D68B-8112BB0857B6}"/>
                </a:ext>
              </a:extLst>
            </p:cNvPr>
            <p:cNvSpPr/>
            <p:nvPr/>
          </p:nvSpPr>
          <p:spPr>
            <a:xfrm>
              <a:off x="4358991" y="760843"/>
              <a:ext cx="203859" cy="398340"/>
            </a:xfrm>
            <a:custGeom>
              <a:avLst/>
              <a:gdLst/>
              <a:ahLst/>
              <a:cxnLst/>
              <a:rect l="l" t="t" r="r" b="b"/>
              <a:pathLst>
                <a:path w="203859" h="398340" extrusionOk="0">
                  <a:moveTo>
                    <a:pt x="149443" y="39726"/>
                  </a:moveTo>
                  <a:cubicBezTo>
                    <a:pt x="149443" y="39726"/>
                    <a:pt x="116842" y="88494"/>
                    <a:pt x="71315" y="93066"/>
                  </a:cubicBezTo>
                  <a:cubicBezTo>
                    <a:pt x="56963" y="78874"/>
                    <a:pt x="55632" y="28392"/>
                    <a:pt x="75497" y="12294"/>
                  </a:cubicBezTo>
                  <a:cubicBezTo>
                    <a:pt x="75497" y="12294"/>
                    <a:pt x="57248" y="-2565"/>
                    <a:pt x="44702" y="388"/>
                  </a:cubicBezTo>
                  <a:cubicBezTo>
                    <a:pt x="31110" y="8435"/>
                    <a:pt x="20959" y="21220"/>
                    <a:pt x="16187" y="36297"/>
                  </a:cubicBezTo>
                  <a:cubicBezTo>
                    <a:pt x="4525" y="69955"/>
                    <a:pt x="-912" y="105459"/>
                    <a:pt x="125" y="141073"/>
                  </a:cubicBezTo>
                  <a:cubicBezTo>
                    <a:pt x="885" y="188697"/>
                    <a:pt x="125" y="309760"/>
                    <a:pt x="125" y="309760"/>
                  </a:cubicBezTo>
                  <a:cubicBezTo>
                    <a:pt x="5533" y="338651"/>
                    <a:pt x="22993" y="363848"/>
                    <a:pt x="48123" y="379007"/>
                  </a:cubicBezTo>
                  <a:cubicBezTo>
                    <a:pt x="81028" y="397713"/>
                    <a:pt x="119827" y="403098"/>
                    <a:pt x="156572" y="394057"/>
                  </a:cubicBezTo>
                  <a:cubicBezTo>
                    <a:pt x="179668" y="388627"/>
                    <a:pt x="188222" y="375769"/>
                    <a:pt x="196206" y="358909"/>
                  </a:cubicBezTo>
                  <a:cubicBezTo>
                    <a:pt x="194115" y="325476"/>
                    <a:pt x="180904" y="256420"/>
                    <a:pt x="186702" y="214224"/>
                  </a:cubicBezTo>
                  <a:cubicBezTo>
                    <a:pt x="192499" y="172029"/>
                    <a:pt x="201149" y="140596"/>
                    <a:pt x="203430" y="106592"/>
                  </a:cubicBezTo>
                  <a:cubicBezTo>
                    <a:pt x="205711" y="72588"/>
                    <a:pt x="198963" y="73159"/>
                    <a:pt x="181854" y="60967"/>
                  </a:cubicBezTo>
                  <a:cubicBezTo>
                    <a:pt x="171580" y="53111"/>
                    <a:pt x="160744" y="46012"/>
                    <a:pt x="149443" y="39726"/>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 name="Google Shape;2726;p47">
              <a:extLst>
                <a:ext uri="{FF2B5EF4-FFF2-40B4-BE49-F238E27FC236}">
                  <a16:creationId xmlns:a16="http://schemas.microsoft.com/office/drawing/2014/main" id="{37DD19F6-8CEC-8532-5EC0-FD8375E777BE}"/>
                </a:ext>
              </a:extLst>
            </p:cNvPr>
            <p:cNvSpPr/>
            <p:nvPr/>
          </p:nvSpPr>
          <p:spPr>
            <a:xfrm>
              <a:off x="4398650" y="616917"/>
              <a:ext cx="135166" cy="164844"/>
            </a:xfrm>
            <a:custGeom>
              <a:avLst/>
              <a:gdLst/>
              <a:ahLst/>
              <a:cxnLst/>
              <a:rect l="l" t="t" r="r" b="b"/>
              <a:pathLst>
                <a:path w="135166" h="164844" extrusionOk="0">
                  <a:moveTo>
                    <a:pt x="2951" y="59542"/>
                  </a:moveTo>
                  <a:lnTo>
                    <a:pt x="2951" y="59542"/>
                  </a:lnTo>
                  <a:cubicBezTo>
                    <a:pt x="8369" y="24585"/>
                    <a:pt x="33556" y="-1894"/>
                    <a:pt x="69484" y="106"/>
                  </a:cubicBezTo>
                  <a:cubicBezTo>
                    <a:pt x="107645" y="2052"/>
                    <a:pt x="137015" y="34634"/>
                    <a:pt x="135076" y="72881"/>
                  </a:cubicBezTo>
                  <a:cubicBezTo>
                    <a:pt x="133974" y="94625"/>
                    <a:pt x="122739" y="114587"/>
                    <a:pt x="104747" y="126789"/>
                  </a:cubicBezTo>
                  <a:cubicBezTo>
                    <a:pt x="103473" y="132100"/>
                    <a:pt x="101591" y="137245"/>
                    <a:pt x="99139" y="142124"/>
                  </a:cubicBezTo>
                  <a:cubicBezTo>
                    <a:pt x="86498" y="156983"/>
                    <a:pt x="48003" y="166508"/>
                    <a:pt x="36788" y="164603"/>
                  </a:cubicBezTo>
                  <a:cubicBezTo>
                    <a:pt x="23358" y="163381"/>
                    <a:pt x="12047" y="154047"/>
                    <a:pt x="8274" y="141076"/>
                  </a:cubicBezTo>
                  <a:cubicBezTo>
                    <a:pt x="-3702" y="113644"/>
                    <a:pt x="5" y="76878"/>
                    <a:pt x="2951" y="59542"/>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 name="Google Shape;2727;p47">
              <a:extLst>
                <a:ext uri="{FF2B5EF4-FFF2-40B4-BE49-F238E27FC236}">
                  <a16:creationId xmlns:a16="http://schemas.microsoft.com/office/drawing/2014/main" id="{421E9A42-1088-7822-E246-1870C35B631E}"/>
                </a:ext>
              </a:extLst>
            </p:cNvPr>
            <p:cNvSpPr/>
            <p:nvPr/>
          </p:nvSpPr>
          <p:spPr>
            <a:xfrm>
              <a:off x="4403852" y="602477"/>
              <a:ext cx="142520" cy="141227"/>
            </a:xfrm>
            <a:custGeom>
              <a:avLst/>
              <a:gdLst/>
              <a:ahLst/>
              <a:cxnLst/>
              <a:rect l="l" t="t" r="r" b="b"/>
              <a:pathLst>
                <a:path w="142520" h="141227" extrusionOk="0">
                  <a:moveTo>
                    <a:pt x="99640" y="141228"/>
                  </a:moveTo>
                  <a:lnTo>
                    <a:pt x="99640" y="141228"/>
                  </a:lnTo>
                  <a:lnTo>
                    <a:pt x="96313" y="110653"/>
                  </a:lnTo>
                  <a:cubicBezTo>
                    <a:pt x="96313" y="110653"/>
                    <a:pt x="121215" y="46073"/>
                    <a:pt x="62381" y="58456"/>
                  </a:cubicBezTo>
                  <a:cubicBezTo>
                    <a:pt x="23602" y="66647"/>
                    <a:pt x="13812" y="70267"/>
                    <a:pt x="2027" y="44168"/>
                  </a:cubicBezTo>
                  <a:cubicBezTo>
                    <a:pt x="-9759" y="18070"/>
                    <a:pt x="31586" y="-5457"/>
                    <a:pt x="81296" y="1115"/>
                  </a:cubicBezTo>
                  <a:cubicBezTo>
                    <a:pt x="116615" y="4775"/>
                    <a:pt x="143238" y="34972"/>
                    <a:pt x="142506" y="70552"/>
                  </a:cubicBezTo>
                  <a:cubicBezTo>
                    <a:pt x="141270" y="89793"/>
                    <a:pt x="136138" y="128655"/>
                    <a:pt x="99640" y="14122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1" name="Google Shape;2728;p47">
              <a:extLst>
                <a:ext uri="{FF2B5EF4-FFF2-40B4-BE49-F238E27FC236}">
                  <a16:creationId xmlns:a16="http://schemas.microsoft.com/office/drawing/2014/main" id="{C324865D-EA39-2EF8-383A-4DA7B5ED2C96}"/>
                </a:ext>
              </a:extLst>
            </p:cNvPr>
            <p:cNvSpPr/>
            <p:nvPr/>
          </p:nvSpPr>
          <p:spPr>
            <a:xfrm>
              <a:off x="4338015" y="761231"/>
              <a:ext cx="65677" cy="95630"/>
            </a:xfrm>
            <a:custGeom>
              <a:avLst/>
              <a:gdLst/>
              <a:ahLst/>
              <a:cxnLst/>
              <a:rect l="l" t="t" r="r" b="b"/>
              <a:pathLst>
                <a:path w="65677" h="95630" extrusionOk="0">
                  <a:moveTo>
                    <a:pt x="23762" y="95631"/>
                  </a:moveTo>
                  <a:cubicBezTo>
                    <a:pt x="14780" y="95307"/>
                    <a:pt x="6264" y="91519"/>
                    <a:pt x="0" y="85058"/>
                  </a:cubicBezTo>
                  <a:cubicBezTo>
                    <a:pt x="1331" y="68294"/>
                    <a:pt x="22716" y="4667"/>
                    <a:pt x="65677" y="0"/>
                  </a:cubicBezTo>
                  <a:cubicBezTo>
                    <a:pt x="53987" y="8214"/>
                    <a:pt x="44729" y="19435"/>
                    <a:pt x="38874" y="32480"/>
                  </a:cubicBezTo>
                  <a:cubicBezTo>
                    <a:pt x="32192" y="53100"/>
                    <a:pt x="27136" y="74216"/>
                    <a:pt x="23762" y="95631"/>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2" name="Google Shape;2729;p47">
              <a:extLst>
                <a:ext uri="{FF2B5EF4-FFF2-40B4-BE49-F238E27FC236}">
                  <a16:creationId xmlns:a16="http://schemas.microsoft.com/office/drawing/2014/main" id="{50870D75-4EEF-143D-2F49-816E7D37BEC9}"/>
                </a:ext>
              </a:extLst>
            </p:cNvPr>
            <p:cNvSpPr/>
            <p:nvPr/>
          </p:nvSpPr>
          <p:spPr>
            <a:xfrm>
              <a:off x="5408528" y="1603174"/>
              <a:ext cx="974325" cy="1973896"/>
            </a:xfrm>
            <a:custGeom>
              <a:avLst/>
              <a:gdLst/>
              <a:ahLst/>
              <a:cxnLst/>
              <a:rect l="l" t="t" r="r" b="b"/>
              <a:pathLst>
                <a:path w="974325" h="1973896" extrusionOk="0">
                  <a:moveTo>
                    <a:pt x="884126" y="1962979"/>
                  </a:moveTo>
                  <a:lnTo>
                    <a:pt x="90295" y="1503684"/>
                  </a:lnTo>
                  <a:cubicBezTo>
                    <a:pt x="40395" y="1475109"/>
                    <a:pt x="0" y="1397480"/>
                    <a:pt x="0" y="1330900"/>
                  </a:cubicBezTo>
                  <a:lnTo>
                    <a:pt x="0" y="79220"/>
                  </a:lnTo>
                  <a:cubicBezTo>
                    <a:pt x="0" y="12545"/>
                    <a:pt x="40395" y="-17935"/>
                    <a:pt x="90295" y="10831"/>
                  </a:cubicBezTo>
                  <a:lnTo>
                    <a:pt x="884126" y="470221"/>
                  </a:lnTo>
                  <a:cubicBezTo>
                    <a:pt x="933931" y="498796"/>
                    <a:pt x="974326" y="576425"/>
                    <a:pt x="974326" y="643005"/>
                  </a:cubicBezTo>
                  <a:lnTo>
                    <a:pt x="974326" y="1894876"/>
                  </a:lnTo>
                  <a:cubicBezTo>
                    <a:pt x="974326" y="1961551"/>
                    <a:pt x="933931" y="1991840"/>
                    <a:pt x="884126" y="1962979"/>
                  </a:cubicBezTo>
                  <a:close/>
                </a:path>
              </a:pathLst>
            </a:custGeom>
            <a:solidFill>
              <a:srgbClr val="211B4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3" name="Google Shape;2730;p47">
              <a:extLst>
                <a:ext uri="{FF2B5EF4-FFF2-40B4-BE49-F238E27FC236}">
                  <a16:creationId xmlns:a16="http://schemas.microsoft.com/office/drawing/2014/main" id="{EC650078-A7AA-2DA6-4C2B-7408F6346F30}"/>
                </a:ext>
              </a:extLst>
            </p:cNvPr>
            <p:cNvSpPr/>
            <p:nvPr/>
          </p:nvSpPr>
          <p:spPr>
            <a:xfrm>
              <a:off x="6324400" y="3534911"/>
              <a:ext cx="27183" cy="49530"/>
            </a:xfrm>
            <a:custGeom>
              <a:avLst/>
              <a:gdLst/>
              <a:ahLst/>
              <a:cxnLst/>
              <a:rect l="l" t="t" r="r" b="b"/>
              <a:pathLst>
                <a:path w="27183" h="49530" extrusionOk="0">
                  <a:moveTo>
                    <a:pt x="0" y="49530"/>
                  </a:moveTo>
                  <a:lnTo>
                    <a:pt x="27184" y="36100"/>
                  </a:lnTo>
                  <a:lnTo>
                    <a:pt x="8840" y="0"/>
                  </a:lnTo>
                  <a:lnTo>
                    <a:pt x="0" y="49530"/>
                  </a:lnTo>
                  <a:close/>
                </a:path>
              </a:pathLst>
            </a:custGeom>
            <a:solidFill>
              <a:srgbClr val="211B4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4" name="Google Shape;2731;p47">
              <a:extLst>
                <a:ext uri="{FF2B5EF4-FFF2-40B4-BE49-F238E27FC236}">
                  <a16:creationId xmlns:a16="http://schemas.microsoft.com/office/drawing/2014/main" id="{632676A8-4B1C-8BF1-CC66-FC217C27A7C3}"/>
                </a:ext>
              </a:extLst>
            </p:cNvPr>
            <p:cNvSpPr/>
            <p:nvPr/>
          </p:nvSpPr>
          <p:spPr>
            <a:xfrm>
              <a:off x="5423355" y="1605432"/>
              <a:ext cx="45242" cy="39909"/>
            </a:xfrm>
            <a:custGeom>
              <a:avLst/>
              <a:gdLst/>
              <a:ahLst/>
              <a:cxnLst/>
              <a:rect l="l" t="t" r="r" b="b"/>
              <a:pathLst>
                <a:path w="45242" h="39909" extrusionOk="0">
                  <a:moveTo>
                    <a:pt x="0" y="12097"/>
                  </a:moveTo>
                  <a:cubicBezTo>
                    <a:pt x="7993" y="7334"/>
                    <a:pt x="16396" y="3286"/>
                    <a:pt x="25092" y="0"/>
                  </a:cubicBezTo>
                  <a:lnTo>
                    <a:pt x="45242" y="39910"/>
                  </a:lnTo>
                  <a:close/>
                </a:path>
              </a:pathLst>
            </a:custGeom>
            <a:solidFill>
              <a:srgbClr val="211B4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5" name="Google Shape;2732;p47">
              <a:extLst>
                <a:ext uri="{FF2B5EF4-FFF2-40B4-BE49-F238E27FC236}">
                  <a16:creationId xmlns:a16="http://schemas.microsoft.com/office/drawing/2014/main" id="{12A63360-08CF-A5F5-DCE7-C48DE215136F}"/>
                </a:ext>
              </a:extLst>
            </p:cNvPr>
            <p:cNvSpPr/>
            <p:nvPr/>
          </p:nvSpPr>
          <p:spPr>
            <a:xfrm>
              <a:off x="5387713" y="1613611"/>
              <a:ext cx="974325" cy="1973876"/>
            </a:xfrm>
            <a:custGeom>
              <a:avLst/>
              <a:gdLst/>
              <a:ahLst/>
              <a:cxnLst/>
              <a:rect l="l" t="t" r="r" b="b"/>
              <a:pathLst>
                <a:path w="974325" h="1973876" extrusionOk="0">
                  <a:moveTo>
                    <a:pt x="884126" y="1963020"/>
                  </a:moveTo>
                  <a:lnTo>
                    <a:pt x="90199" y="1503439"/>
                  </a:lnTo>
                  <a:cubicBezTo>
                    <a:pt x="40395" y="1474864"/>
                    <a:pt x="0" y="1397235"/>
                    <a:pt x="0" y="1330655"/>
                  </a:cubicBezTo>
                  <a:lnTo>
                    <a:pt x="0" y="79261"/>
                  </a:lnTo>
                  <a:cubicBezTo>
                    <a:pt x="0" y="12586"/>
                    <a:pt x="40395" y="-17990"/>
                    <a:pt x="90199" y="10871"/>
                  </a:cubicBezTo>
                  <a:lnTo>
                    <a:pt x="884126" y="470262"/>
                  </a:lnTo>
                  <a:cubicBezTo>
                    <a:pt x="933931" y="498837"/>
                    <a:pt x="974326" y="576370"/>
                    <a:pt x="974326" y="642950"/>
                  </a:cubicBezTo>
                  <a:lnTo>
                    <a:pt x="974326" y="1894630"/>
                  </a:lnTo>
                  <a:cubicBezTo>
                    <a:pt x="974326" y="1961210"/>
                    <a:pt x="933931" y="1991881"/>
                    <a:pt x="884126" y="1963020"/>
                  </a:cubicBezTo>
                  <a:close/>
                </a:path>
              </a:pathLst>
            </a:custGeom>
            <a:solidFill>
              <a:srgbClr val="2E245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 name="Google Shape;2733;p47">
              <a:extLst>
                <a:ext uri="{FF2B5EF4-FFF2-40B4-BE49-F238E27FC236}">
                  <a16:creationId xmlns:a16="http://schemas.microsoft.com/office/drawing/2014/main" id="{6B89FCF4-915E-995D-9467-D10D9E1B761D}"/>
                </a:ext>
              </a:extLst>
            </p:cNvPr>
            <p:cNvSpPr/>
            <p:nvPr/>
          </p:nvSpPr>
          <p:spPr>
            <a:xfrm>
              <a:off x="5477912" y="1749736"/>
              <a:ext cx="144376" cy="135731"/>
            </a:xfrm>
            <a:custGeom>
              <a:avLst/>
              <a:gdLst/>
              <a:ahLst/>
              <a:cxnLst/>
              <a:rect l="l" t="t" r="r" b="b"/>
              <a:pathLst>
                <a:path w="144376" h="135731" extrusionOk="0">
                  <a:moveTo>
                    <a:pt x="144376" y="135731"/>
                  </a:moveTo>
                  <a:lnTo>
                    <a:pt x="0" y="52197"/>
                  </a:lnTo>
                  <a:lnTo>
                    <a:pt x="0" y="0"/>
                  </a:lnTo>
                  <a:lnTo>
                    <a:pt x="144376" y="83534"/>
                  </a:lnTo>
                  <a:lnTo>
                    <a:pt x="144376" y="135731"/>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 name="Google Shape;2734;p47">
              <a:extLst>
                <a:ext uri="{FF2B5EF4-FFF2-40B4-BE49-F238E27FC236}">
                  <a16:creationId xmlns:a16="http://schemas.microsoft.com/office/drawing/2014/main" id="{09230C9C-9BED-2834-FC62-75BD1AF2534A}"/>
                </a:ext>
              </a:extLst>
            </p:cNvPr>
            <p:cNvSpPr/>
            <p:nvPr/>
          </p:nvSpPr>
          <p:spPr>
            <a:xfrm>
              <a:off x="5649377" y="1848986"/>
              <a:ext cx="613432" cy="407098"/>
            </a:xfrm>
            <a:custGeom>
              <a:avLst/>
              <a:gdLst/>
              <a:ahLst/>
              <a:cxnLst/>
              <a:rect l="l" t="t" r="r" b="b"/>
              <a:pathLst>
                <a:path w="613432" h="407098" extrusionOk="0">
                  <a:moveTo>
                    <a:pt x="613433" y="407099"/>
                  </a:moveTo>
                  <a:lnTo>
                    <a:pt x="0" y="52102"/>
                  </a:lnTo>
                  <a:lnTo>
                    <a:pt x="0" y="0"/>
                  </a:lnTo>
                  <a:lnTo>
                    <a:pt x="613433" y="354902"/>
                  </a:lnTo>
                  <a:lnTo>
                    <a:pt x="613433" y="407099"/>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 name="Google Shape;2735;p47">
              <a:extLst>
                <a:ext uri="{FF2B5EF4-FFF2-40B4-BE49-F238E27FC236}">
                  <a16:creationId xmlns:a16="http://schemas.microsoft.com/office/drawing/2014/main" id="{F0B32B6F-D0E9-6F26-81AD-471921B92160}"/>
                </a:ext>
              </a:extLst>
            </p:cNvPr>
            <p:cNvSpPr/>
            <p:nvPr/>
          </p:nvSpPr>
          <p:spPr>
            <a:xfrm>
              <a:off x="5477912" y="1916804"/>
              <a:ext cx="144376" cy="135731"/>
            </a:xfrm>
            <a:custGeom>
              <a:avLst/>
              <a:gdLst/>
              <a:ahLst/>
              <a:cxnLst/>
              <a:rect l="l" t="t" r="r" b="b"/>
              <a:pathLst>
                <a:path w="144376" h="135731" extrusionOk="0">
                  <a:moveTo>
                    <a:pt x="144376" y="135731"/>
                  </a:moveTo>
                  <a:lnTo>
                    <a:pt x="0" y="52197"/>
                  </a:lnTo>
                  <a:lnTo>
                    <a:pt x="0" y="0"/>
                  </a:lnTo>
                  <a:lnTo>
                    <a:pt x="144376" y="83534"/>
                  </a:lnTo>
                  <a:lnTo>
                    <a:pt x="144376" y="135731"/>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 name="Google Shape;2736;p47">
              <a:extLst>
                <a:ext uri="{FF2B5EF4-FFF2-40B4-BE49-F238E27FC236}">
                  <a16:creationId xmlns:a16="http://schemas.microsoft.com/office/drawing/2014/main" id="{902D79E2-3759-04DA-B8F6-13481DF665B9}"/>
                </a:ext>
              </a:extLst>
            </p:cNvPr>
            <p:cNvSpPr/>
            <p:nvPr/>
          </p:nvSpPr>
          <p:spPr>
            <a:xfrm>
              <a:off x="5649377" y="2015959"/>
              <a:ext cx="405945" cy="287083"/>
            </a:xfrm>
            <a:custGeom>
              <a:avLst/>
              <a:gdLst/>
              <a:ahLst/>
              <a:cxnLst/>
              <a:rect l="l" t="t" r="r" b="b"/>
              <a:pathLst>
                <a:path w="405945" h="287083" extrusionOk="0">
                  <a:moveTo>
                    <a:pt x="405945" y="287084"/>
                  </a:moveTo>
                  <a:lnTo>
                    <a:pt x="0" y="52197"/>
                  </a:lnTo>
                  <a:lnTo>
                    <a:pt x="0" y="0"/>
                  </a:lnTo>
                  <a:lnTo>
                    <a:pt x="405945" y="234887"/>
                  </a:lnTo>
                  <a:lnTo>
                    <a:pt x="405945" y="287084"/>
                  </a:ln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 name="Google Shape;2737;p47">
              <a:extLst>
                <a:ext uri="{FF2B5EF4-FFF2-40B4-BE49-F238E27FC236}">
                  <a16:creationId xmlns:a16="http://schemas.microsoft.com/office/drawing/2014/main" id="{A9861A6A-4451-27F9-EDC1-F3BE7581E995}"/>
                </a:ext>
              </a:extLst>
            </p:cNvPr>
            <p:cNvSpPr/>
            <p:nvPr/>
          </p:nvSpPr>
          <p:spPr>
            <a:xfrm>
              <a:off x="5477912" y="2000338"/>
              <a:ext cx="144376" cy="135636"/>
            </a:xfrm>
            <a:custGeom>
              <a:avLst/>
              <a:gdLst/>
              <a:ahLst/>
              <a:cxnLst/>
              <a:rect l="l" t="t" r="r" b="b"/>
              <a:pathLst>
                <a:path w="144376" h="135636" extrusionOk="0">
                  <a:moveTo>
                    <a:pt x="144376" y="135636"/>
                  </a:moveTo>
                  <a:lnTo>
                    <a:pt x="0" y="52197"/>
                  </a:lnTo>
                  <a:lnTo>
                    <a:pt x="0" y="0"/>
                  </a:lnTo>
                  <a:lnTo>
                    <a:pt x="144376" y="83439"/>
                  </a:lnTo>
                  <a:lnTo>
                    <a:pt x="144376" y="135636"/>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 name="Google Shape;2738;p47">
              <a:extLst>
                <a:ext uri="{FF2B5EF4-FFF2-40B4-BE49-F238E27FC236}">
                  <a16:creationId xmlns:a16="http://schemas.microsoft.com/office/drawing/2014/main" id="{D21E0767-F0E4-B47F-4841-2341F8C84BAF}"/>
                </a:ext>
              </a:extLst>
            </p:cNvPr>
            <p:cNvSpPr/>
            <p:nvPr/>
          </p:nvSpPr>
          <p:spPr>
            <a:xfrm>
              <a:off x="5649377" y="2099494"/>
              <a:ext cx="505174" cy="344519"/>
            </a:xfrm>
            <a:custGeom>
              <a:avLst/>
              <a:gdLst/>
              <a:ahLst/>
              <a:cxnLst/>
              <a:rect l="l" t="t" r="r" b="b"/>
              <a:pathLst>
                <a:path w="505174" h="344519" extrusionOk="0">
                  <a:moveTo>
                    <a:pt x="505174" y="344519"/>
                  </a:moveTo>
                  <a:lnTo>
                    <a:pt x="0" y="52197"/>
                  </a:lnTo>
                  <a:lnTo>
                    <a:pt x="0" y="0"/>
                  </a:lnTo>
                  <a:lnTo>
                    <a:pt x="505174" y="292322"/>
                  </a:lnTo>
                  <a:lnTo>
                    <a:pt x="505174" y="344519"/>
                  </a:lnTo>
                  <a:close/>
                </a:path>
              </a:pathLst>
            </a:custGeom>
            <a:solidFill>
              <a:srgbClr val="FF865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 name="Google Shape;2739;p47">
              <a:extLst>
                <a:ext uri="{FF2B5EF4-FFF2-40B4-BE49-F238E27FC236}">
                  <a16:creationId xmlns:a16="http://schemas.microsoft.com/office/drawing/2014/main" id="{0A87305B-FE3D-D184-694C-D4077F70669F}"/>
                </a:ext>
              </a:extLst>
            </p:cNvPr>
            <p:cNvSpPr/>
            <p:nvPr/>
          </p:nvSpPr>
          <p:spPr>
            <a:xfrm>
              <a:off x="5477912" y="2083778"/>
              <a:ext cx="144376" cy="135731"/>
            </a:xfrm>
            <a:custGeom>
              <a:avLst/>
              <a:gdLst/>
              <a:ahLst/>
              <a:cxnLst/>
              <a:rect l="l" t="t" r="r" b="b"/>
              <a:pathLst>
                <a:path w="144376" h="135731" extrusionOk="0">
                  <a:moveTo>
                    <a:pt x="144376" y="135731"/>
                  </a:moveTo>
                  <a:lnTo>
                    <a:pt x="0" y="52197"/>
                  </a:lnTo>
                  <a:lnTo>
                    <a:pt x="0" y="0"/>
                  </a:lnTo>
                  <a:lnTo>
                    <a:pt x="144376" y="83534"/>
                  </a:lnTo>
                  <a:lnTo>
                    <a:pt x="144376" y="135731"/>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 name="Google Shape;2740;p47">
              <a:extLst>
                <a:ext uri="{FF2B5EF4-FFF2-40B4-BE49-F238E27FC236}">
                  <a16:creationId xmlns:a16="http://schemas.microsoft.com/office/drawing/2014/main" id="{E98BF88E-7A87-F2D5-75B3-958EA20A5F78}"/>
                </a:ext>
              </a:extLst>
            </p:cNvPr>
            <p:cNvSpPr/>
            <p:nvPr/>
          </p:nvSpPr>
          <p:spPr>
            <a:xfrm>
              <a:off x="5649377" y="2183028"/>
              <a:ext cx="351863" cy="255746"/>
            </a:xfrm>
            <a:custGeom>
              <a:avLst/>
              <a:gdLst/>
              <a:ahLst/>
              <a:cxnLst/>
              <a:rect l="l" t="t" r="r" b="b"/>
              <a:pathLst>
                <a:path w="351863" h="255746" extrusionOk="0">
                  <a:moveTo>
                    <a:pt x="351864" y="255746"/>
                  </a:moveTo>
                  <a:lnTo>
                    <a:pt x="0" y="52197"/>
                  </a:lnTo>
                  <a:lnTo>
                    <a:pt x="0" y="0"/>
                  </a:lnTo>
                  <a:lnTo>
                    <a:pt x="351864" y="203549"/>
                  </a:lnTo>
                  <a:lnTo>
                    <a:pt x="351864" y="255746"/>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 name="Google Shape;2741;p47">
              <a:extLst>
                <a:ext uri="{FF2B5EF4-FFF2-40B4-BE49-F238E27FC236}">
                  <a16:creationId xmlns:a16="http://schemas.microsoft.com/office/drawing/2014/main" id="{22441FEF-4821-1987-1E2B-F971DCC5E7D8}"/>
                </a:ext>
              </a:extLst>
            </p:cNvPr>
            <p:cNvSpPr/>
            <p:nvPr/>
          </p:nvSpPr>
          <p:spPr>
            <a:xfrm>
              <a:off x="5477912" y="1833270"/>
              <a:ext cx="144376" cy="135731"/>
            </a:xfrm>
            <a:custGeom>
              <a:avLst/>
              <a:gdLst/>
              <a:ahLst/>
              <a:cxnLst/>
              <a:rect l="l" t="t" r="r" b="b"/>
              <a:pathLst>
                <a:path w="144376" h="135731" extrusionOk="0">
                  <a:moveTo>
                    <a:pt x="144376" y="135731"/>
                  </a:moveTo>
                  <a:lnTo>
                    <a:pt x="0" y="52197"/>
                  </a:lnTo>
                  <a:lnTo>
                    <a:pt x="0" y="0"/>
                  </a:lnTo>
                  <a:lnTo>
                    <a:pt x="144376" y="83534"/>
                  </a:lnTo>
                  <a:lnTo>
                    <a:pt x="144376" y="135731"/>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 name="Google Shape;2742;p47">
              <a:extLst>
                <a:ext uri="{FF2B5EF4-FFF2-40B4-BE49-F238E27FC236}">
                  <a16:creationId xmlns:a16="http://schemas.microsoft.com/office/drawing/2014/main" id="{1BCA4752-BA3C-A39E-E9DA-61D8068619E2}"/>
                </a:ext>
              </a:extLst>
            </p:cNvPr>
            <p:cNvSpPr/>
            <p:nvPr/>
          </p:nvSpPr>
          <p:spPr>
            <a:xfrm>
              <a:off x="5649377" y="1932425"/>
              <a:ext cx="306716" cy="229742"/>
            </a:xfrm>
            <a:custGeom>
              <a:avLst/>
              <a:gdLst/>
              <a:ahLst/>
              <a:cxnLst/>
              <a:rect l="l" t="t" r="r" b="b"/>
              <a:pathLst>
                <a:path w="306716" h="229742" extrusionOk="0">
                  <a:moveTo>
                    <a:pt x="306716" y="229743"/>
                  </a:moveTo>
                  <a:lnTo>
                    <a:pt x="0" y="52197"/>
                  </a:lnTo>
                  <a:lnTo>
                    <a:pt x="0" y="0"/>
                  </a:lnTo>
                  <a:lnTo>
                    <a:pt x="306716" y="177451"/>
                  </a:lnTo>
                  <a:lnTo>
                    <a:pt x="306716" y="229743"/>
                  </a:lnTo>
                  <a:close/>
                </a:path>
              </a:pathLst>
            </a:custGeom>
            <a:solidFill>
              <a:srgbClr val="4D3B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 name="Google Shape;2743;p47">
              <a:extLst>
                <a:ext uri="{FF2B5EF4-FFF2-40B4-BE49-F238E27FC236}">
                  <a16:creationId xmlns:a16="http://schemas.microsoft.com/office/drawing/2014/main" id="{B022AE65-6203-D612-CF73-BCF2D906240D}"/>
                </a:ext>
              </a:extLst>
            </p:cNvPr>
            <p:cNvSpPr/>
            <p:nvPr/>
          </p:nvSpPr>
          <p:spPr>
            <a:xfrm>
              <a:off x="5477912" y="2167312"/>
              <a:ext cx="144376" cy="135731"/>
            </a:xfrm>
            <a:custGeom>
              <a:avLst/>
              <a:gdLst/>
              <a:ahLst/>
              <a:cxnLst/>
              <a:rect l="l" t="t" r="r" b="b"/>
              <a:pathLst>
                <a:path w="144376" h="135731" extrusionOk="0">
                  <a:moveTo>
                    <a:pt x="144376" y="135731"/>
                  </a:moveTo>
                  <a:lnTo>
                    <a:pt x="0" y="52197"/>
                  </a:lnTo>
                  <a:lnTo>
                    <a:pt x="0" y="0"/>
                  </a:lnTo>
                  <a:lnTo>
                    <a:pt x="144376" y="83534"/>
                  </a:lnTo>
                  <a:lnTo>
                    <a:pt x="144376" y="135731"/>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 name="Google Shape;2744;p47">
              <a:extLst>
                <a:ext uri="{FF2B5EF4-FFF2-40B4-BE49-F238E27FC236}">
                  <a16:creationId xmlns:a16="http://schemas.microsoft.com/office/drawing/2014/main" id="{1BEC9705-8AE6-869F-2B3C-C06AF69126F4}"/>
                </a:ext>
              </a:extLst>
            </p:cNvPr>
            <p:cNvSpPr/>
            <p:nvPr/>
          </p:nvSpPr>
          <p:spPr>
            <a:xfrm>
              <a:off x="5649377" y="2266467"/>
              <a:ext cx="180399" cy="156591"/>
            </a:xfrm>
            <a:custGeom>
              <a:avLst/>
              <a:gdLst/>
              <a:ahLst/>
              <a:cxnLst/>
              <a:rect l="l" t="t" r="r" b="b"/>
              <a:pathLst>
                <a:path w="180399" h="156591" extrusionOk="0">
                  <a:moveTo>
                    <a:pt x="180399" y="156591"/>
                  </a:moveTo>
                  <a:lnTo>
                    <a:pt x="0" y="52197"/>
                  </a:lnTo>
                  <a:lnTo>
                    <a:pt x="0" y="0"/>
                  </a:lnTo>
                  <a:lnTo>
                    <a:pt x="180399" y="104394"/>
                  </a:lnTo>
                  <a:lnTo>
                    <a:pt x="180399" y="156591"/>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 name="Google Shape;2745;p47">
              <a:extLst>
                <a:ext uri="{FF2B5EF4-FFF2-40B4-BE49-F238E27FC236}">
                  <a16:creationId xmlns:a16="http://schemas.microsoft.com/office/drawing/2014/main" id="{C15EF6BC-5C6E-B538-D9F4-539B482ABC22}"/>
                </a:ext>
              </a:extLst>
            </p:cNvPr>
            <p:cNvSpPr/>
            <p:nvPr/>
          </p:nvSpPr>
          <p:spPr>
            <a:xfrm>
              <a:off x="5477912" y="2334380"/>
              <a:ext cx="144376" cy="135636"/>
            </a:xfrm>
            <a:custGeom>
              <a:avLst/>
              <a:gdLst/>
              <a:ahLst/>
              <a:cxnLst/>
              <a:rect l="l" t="t" r="r" b="b"/>
              <a:pathLst>
                <a:path w="144376" h="135636" extrusionOk="0">
                  <a:moveTo>
                    <a:pt x="144376" y="135636"/>
                  </a:moveTo>
                  <a:lnTo>
                    <a:pt x="0" y="52197"/>
                  </a:lnTo>
                  <a:lnTo>
                    <a:pt x="0" y="0"/>
                  </a:lnTo>
                  <a:lnTo>
                    <a:pt x="144376" y="83534"/>
                  </a:lnTo>
                  <a:lnTo>
                    <a:pt x="144376" y="135636"/>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 name="Google Shape;2746;p47">
              <a:extLst>
                <a:ext uri="{FF2B5EF4-FFF2-40B4-BE49-F238E27FC236}">
                  <a16:creationId xmlns:a16="http://schemas.microsoft.com/office/drawing/2014/main" id="{254595C3-53A0-C3F1-3DD6-198257868644}"/>
                </a:ext>
              </a:extLst>
            </p:cNvPr>
            <p:cNvSpPr/>
            <p:nvPr/>
          </p:nvSpPr>
          <p:spPr>
            <a:xfrm>
              <a:off x="5649377" y="2433536"/>
              <a:ext cx="568380" cy="381000"/>
            </a:xfrm>
            <a:custGeom>
              <a:avLst/>
              <a:gdLst/>
              <a:ahLst/>
              <a:cxnLst/>
              <a:rect l="l" t="t" r="r" b="b"/>
              <a:pathLst>
                <a:path w="568380" h="381000" extrusionOk="0">
                  <a:moveTo>
                    <a:pt x="568380" y="381000"/>
                  </a:moveTo>
                  <a:lnTo>
                    <a:pt x="0" y="52197"/>
                  </a:lnTo>
                  <a:lnTo>
                    <a:pt x="0" y="0"/>
                  </a:lnTo>
                  <a:lnTo>
                    <a:pt x="568380" y="328803"/>
                  </a:lnTo>
                  <a:lnTo>
                    <a:pt x="568380" y="381000"/>
                  </a:ln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 name="Google Shape;2747;p47">
              <a:extLst>
                <a:ext uri="{FF2B5EF4-FFF2-40B4-BE49-F238E27FC236}">
                  <a16:creationId xmlns:a16="http://schemas.microsoft.com/office/drawing/2014/main" id="{44ACF437-3B8C-3D4F-3493-3737376E3091}"/>
                </a:ext>
              </a:extLst>
            </p:cNvPr>
            <p:cNvSpPr/>
            <p:nvPr/>
          </p:nvSpPr>
          <p:spPr>
            <a:xfrm>
              <a:off x="5477912" y="2417819"/>
              <a:ext cx="144376" cy="135731"/>
            </a:xfrm>
            <a:custGeom>
              <a:avLst/>
              <a:gdLst/>
              <a:ahLst/>
              <a:cxnLst/>
              <a:rect l="l" t="t" r="r" b="b"/>
              <a:pathLst>
                <a:path w="144376" h="135731" extrusionOk="0">
                  <a:moveTo>
                    <a:pt x="144376" y="135731"/>
                  </a:moveTo>
                  <a:lnTo>
                    <a:pt x="0" y="52197"/>
                  </a:lnTo>
                  <a:lnTo>
                    <a:pt x="0" y="0"/>
                  </a:lnTo>
                  <a:lnTo>
                    <a:pt x="144376" y="83534"/>
                  </a:lnTo>
                  <a:lnTo>
                    <a:pt x="144376" y="135731"/>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 name="Google Shape;2748;p47">
              <a:extLst>
                <a:ext uri="{FF2B5EF4-FFF2-40B4-BE49-F238E27FC236}">
                  <a16:creationId xmlns:a16="http://schemas.microsoft.com/office/drawing/2014/main" id="{A1A2948E-373F-A87C-210D-EBB88143261E}"/>
                </a:ext>
              </a:extLst>
            </p:cNvPr>
            <p:cNvSpPr/>
            <p:nvPr/>
          </p:nvSpPr>
          <p:spPr>
            <a:xfrm>
              <a:off x="5649377" y="2517070"/>
              <a:ext cx="171369" cy="151352"/>
            </a:xfrm>
            <a:custGeom>
              <a:avLst/>
              <a:gdLst/>
              <a:ahLst/>
              <a:cxnLst/>
              <a:rect l="l" t="t" r="r" b="b"/>
              <a:pathLst>
                <a:path w="171369" h="151352" extrusionOk="0">
                  <a:moveTo>
                    <a:pt x="171370" y="151352"/>
                  </a:moveTo>
                  <a:lnTo>
                    <a:pt x="0" y="52197"/>
                  </a:lnTo>
                  <a:lnTo>
                    <a:pt x="0" y="0"/>
                  </a:lnTo>
                  <a:lnTo>
                    <a:pt x="171370" y="99155"/>
                  </a:lnTo>
                  <a:lnTo>
                    <a:pt x="171370" y="151352"/>
                  </a:lnTo>
                  <a:close/>
                </a:path>
              </a:pathLst>
            </a:custGeom>
            <a:solidFill>
              <a:srgbClr val="FF865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 name="Google Shape;2749;p47">
              <a:extLst>
                <a:ext uri="{FF2B5EF4-FFF2-40B4-BE49-F238E27FC236}">
                  <a16:creationId xmlns:a16="http://schemas.microsoft.com/office/drawing/2014/main" id="{C28D3BFD-1227-4055-E606-6510B7FDB4FB}"/>
                </a:ext>
              </a:extLst>
            </p:cNvPr>
            <p:cNvSpPr/>
            <p:nvPr/>
          </p:nvSpPr>
          <p:spPr>
            <a:xfrm>
              <a:off x="5477912" y="2501354"/>
              <a:ext cx="144376" cy="135731"/>
            </a:xfrm>
            <a:custGeom>
              <a:avLst/>
              <a:gdLst/>
              <a:ahLst/>
              <a:cxnLst/>
              <a:rect l="l" t="t" r="r" b="b"/>
              <a:pathLst>
                <a:path w="144376" h="135731" extrusionOk="0">
                  <a:moveTo>
                    <a:pt x="144376" y="135731"/>
                  </a:moveTo>
                  <a:lnTo>
                    <a:pt x="0" y="52197"/>
                  </a:lnTo>
                  <a:lnTo>
                    <a:pt x="0" y="0"/>
                  </a:lnTo>
                  <a:lnTo>
                    <a:pt x="144376" y="83534"/>
                  </a:lnTo>
                  <a:lnTo>
                    <a:pt x="144376" y="135731"/>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 name="Google Shape;2750;p47">
              <a:extLst>
                <a:ext uri="{FF2B5EF4-FFF2-40B4-BE49-F238E27FC236}">
                  <a16:creationId xmlns:a16="http://schemas.microsoft.com/office/drawing/2014/main" id="{E1CDC352-EAA1-1AE5-2198-BE5A24099B9F}"/>
                </a:ext>
              </a:extLst>
            </p:cNvPr>
            <p:cNvSpPr/>
            <p:nvPr/>
          </p:nvSpPr>
          <p:spPr>
            <a:xfrm>
              <a:off x="5649377" y="2600604"/>
              <a:ext cx="505174" cy="344424"/>
            </a:xfrm>
            <a:custGeom>
              <a:avLst/>
              <a:gdLst/>
              <a:ahLst/>
              <a:cxnLst/>
              <a:rect l="l" t="t" r="r" b="b"/>
              <a:pathLst>
                <a:path w="505174" h="344424" extrusionOk="0">
                  <a:moveTo>
                    <a:pt x="505174" y="344424"/>
                  </a:moveTo>
                  <a:lnTo>
                    <a:pt x="0" y="52102"/>
                  </a:lnTo>
                  <a:lnTo>
                    <a:pt x="0" y="0"/>
                  </a:lnTo>
                  <a:lnTo>
                    <a:pt x="505174" y="292227"/>
                  </a:lnTo>
                  <a:lnTo>
                    <a:pt x="505174" y="344424"/>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 name="Google Shape;2751;p47">
              <a:extLst>
                <a:ext uri="{FF2B5EF4-FFF2-40B4-BE49-F238E27FC236}">
                  <a16:creationId xmlns:a16="http://schemas.microsoft.com/office/drawing/2014/main" id="{08188EDE-37FC-F2DB-AB55-7819EE41F5A2}"/>
                </a:ext>
              </a:extLst>
            </p:cNvPr>
            <p:cNvSpPr/>
            <p:nvPr/>
          </p:nvSpPr>
          <p:spPr>
            <a:xfrm>
              <a:off x="5477912" y="2250846"/>
              <a:ext cx="144376" cy="135731"/>
            </a:xfrm>
            <a:custGeom>
              <a:avLst/>
              <a:gdLst/>
              <a:ahLst/>
              <a:cxnLst/>
              <a:rect l="l" t="t" r="r" b="b"/>
              <a:pathLst>
                <a:path w="144376" h="135731" extrusionOk="0">
                  <a:moveTo>
                    <a:pt x="144376" y="135731"/>
                  </a:moveTo>
                  <a:lnTo>
                    <a:pt x="0" y="52197"/>
                  </a:lnTo>
                  <a:lnTo>
                    <a:pt x="0" y="0"/>
                  </a:lnTo>
                  <a:lnTo>
                    <a:pt x="144376" y="83534"/>
                  </a:lnTo>
                  <a:lnTo>
                    <a:pt x="144376" y="135731"/>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 name="Google Shape;2752;p47">
              <a:extLst>
                <a:ext uri="{FF2B5EF4-FFF2-40B4-BE49-F238E27FC236}">
                  <a16:creationId xmlns:a16="http://schemas.microsoft.com/office/drawing/2014/main" id="{3BCEF4F1-C185-E8F6-DC71-07F67A284164}"/>
                </a:ext>
              </a:extLst>
            </p:cNvPr>
            <p:cNvSpPr/>
            <p:nvPr/>
          </p:nvSpPr>
          <p:spPr>
            <a:xfrm>
              <a:off x="5649377" y="2350001"/>
              <a:ext cx="478085" cy="328898"/>
            </a:xfrm>
            <a:custGeom>
              <a:avLst/>
              <a:gdLst/>
              <a:ahLst/>
              <a:cxnLst/>
              <a:rect l="l" t="t" r="r" b="b"/>
              <a:pathLst>
                <a:path w="478085" h="328898" extrusionOk="0">
                  <a:moveTo>
                    <a:pt x="478086" y="328898"/>
                  </a:moveTo>
                  <a:lnTo>
                    <a:pt x="0" y="52197"/>
                  </a:lnTo>
                  <a:lnTo>
                    <a:pt x="0" y="0"/>
                  </a:lnTo>
                  <a:lnTo>
                    <a:pt x="478086" y="276701"/>
                  </a:lnTo>
                  <a:lnTo>
                    <a:pt x="478086" y="328898"/>
                  </a:lnTo>
                  <a:close/>
                </a:path>
              </a:pathLst>
            </a:custGeom>
            <a:solidFill>
              <a:srgbClr val="4D3B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 name="Google Shape;2753;p47">
              <a:extLst>
                <a:ext uri="{FF2B5EF4-FFF2-40B4-BE49-F238E27FC236}">
                  <a16:creationId xmlns:a16="http://schemas.microsoft.com/office/drawing/2014/main" id="{525DE14C-D140-2D3D-D9BA-47AC0752920A}"/>
                </a:ext>
              </a:extLst>
            </p:cNvPr>
            <p:cNvSpPr/>
            <p:nvPr/>
          </p:nvSpPr>
          <p:spPr>
            <a:xfrm>
              <a:off x="5477912" y="2584888"/>
              <a:ext cx="144376" cy="135731"/>
            </a:xfrm>
            <a:custGeom>
              <a:avLst/>
              <a:gdLst/>
              <a:ahLst/>
              <a:cxnLst/>
              <a:rect l="l" t="t" r="r" b="b"/>
              <a:pathLst>
                <a:path w="144376" h="135731" extrusionOk="0">
                  <a:moveTo>
                    <a:pt x="144376" y="135731"/>
                  </a:moveTo>
                  <a:lnTo>
                    <a:pt x="0" y="52197"/>
                  </a:lnTo>
                  <a:lnTo>
                    <a:pt x="0" y="0"/>
                  </a:lnTo>
                  <a:lnTo>
                    <a:pt x="144376" y="83534"/>
                  </a:lnTo>
                  <a:lnTo>
                    <a:pt x="144376" y="135731"/>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 name="Google Shape;2754;p47">
              <a:extLst>
                <a:ext uri="{FF2B5EF4-FFF2-40B4-BE49-F238E27FC236}">
                  <a16:creationId xmlns:a16="http://schemas.microsoft.com/office/drawing/2014/main" id="{CBBC5ECB-4C6A-81B3-0F2D-A3F873985D6B}"/>
                </a:ext>
              </a:extLst>
            </p:cNvPr>
            <p:cNvSpPr/>
            <p:nvPr/>
          </p:nvSpPr>
          <p:spPr>
            <a:xfrm>
              <a:off x="5649377" y="2684043"/>
              <a:ext cx="63110" cy="88773"/>
            </a:xfrm>
            <a:custGeom>
              <a:avLst/>
              <a:gdLst/>
              <a:ahLst/>
              <a:cxnLst/>
              <a:rect l="l" t="t" r="r" b="b"/>
              <a:pathLst>
                <a:path w="63110" h="88773" extrusionOk="0">
                  <a:moveTo>
                    <a:pt x="63111" y="88773"/>
                  </a:moveTo>
                  <a:lnTo>
                    <a:pt x="0" y="52197"/>
                  </a:lnTo>
                  <a:lnTo>
                    <a:pt x="0" y="0"/>
                  </a:lnTo>
                  <a:lnTo>
                    <a:pt x="63111" y="36576"/>
                  </a:lnTo>
                  <a:lnTo>
                    <a:pt x="63111" y="88773"/>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 name="Google Shape;2755;p47">
              <a:extLst>
                <a:ext uri="{FF2B5EF4-FFF2-40B4-BE49-F238E27FC236}">
                  <a16:creationId xmlns:a16="http://schemas.microsoft.com/office/drawing/2014/main" id="{A9C91FC7-4AE1-434D-13DF-A3E28F9EFC46}"/>
                </a:ext>
              </a:extLst>
            </p:cNvPr>
            <p:cNvSpPr/>
            <p:nvPr/>
          </p:nvSpPr>
          <p:spPr>
            <a:xfrm>
              <a:off x="5477912" y="2751956"/>
              <a:ext cx="144376" cy="135636"/>
            </a:xfrm>
            <a:custGeom>
              <a:avLst/>
              <a:gdLst/>
              <a:ahLst/>
              <a:cxnLst/>
              <a:rect l="l" t="t" r="r" b="b"/>
              <a:pathLst>
                <a:path w="144376" h="135636" extrusionOk="0">
                  <a:moveTo>
                    <a:pt x="144376" y="135636"/>
                  </a:moveTo>
                  <a:lnTo>
                    <a:pt x="0" y="52197"/>
                  </a:lnTo>
                  <a:lnTo>
                    <a:pt x="0" y="0"/>
                  </a:lnTo>
                  <a:lnTo>
                    <a:pt x="144376" y="83534"/>
                  </a:lnTo>
                  <a:lnTo>
                    <a:pt x="144376" y="135636"/>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 name="Google Shape;2756;p47">
              <a:extLst>
                <a:ext uri="{FF2B5EF4-FFF2-40B4-BE49-F238E27FC236}">
                  <a16:creationId xmlns:a16="http://schemas.microsoft.com/office/drawing/2014/main" id="{9B2EE8B1-4A4F-68A6-A1CE-6BD90C064801}"/>
                </a:ext>
              </a:extLst>
            </p:cNvPr>
            <p:cNvSpPr/>
            <p:nvPr/>
          </p:nvSpPr>
          <p:spPr>
            <a:xfrm>
              <a:off x="5649377" y="2851112"/>
              <a:ext cx="117287" cy="120014"/>
            </a:xfrm>
            <a:custGeom>
              <a:avLst/>
              <a:gdLst/>
              <a:ahLst/>
              <a:cxnLst/>
              <a:rect l="l" t="t" r="r" b="b"/>
              <a:pathLst>
                <a:path w="117287" h="120014" extrusionOk="0">
                  <a:moveTo>
                    <a:pt x="117288" y="120015"/>
                  </a:moveTo>
                  <a:lnTo>
                    <a:pt x="0" y="52197"/>
                  </a:lnTo>
                  <a:lnTo>
                    <a:pt x="0" y="0"/>
                  </a:lnTo>
                  <a:lnTo>
                    <a:pt x="117288" y="67818"/>
                  </a:lnTo>
                  <a:lnTo>
                    <a:pt x="117288" y="120015"/>
                  </a:ln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 name="Google Shape;2757;p47">
              <a:extLst>
                <a:ext uri="{FF2B5EF4-FFF2-40B4-BE49-F238E27FC236}">
                  <a16:creationId xmlns:a16="http://schemas.microsoft.com/office/drawing/2014/main" id="{43A4E110-AFEF-D777-223B-74A59D0E5D15}"/>
                </a:ext>
              </a:extLst>
            </p:cNvPr>
            <p:cNvSpPr/>
            <p:nvPr/>
          </p:nvSpPr>
          <p:spPr>
            <a:xfrm>
              <a:off x="5477912" y="2835395"/>
              <a:ext cx="144376" cy="135731"/>
            </a:xfrm>
            <a:custGeom>
              <a:avLst/>
              <a:gdLst/>
              <a:ahLst/>
              <a:cxnLst/>
              <a:rect l="l" t="t" r="r" b="b"/>
              <a:pathLst>
                <a:path w="144376" h="135731" extrusionOk="0">
                  <a:moveTo>
                    <a:pt x="144376" y="135731"/>
                  </a:moveTo>
                  <a:lnTo>
                    <a:pt x="0" y="52197"/>
                  </a:lnTo>
                  <a:lnTo>
                    <a:pt x="0" y="0"/>
                  </a:lnTo>
                  <a:lnTo>
                    <a:pt x="144376" y="83534"/>
                  </a:lnTo>
                  <a:lnTo>
                    <a:pt x="144376" y="135731"/>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 name="Google Shape;2758;p47">
              <a:extLst>
                <a:ext uri="{FF2B5EF4-FFF2-40B4-BE49-F238E27FC236}">
                  <a16:creationId xmlns:a16="http://schemas.microsoft.com/office/drawing/2014/main" id="{FDDE3FF7-7346-FD95-A738-1F75DF0C169D}"/>
                </a:ext>
              </a:extLst>
            </p:cNvPr>
            <p:cNvSpPr/>
            <p:nvPr/>
          </p:nvSpPr>
          <p:spPr>
            <a:xfrm>
              <a:off x="5649377" y="2934646"/>
              <a:ext cx="306716" cy="229647"/>
            </a:xfrm>
            <a:custGeom>
              <a:avLst/>
              <a:gdLst/>
              <a:ahLst/>
              <a:cxnLst/>
              <a:rect l="l" t="t" r="r" b="b"/>
              <a:pathLst>
                <a:path w="306716" h="229647" extrusionOk="0">
                  <a:moveTo>
                    <a:pt x="306716" y="229648"/>
                  </a:moveTo>
                  <a:lnTo>
                    <a:pt x="0" y="52197"/>
                  </a:lnTo>
                  <a:lnTo>
                    <a:pt x="0" y="0"/>
                  </a:lnTo>
                  <a:lnTo>
                    <a:pt x="306716" y="177451"/>
                  </a:lnTo>
                  <a:lnTo>
                    <a:pt x="306716" y="229648"/>
                  </a:lnTo>
                  <a:close/>
                </a:path>
              </a:pathLst>
            </a:custGeom>
            <a:solidFill>
              <a:srgbClr val="FF865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 name="Google Shape;2759;p47">
              <a:extLst>
                <a:ext uri="{FF2B5EF4-FFF2-40B4-BE49-F238E27FC236}">
                  <a16:creationId xmlns:a16="http://schemas.microsoft.com/office/drawing/2014/main" id="{5B143A88-F2F2-0035-5692-F3D5DAFECE17}"/>
                </a:ext>
              </a:extLst>
            </p:cNvPr>
            <p:cNvSpPr/>
            <p:nvPr/>
          </p:nvSpPr>
          <p:spPr>
            <a:xfrm>
              <a:off x="5477912" y="2918929"/>
              <a:ext cx="144376" cy="135731"/>
            </a:xfrm>
            <a:custGeom>
              <a:avLst/>
              <a:gdLst/>
              <a:ahLst/>
              <a:cxnLst/>
              <a:rect l="l" t="t" r="r" b="b"/>
              <a:pathLst>
                <a:path w="144376" h="135731" extrusionOk="0">
                  <a:moveTo>
                    <a:pt x="144376" y="135731"/>
                  </a:moveTo>
                  <a:lnTo>
                    <a:pt x="0" y="52197"/>
                  </a:lnTo>
                  <a:lnTo>
                    <a:pt x="0" y="0"/>
                  </a:lnTo>
                  <a:lnTo>
                    <a:pt x="144376" y="83534"/>
                  </a:lnTo>
                  <a:lnTo>
                    <a:pt x="144376" y="135731"/>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 name="Google Shape;2760;p47">
              <a:extLst>
                <a:ext uri="{FF2B5EF4-FFF2-40B4-BE49-F238E27FC236}">
                  <a16:creationId xmlns:a16="http://schemas.microsoft.com/office/drawing/2014/main" id="{8D09EC51-8677-1820-D20B-7A073EE98D1E}"/>
                </a:ext>
              </a:extLst>
            </p:cNvPr>
            <p:cNvSpPr/>
            <p:nvPr/>
          </p:nvSpPr>
          <p:spPr>
            <a:xfrm>
              <a:off x="5649377" y="3018085"/>
              <a:ext cx="487115" cy="334137"/>
            </a:xfrm>
            <a:custGeom>
              <a:avLst/>
              <a:gdLst/>
              <a:ahLst/>
              <a:cxnLst/>
              <a:rect l="l" t="t" r="r" b="b"/>
              <a:pathLst>
                <a:path w="487115" h="334137" extrusionOk="0">
                  <a:moveTo>
                    <a:pt x="487115" y="334137"/>
                  </a:moveTo>
                  <a:lnTo>
                    <a:pt x="0" y="52197"/>
                  </a:lnTo>
                  <a:lnTo>
                    <a:pt x="0" y="0"/>
                  </a:lnTo>
                  <a:lnTo>
                    <a:pt x="487115" y="281940"/>
                  </a:lnTo>
                  <a:lnTo>
                    <a:pt x="487115" y="334137"/>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 name="Google Shape;2761;p47">
              <a:extLst>
                <a:ext uri="{FF2B5EF4-FFF2-40B4-BE49-F238E27FC236}">
                  <a16:creationId xmlns:a16="http://schemas.microsoft.com/office/drawing/2014/main" id="{E09D23FF-1226-A35A-0B91-9F28D0B1BAFE}"/>
                </a:ext>
              </a:extLst>
            </p:cNvPr>
            <p:cNvSpPr/>
            <p:nvPr/>
          </p:nvSpPr>
          <p:spPr>
            <a:xfrm>
              <a:off x="5477912" y="2668422"/>
              <a:ext cx="144376" cy="135731"/>
            </a:xfrm>
            <a:custGeom>
              <a:avLst/>
              <a:gdLst/>
              <a:ahLst/>
              <a:cxnLst/>
              <a:rect l="l" t="t" r="r" b="b"/>
              <a:pathLst>
                <a:path w="144376" h="135731" extrusionOk="0">
                  <a:moveTo>
                    <a:pt x="144376" y="135731"/>
                  </a:moveTo>
                  <a:lnTo>
                    <a:pt x="0" y="52197"/>
                  </a:lnTo>
                  <a:lnTo>
                    <a:pt x="0" y="0"/>
                  </a:lnTo>
                  <a:lnTo>
                    <a:pt x="144376" y="83534"/>
                  </a:lnTo>
                  <a:lnTo>
                    <a:pt x="144376" y="135731"/>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 name="Google Shape;2762;p47">
              <a:extLst>
                <a:ext uri="{FF2B5EF4-FFF2-40B4-BE49-F238E27FC236}">
                  <a16:creationId xmlns:a16="http://schemas.microsoft.com/office/drawing/2014/main" id="{4562932A-6BA7-5BDC-9039-70B8B3C88882}"/>
                </a:ext>
              </a:extLst>
            </p:cNvPr>
            <p:cNvSpPr/>
            <p:nvPr/>
          </p:nvSpPr>
          <p:spPr>
            <a:xfrm>
              <a:off x="5649377" y="2767577"/>
              <a:ext cx="613432" cy="407193"/>
            </a:xfrm>
            <a:custGeom>
              <a:avLst/>
              <a:gdLst/>
              <a:ahLst/>
              <a:cxnLst/>
              <a:rect l="l" t="t" r="r" b="b"/>
              <a:pathLst>
                <a:path w="613432" h="407193" extrusionOk="0">
                  <a:moveTo>
                    <a:pt x="613433" y="407194"/>
                  </a:moveTo>
                  <a:lnTo>
                    <a:pt x="0" y="52197"/>
                  </a:lnTo>
                  <a:lnTo>
                    <a:pt x="0" y="0"/>
                  </a:lnTo>
                  <a:lnTo>
                    <a:pt x="613433" y="354902"/>
                  </a:lnTo>
                  <a:lnTo>
                    <a:pt x="613433" y="407194"/>
                  </a:lnTo>
                  <a:close/>
                </a:path>
              </a:pathLst>
            </a:custGeom>
            <a:solidFill>
              <a:srgbClr val="4D3B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 name="Google Shape;2763;p47">
              <a:extLst>
                <a:ext uri="{FF2B5EF4-FFF2-40B4-BE49-F238E27FC236}">
                  <a16:creationId xmlns:a16="http://schemas.microsoft.com/office/drawing/2014/main" id="{0A2B4FB9-BC29-EBA2-B938-00398EC1F062}"/>
                </a:ext>
              </a:extLst>
            </p:cNvPr>
            <p:cNvSpPr/>
            <p:nvPr/>
          </p:nvSpPr>
          <p:spPr>
            <a:xfrm>
              <a:off x="1926580" y="1674106"/>
              <a:ext cx="1230952" cy="1017480"/>
            </a:xfrm>
            <a:custGeom>
              <a:avLst/>
              <a:gdLst/>
              <a:ahLst/>
              <a:cxnLst/>
              <a:rect l="l" t="t" r="r" b="b"/>
              <a:pathLst>
                <a:path w="1230952" h="1017480" extrusionOk="0">
                  <a:moveTo>
                    <a:pt x="342929" y="947072"/>
                  </a:moveTo>
                  <a:lnTo>
                    <a:pt x="256246" y="902495"/>
                  </a:lnTo>
                  <a:lnTo>
                    <a:pt x="74612" y="1007270"/>
                  </a:lnTo>
                  <a:cubicBezTo>
                    <a:pt x="33457" y="1031082"/>
                    <a:pt x="0" y="1011842"/>
                    <a:pt x="0" y="964122"/>
                  </a:cubicBezTo>
                  <a:lnTo>
                    <a:pt x="0" y="765811"/>
                  </a:lnTo>
                  <a:cubicBezTo>
                    <a:pt x="2848" y="713186"/>
                    <a:pt x="30561" y="665065"/>
                    <a:pt x="74612" y="636271"/>
                  </a:cubicBezTo>
                  <a:lnTo>
                    <a:pt x="1156341" y="10193"/>
                  </a:lnTo>
                  <a:cubicBezTo>
                    <a:pt x="1197496" y="-13620"/>
                    <a:pt x="1230953" y="5716"/>
                    <a:pt x="1230953" y="53341"/>
                  </a:cubicBezTo>
                  <a:lnTo>
                    <a:pt x="1230953" y="252318"/>
                  </a:lnTo>
                  <a:cubicBezTo>
                    <a:pt x="1228101" y="304944"/>
                    <a:pt x="1200395" y="353064"/>
                    <a:pt x="1156341" y="381859"/>
                  </a:cubicBezTo>
                  <a:lnTo>
                    <a:pt x="429042" y="802292"/>
                  </a:lnTo>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 name="Google Shape;2764;p47">
              <a:extLst>
                <a:ext uri="{FF2B5EF4-FFF2-40B4-BE49-F238E27FC236}">
                  <a16:creationId xmlns:a16="http://schemas.microsoft.com/office/drawing/2014/main" id="{CBC579BF-D9AF-01EF-E166-3E68971EA9D3}"/>
                </a:ext>
              </a:extLst>
            </p:cNvPr>
            <p:cNvSpPr/>
            <p:nvPr/>
          </p:nvSpPr>
          <p:spPr>
            <a:xfrm>
              <a:off x="3112195" y="1676584"/>
              <a:ext cx="59119" cy="52197"/>
            </a:xfrm>
            <a:custGeom>
              <a:avLst/>
              <a:gdLst/>
              <a:ahLst/>
              <a:cxnLst/>
              <a:rect l="l" t="t" r="r" b="b"/>
              <a:pathLst>
                <a:path w="59119" h="52197" extrusionOk="0">
                  <a:moveTo>
                    <a:pt x="18249" y="0"/>
                  </a:moveTo>
                  <a:lnTo>
                    <a:pt x="59119" y="16574"/>
                  </a:lnTo>
                  <a:lnTo>
                    <a:pt x="24522" y="52197"/>
                  </a:lnTo>
                  <a:lnTo>
                    <a:pt x="0" y="12859"/>
                  </a:lnTo>
                  <a:lnTo>
                    <a:pt x="18249" y="0"/>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 name="Google Shape;2765;p47">
              <a:extLst>
                <a:ext uri="{FF2B5EF4-FFF2-40B4-BE49-F238E27FC236}">
                  <a16:creationId xmlns:a16="http://schemas.microsoft.com/office/drawing/2014/main" id="{07FACBAC-BCF1-B88A-ABAB-D9598D50347F}"/>
                </a:ext>
              </a:extLst>
            </p:cNvPr>
            <p:cNvSpPr/>
            <p:nvPr/>
          </p:nvSpPr>
          <p:spPr>
            <a:xfrm>
              <a:off x="2269509" y="2593746"/>
              <a:ext cx="43151" cy="44767"/>
            </a:xfrm>
            <a:custGeom>
              <a:avLst/>
              <a:gdLst/>
              <a:ahLst/>
              <a:cxnLst/>
              <a:rect l="l" t="t" r="r" b="b"/>
              <a:pathLst>
                <a:path w="43151" h="44767" extrusionOk="0">
                  <a:moveTo>
                    <a:pt x="0" y="27432"/>
                  </a:moveTo>
                  <a:lnTo>
                    <a:pt x="43056" y="44767"/>
                  </a:lnTo>
                  <a:lnTo>
                    <a:pt x="43151" y="7620"/>
                  </a:lnTo>
                  <a:lnTo>
                    <a:pt x="5038" y="0"/>
                  </a:lnTo>
                  <a:lnTo>
                    <a:pt x="0" y="27432"/>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 name="Google Shape;2766;p47">
              <a:extLst>
                <a:ext uri="{FF2B5EF4-FFF2-40B4-BE49-F238E27FC236}">
                  <a16:creationId xmlns:a16="http://schemas.microsoft.com/office/drawing/2014/main" id="{534B3469-E12D-3FF9-90D3-94E8EA7898E7}"/>
                </a:ext>
              </a:extLst>
            </p:cNvPr>
            <p:cNvSpPr/>
            <p:nvPr/>
          </p:nvSpPr>
          <p:spPr>
            <a:xfrm>
              <a:off x="1950116" y="2650325"/>
              <a:ext cx="58584" cy="57547"/>
            </a:xfrm>
            <a:custGeom>
              <a:avLst/>
              <a:gdLst/>
              <a:ahLst/>
              <a:cxnLst/>
              <a:rect l="l" t="t" r="r" b="b"/>
              <a:pathLst>
                <a:path w="58584" h="57547" extrusionOk="0">
                  <a:moveTo>
                    <a:pt x="48415" y="57150"/>
                  </a:moveTo>
                  <a:cubicBezTo>
                    <a:pt x="50030" y="60579"/>
                    <a:pt x="1747" y="40767"/>
                    <a:pt x="36" y="38100"/>
                  </a:cubicBezTo>
                  <a:cubicBezTo>
                    <a:pt x="-1675" y="35433"/>
                    <a:pt x="58585" y="0"/>
                    <a:pt x="58585" y="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 name="Google Shape;2767;p47">
              <a:extLst>
                <a:ext uri="{FF2B5EF4-FFF2-40B4-BE49-F238E27FC236}">
                  <a16:creationId xmlns:a16="http://schemas.microsoft.com/office/drawing/2014/main" id="{2F241FDB-77E2-BC18-AB6A-8D398F496ED3}"/>
                </a:ext>
              </a:extLst>
            </p:cNvPr>
            <p:cNvSpPr/>
            <p:nvPr/>
          </p:nvSpPr>
          <p:spPr>
            <a:xfrm>
              <a:off x="1969256" y="1691533"/>
              <a:ext cx="1231332" cy="1017436"/>
            </a:xfrm>
            <a:custGeom>
              <a:avLst/>
              <a:gdLst/>
              <a:ahLst/>
              <a:cxnLst/>
              <a:rect l="l" t="t" r="r" b="b"/>
              <a:pathLst>
                <a:path w="1231332" h="1017436" extrusionOk="0">
                  <a:moveTo>
                    <a:pt x="429422" y="802106"/>
                  </a:moveTo>
                  <a:lnTo>
                    <a:pt x="1156721" y="381386"/>
                  </a:lnTo>
                  <a:cubicBezTo>
                    <a:pt x="1200737" y="352554"/>
                    <a:pt x="1228443" y="304462"/>
                    <a:pt x="1231333" y="251846"/>
                  </a:cubicBezTo>
                  <a:lnTo>
                    <a:pt x="1231333" y="53250"/>
                  </a:lnTo>
                  <a:cubicBezTo>
                    <a:pt x="1231333" y="5625"/>
                    <a:pt x="1197876" y="-13425"/>
                    <a:pt x="1156721" y="10007"/>
                  </a:cubicBezTo>
                  <a:lnTo>
                    <a:pt x="74612" y="636085"/>
                  </a:lnTo>
                  <a:cubicBezTo>
                    <a:pt x="30584" y="664898"/>
                    <a:pt x="2878" y="713009"/>
                    <a:pt x="0" y="765625"/>
                  </a:cubicBezTo>
                  <a:lnTo>
                    <a:pt x="0" y="964221"/>
                  </a:lnTo>
                  <a:cubicBezTo>
                    <a:pt x="0" y="1011846"/>
                    <a:pt x="33457" y="1030896"/>
                    <a:pt x="74612" y="1007369"/>
                  </a:cubicBezTo>
                  <a:lnTo>
                    <a:pt x="256246" y="902594"/>
                  </a:lnTo>
                  <a:lnTo>
                    <a:pt x="343309" y="947266"/>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 name="Google Shape;2768;p47">
              <a:extLst>
                <a:ext uri="{FF2B5EF4-FFF2-40B4-BE49-F238E27FC236}">
                  <a16:creationId xmlns:a16="http://schemas.microsoft.com/office/drawing/2014/main" id="{5C0D07A5-CEC0-3EC1-52D5-85CEED64F294}"/>
                </a:ext>
              </a:extLst>
            </p:cNvPr>
            <p:cNvSpPr/>
            <p:nvPr/>
          </p:nvSpPr>
          <p:spPr>
            <a:xfrm>
              <a:off x="2066299" y="1805171"/>
              <a:ext cx="1037246" cy="669226"/>
            </a:xfrm>
            <a:custGeom>
              <a:avLst/>
              <a:gdLst/>
              <a:ahLst/>
              <a:cxnLst/>
              <a:rect l="l" t="t" r="r" b="b"/>
              <a:pathLst>
                <a:path w="1037246" h="669226" extrusionOk="0">
                  <a:moveTo>
                    <a:pt x="1037247" y="69152"/>
                  </a:moveTo>
                  <a:lnTo>
                    <a:pt x="0" y="669227"/>
                  </a:lnTo>
                  <a:lnTo>
                    <a:pt x="0" y="600170"/>
                  </a:lnTo>
                  <a:lnTo>
                    <a:pt x="1037247" y="0"/>
                  </a:lnTo>
                  <a:lnTo>
                    <a:pt x="1037247" y="69152"/>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 name="Google Shape;2769;p47">
              <a:extLst>
                <a:ext uri="{FF2B5EF4-FFF2-40B4-BE49-F238E27FC236}">
                  <a16:creationId xmlns:a16="http://schemas.microsoft.com/office/drawing/2014/main" id="{2F3A80A8-A758-2316-E888-27184CF7C495}"/>
                </a:ext>
              </a:extLst>
            </p:cNvPr>
            <p:cNvSpPr/>
            <p:nvPr/>
          </p:nvSpPr>
          <p:spPr>
            <a:xfrm>
              <a:off x="2066299" y="2133308"/>
              <a:ext cx="679110" cy="462057"/>
            </a:xfrm>
            <a:custGeom>
              <a:avLst/>
              <a:gdLst/>
              <a:ahLst/>
              <a:cxnLst/>
              <a:rect l="l" t="t" r="r" b="b"/>
              <a:pathLst>
                <a:path w="679110" h="462057" extrusionOk="0">
                  <a:moveTo>
                    <a:pt x="679110" y="69151"/>
                  </a:moveTo>
                  <a:lnTo>
                    <a:pt x="0" y="462058"/>
                  </a:lnTo>
                  <a:lnTo>
                    <a:pt x="0" y="392906"/>
                  </a:lnTo>
                  <a:lnTo>
                    <a:pt x="679110" y="0"/>
                  </a:lnTo>
                  <a:lnTo>
                    <a:pt x="679110" y="69151"/>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63" name="Google Shape;2770;p47">
              <a:extLst>
                <a:ext uri="{FF2B5EF4-FFF2-40B4-BE49-F238E27FC236}">
                  <a16:creationId xmlns:a16="http://schemas.microsoft.com/office/drawing/2014/main" id="{69D1C080-2C18-FA09-9F55-B5F2BA39D2C1}"/>
                </a:ext>
              </a:extLst>
            </p:cNvPr>
            <p:cNvGrpSpPr/>
            <p:nvPr/>
          </p:nvGrpSpPr>
          <p:grpSpPr>
            <a:xfrm>
              <a:off x="4146745" y="1006881"/>
              <a:ext cx="330894" cy="250785"/>
              <a:chOff x="6621095" y="1452181"/>
              <a:chExt cx="330894" cy="250785"/>
            </a:xfrm>
          </p:grpSpPr>
          <p:sp>
            <p:nvSpPr>
              <p:cNvPr id="166" name="Google Shape;2771;p47">
                <a:extLst>
                  <a:ext uri="{FF2B5EF4-FFF2-40B4-BE49-F238E27FC236}">
                    <a16:creationId xmlns:a16="http://schemas.microsoft.com/office/drawing/2014/main" id="{FF7BEF0D-C4B2-CCF1-6280-CAE5F91A1118}"/>
                  </a:ext>
                </a:extLst>
              </p:cNvPr>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 name="Google Shape;2772;p47">
                <a:extLst>
                  <a:ext uri="{FF2B5EF4-FFF2-40B4-BE49-F238E27FC236}">
                    <a16:creationId xmlns:a16="http://schemas.microsoft.com/office/drawing/2014/main" id="{B4495807-CE9B-263C-4ACF-96373050732C}"/>
                  </a:ext>
                </a:extLst>
              </p:cNvPr>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 name="Google Shape;2773;p47">
                <a:extLst>
                  <a:ext uri="{FF2B5EF4-FFF2-40B4-BE49-F238E27FC236}">
                    <a16:creationId xmlns:a16="http://schemas.microsoft.com/office/drawing/2014/main" id="{E190FF9E-2534-9708-52BD-0141D699470C}"/>
                  </a:ext>
                </a:extLst>
              </p:cNvPr>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 name="Google Shape;2774;p47">
                <a:extLst>
                  <a:ext uri="{FF2B5EF4-FFF2-40B4-BE49-F238E27FC236}">
                    <a16:creationId xmlns:a16="http://schemas.microsoft.com/office/drawing/2014/main" id="{A2E454BD-5A84-455E-BB71-2C7EDFC104BE}"/>
                  </a:ext>
                </a:extLst>
              </p:cNvPr>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 name="Google Shape;2775;p47">
                <a:extLst>
                  <a:ext uri="{FF2B5EF4-FFF2-40B4-BE49-F238E27FC236}">
                    <a16:creationId xmlns:a16="http://schemas.microsoft.com/office/drawing/2014/main" id="{200338A9-A2D9-FC8C-FEBC-B7733570B23E}"/>
                  </a:ext>
                </a:extLst>
              </p:cNvPr>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64" name="Google Shape;2776;p47">
              <a:extLst>
                <a:ext uri="{FF2B5EF4-FFF2-40B4-BE49-F238E27FC236}">
                  <a16:creationId xmlns:a16="http://schemas.microsoft.com/office/drawing/2014/main" id="{BBD7DE03-A60B-995B-9A18-F32332A95795}"/>
                </a:ext>
              </a:extLst>
            </p:cNvPr>
            <p:cNvSpPr/>
            <p:nvPr/>
          </p:nvSpPr>
          <p:spPr>
            <a:xfrm>
              <a:off x="4444588" y="826743"/>
              <a:ext cx="153590" cy="431871"/>
            </a:xfrm>
            <a:custGeom>
              <a:avLst/>
              <a:gdLst/>
              <a:ahLst/>
              <a:cxnLst/>
              <a:rect l="l" t="t" r="r" b="b"/>
              <a:pathLst>
                <a:path w="153590" h="431871" extrusionOk="0">
                  <a:moveTo>
                    <a:pt x="11570" y="362351"/>
                  </a:moveTo>
                  <a:cubicBezTo>
                    <a:pt x="19754" y="356891"/>
                    <a:pt x="28299" y="351990"/>
                    <a:pt x="37138" y="347682"/>
                  </a:cubicBezTo>
                  <a:cubicBezTo>
                    <a:pt x="45379" y="345048"/>
                    <a:pt x="52878" y="340475"/>
                    <a:pt x="58999" y="334347"/>
                  </a:cubicBezTo>
                  <a:cubicBezTo>
                    <a:pt x="66983" y="326537"/>
                    <a:pt x="80099" y="296819"/>
                    <a:pt x="89509" y="267672"/>
                  </a:cubicBezTo>
                  <a:cubicBezTo>
                    <a:pt x="98871" y="234986"/>
                    <a:pt x="102568" y="200933"/>
                    <a:pt x="100439" y="166993"/>
                  </a:cubicBezTo>
                  <a:cubicBezTo>
                    <a:pt x="96542" y="126321"/>
                    <a:pt x="81905" y="69457"/>
                    <a:pt x="78198" y="46121"/>
                  </a:cubicBezTo>
                  <a:cubicBezTo>
                    <a:pt x="74491" y="22785"/>
                    <a:pt x="82000" y="13355"/>
                    <a:pt x="92930" y="4782"/>
                  </a:cubicBezTo>
                  <a:cubicBezTo>
                    <a:pt x="105667" y="-5314"/>
                    <a:pt x="123250" y="-837"/>
                    <a:pt x="132660" y="31929"/>
                  </a:cubicBezTo>
                  <a:cubicBezTo>
                    <a:pt x="144779" y="77261"/>
                    <a:pt x="151793" y="123811"/>
                    <a:pt x="153570" y="170708"/>
                  </a:cubicBezTo>
                  <a:cubicBezTo>
                    <a:pt x="153960" y="205545"/>
                    <a:pt x="148599" y="240208"/>
                    <a:pt x="137698" y="273292"/>
                  </a:cubicBezTo>
                  <a:cubicBezTo>
                    <a:pt x="128012" y="301634"/>
                    <a:pt x="114924" y="328691"/>
                    <a:pt x="98728" y="353874"/>
                  </a:cubicBezTo>
                  <a:cubicBezTo>
                    <a:pt x="94261" y="361398"/>
                    <a:pt x="92740" y="368161"/>
                    <a:pt x="85897" y="383592"/>
                  </a:cubicBezTo>
                  <a:cubicBezTo>
                    <a:pt x="79329" y="399096"/>
                    <a:pt x="69083" y="412763"/>
                    <a:pt x="56052" y="423406"/>
                  </a:cubicBezTo>
                  <a:cubicBezTo>
                    <a:pt x="44647" y="431598"/>
                    <a:pt x="39229" y="432931"/>
                    <a:pt x="36473" y="431217"/>
                  </a:cubicBezTo>
                  <a:cubicBezTo>
                    <a:pt x="33716" y="429502"/>
                    <a:pt x="33811" y="425597"/>
                    <a:pt x="38659" y="421692"/>
                  </a:cubicBezTo>
                  <a:cubicBezTo>
                    <a:pt x="46747" y="415317"/>
                    <a:pt x="53638" y="407542"/>
                    <a:pt x="58999" y="398736"/>
                  </a:cubicBezTo>
                  <a:cubicBezTo>
                    <a:pt x="58999" y="398736"/>
                    <a:pt x="49019" y="408833"/>
                    <a:pt x="42461" y="414357"/>
                  </a:cubicBezTo>
                  <a:cubicBezTo>
                    <a:pt x="36691" y="419245"/>
                    <a:pt x="30295" y="423344"/>
                    <a:pt x="23451" y="426549"/>
                  </a:cubicBezTo>
                  <a:cubicBezTo>
                    <a:pt x="16798" y="429502"/>
                    <a:pt x="7483" y="423787"/>
                    <a:pt x="12236" y="419310"/>
                  </a:cubicBezTo>
                  <a:cubicBezTo>
                    <a:pt x="16988" y="414834"/>
                    <a:pt x="21740" y="412548"/>
                    <a:pt x="31245" y="404261"/>
                  </a:cubicBezTo>
                  <a:cubicBezTo>
                    <a:pt x="36359" y="399914"/>
                    <a:pt x="40921" y="394956"/>
                    <a:pt x="44837" y="389497"/>
                  </a:cubicBezTo>
                  <a:cubicBezTo>
                    <a:pt x="38146" y="394658"/>
                    <a:pt x="31064" y="399276"/>
                    <a:pt x="23641" y="403308"/>
                  </a:cubicBezTo>
                  <a:cubicBezTo>
                    <a:pt x="17910" y="406783"/>
                    <a:pt x="11333" y="408597"/>
                    <a:pt x="4632" y="408547"/>
                  </a:cubicBezTo>
                  <a:cubicBezTo>
                    <a:pt x="1115" y="408547"/>
                    <a:pt x="-3162" y="403404"/>
                    <a:pt x="3491" y="399022"/>
                  </a:cubicBezTo>
                  <a:cubicBezTo>
                    <a:pt x="12635" y="394058"/>
                    <a:pt x="21161" y="388014"/>
                    <a:pt x="28869" y="381020"/>
                  </a:cubicBezTo>
                  <a:cubicBezTo>
                    <a:pt x="36187" y="373781"/>
                    <a:pt x="40275" y="367590"/>
                    <a:pt x="38374" y="367494"/>
                  </a:cubicBezTo>
                  <a:cubicBezTo>
                    <a:pt x="36473" y="367399"/>
                    <a:pt x="32290" y="371876"/>
                    <a:pt x="23736" y="374638"/>
                  </a:cubicBezTo>
                  <a:cubicBezTo>
                    <a:pt x="15182" y="377400"/>
                    <a:pt x="5963" y="374638"/>
                    <a:pt x="4727" y="370161"/>
                  </a:cubicBezTo>
                  <a:cubicBezTo>
                    <a:pt x="3491" y="365685"/>
                    <a:pt x="3586" y="366256"/>
                    <a:pt x="11570" y="362351"/>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 name="Google Shape;2777;p47">
              <a:extLst>
                <a:ext uri="{FF2B5EF4-FFF2-40B4-BE49-F238E27FC236}">
                  <a16:creationId xmlns:a16="http://schemas.microsoft.com/office/drawing/2014/main" id="{A977BC0D-EB40-9E79-DAA5-035B512C9512}"/>
                </a:ext>
              </a:extLst>
            </p:cNvPr>
            <p:cNvSpPr/>
            <p:nvPr/>
          </p:nvSpPr>
          <p:spPr>
            <a:xfrm>
              <a:off x="4515562" y="822838"/>
              <a:ext cx="88583" cy="120566"/>
            </a:xfrm>
            <a:custGeom>
              <a:avLst/>
              <a:gdLst/>
              <a:ahLst/>
              <a:cxnLst/>
              <a:rect l="l" t="t" r="r" b="b"/>
              <a:pathLst>
                <a:path w="88583" h="120566" extrusionOk="0">
                  <a:moveTo>
                    <a:pt x="88584" y="96127"/>
                  </a:moveTo>
                  <a:cubicBezTo>
                    <a:pt x="88584" y="96127"/>
                    <a:pt x="56458" y="128131"/>
                    <a:pt x="18534" y="118892"/>
                  </a:cubicBezTo>
                  <a:cubicBezTo>
                    <a:pt x="13117" y="115177"/>
                    <a:pt x="0" y="40406"/>
                    <a:pt x="0" y="40406"/>
                  </a:cubicBezTo>
                  <a:cubicBezTo>
                    <a:pt x="0" y="40406"/>
                    <a:pt x="0" y="-1028"/>
                    <a:pt x="31746" y="20"/>
                  </a:cubicBezTo>
                  <a:cubicBezTo>
                    <a:pt x="63491" y="1067"/>
                    <a:pt x="88584" y="96127"/>
                    <a:pt x="88584" y="9612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 name="TextBox 1">
            <a:extLst>
              <a:ext uri="{FF2B5EF4-FFF2-40B4-BE49-F238E27FC236}">
                <a16:creationId xmlns:a16="http://schemas.microsoft.com/office/drawing/2014/main" id="{E3D08523-E87F-9561-F821-1EC6412D1C55}"/>
              </a:ext>
            </a:extLst>
          </p:cNvPr>
          <p:cNvSpPr txBox="1"/>
          <p:nvPr/>
        </p:nvSpPr>
        <p:spPr>
          <a:xfrm>
            <a:off x="684665" y="2113159"/>
            <a:ext cx="4566173" cy="2769989"/>
          </a:xfrm>
          <a:prstGeom prst="rect">
            <a:avLst/>
          </a:prstGeom>
          <a:noFill/>
        </p:spPr>
        <p:txBody>
          <a:bodyPr wrap="square" rtlCol="0">
            <a:spAutoFit/>
          </a:bodyPr>
          <a:lstStyle/>
          <a:p>
            <a:pPr marL="114300" indent="0">
              <a:buNone/>
            </a:pPr>
            <a:r>
              <a:rPr lang="en-US" sz="2000" b="1">
                <a:solidFill>
                  <a:schemeClr val="dk1"/>
                </a:solidFill>
                <a:latin typeface="Barlow Light"/>
                <a:sym typeface="Barlow Light"/>
              </a:rPr>
              <a:t>Key features of Bootstrap:</a:t>
            </a:r>
          </a:p>
          <a:p>
            <a:pPr marL="114300" indent="0">
              <a:buNone/>
            </a:pPr>
            <a:endParaRPr lang="en-US" sz="1400"/>
          </a:p>
          <a:p>
            <a:pPr>
              <a:buFont typeface="Wingdings" panose="05000000000000000000" pitchFamily="2" charset="2"/>
              <a:buChar char="Ø"/>
            </a:pPr>
            <a:r>
              <a:rPr lang="en-US" sz="2000">
                <a:solidFill>
                  <a:schemeClr val="dk1"/>
                </a:solidFill>
                <a:latin typeface="Barlow Light"/>
                <a:sym typeface="Barlow Light"/>
              </a:rPr>
              <a:t>Responsive Design</a:t>
            </a:r>
          </a:p>
          <a:p>
            <a:pPr>
              <a:buFont typeface="Wingdings" panose="05000000000000000000" pitchFamily="2" charset="2"/>
              <a:buChar char="Ø"/>
            </a:pPr>
            <a:r>
              <a:rPr lang="en-US" sz="2000">
                <a:solidFill>
                  <a:schemeClr val="dk1"/>
                </a:solidFill>
                <a:latin typeface="Barlow Light"/>
                <a:sym typeface="Barlow Light"/>
              </a:rPr>
              <a:t>CSS Grid System</a:t>
            </a:r>
          </a:p>
          <a:p>
            <a:pPr>
              <a:buFont typeface="Wingdings" panose="05000000000000000000" pitchFamily="2" charset="2"/>
              <a:buChar char="Ø"/>
            </a:pPr>
            <a:r>
              <a:rPr lang="en-US" sz="2000">
                <a:solidFill>
                  <a:schemeClr val="dk1"/>
                </a:solidFill>
                <a:latin typeface="Barlow Light"/>
                <a:sym typeface="Barlow Light"/>
              </a:rPr>
              <a:t>Pre-styled Components</a:t>
            </a:r>
          </a:p>
          <a:p>
            <a:pPr>
              <a:buFont typeface="Wingdings" panose="05000000000000000000" pitchFamily="2" charset="2"/>
              <a:buChar char="Ø"/>
            </a:pPr>
            <a:r>
              <a:rPr lang="en-US" sz="2000">
                <a:solidFill>
                  <a:schemeClr val="dk1"/>
                </a:solidFill>
                <a:latin typeface="Barlow Light"/>
                <a:sym typeface="Barlow Light"/>
              </a:rPr>
              <a:t>Customizable Themes</a:t>
            </a:r>
          </a:p>
          <a:p>
            <a:pPr>
              <a:buFont typeface="Wingdings" panose="05000000000000000000" pitchFamily="2" charset="2"/>
              <a:buChar char="Ø"/>
            </a:pPr>
            <a:r>
              <a:rPr lang="en-US" sz="2000">
                <a:solidFill>
                  <a:schemeClr val="dk1"/>
                </a:solidFill>
                <a:latin typeface="Barlow Light"/>
                <a:sym typeface="Barlow Light"/>
              </a:rPr>
              <a:t>JavaScript Plugins</a:t>
            </a:r>
          </a:p>
          <a:p>
            <a:pPr>
              <a:buFont typeface="Wingdings" panose="05000000000000000000" pitchFamily="2" charset="2"/>
              <a:buChar char="Ø"/>
            </a:pPr>
            <a:r>
              <a:rPr lang="en-US" sz="2000">
                <a:solidFill>
                  <a:schemeClr val="dk1"/>
                </a:solidFill>
                <a:latin typeface="Barlow Light"/>
                <a:sym typeface="Barlow Light"/>
              </a:rPr>
              <a:t>Browser Compatibility</a:t>
            </a:r>
          </a:p>
          <a:p>
            <a:pPr>
              <a:buFont typeface="Wingdings" panose="05000000000000000000" pitchFamily="2" charset="2"/>
              <a:buChar char="Ø"/>
            </a:pPr>
            <a:r>
              <a:rPr lang="en-US" sz="2000">
                <a:solidFill>
                  <a:schemeClr val="dk1"/>
                </a:solidFill>
                <a:latin typeface="Barlow Light"/>
                <a:sym typeface="Barlow Light"/>
              </a:rPr>
              <a:t>Extensive Documentation</a:t>
            </a:r>
          </a:p>
        </p:txBody>
      </p:sp>
    </p:spTree>
    <p:extLst>
      <p:ext uri="{BB962C8B-B14F-4D97-AF65-F5344CB8AC3E}">
        <p14:creationId xmlns:p14="http://schemas.microsoft.com/office/powerpoint/2010/main" val="4217865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fade">
                                      <p:cBhvr>
                                        <p:cTn id="12" dur="500"/>
                                        <p:tgtEl>
                                          <p:spTgt spid="2">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animEffect transition="in" filter="fade">
                                      <p:cBhvr>
                                        <p:cTn id="17" dur="500"/>
                                        <p:tgtEl>
                                          <p:spTgt spid="2">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
                                            <p:txEl>
                                              <p:pRg st="4" end="4"/>
                                            </p:txEl>
                                          </p:spTgt>
                                        </p:tgtEl>
                                        <p:attrNameLst>
                                          <p:attrName>style.visibility</p:attrName>
                                        </p:attrNameLst>
                                      </p:cBhvr>
                                      <p:to>
                                        <p:strVal val="visible"/>
                                      </p:to>
                                    </p:set>
                                    <p:animEffect transition="in" filter="fade">
                                      <p:cBhvr>
                                        <p:cTn id="22" dur="500"/>
                                        <p:tgtEl>
                                          <p:spTgt spid="2">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animEffect transition="in" filter="fade">
                                      <p:cBhvr>
                                        <p:cTn id="27" dur="500"/>
                                        <p:tgtEl>
                                          <p:spTgt spid="2">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
                                            <p:txEl>
                                              <p:pRg st="6" end="6"/>
                                            </p:txEl>
                                          </p:spTgt>
                                        </p:tgtEl>
                                        <p:attrNameLst>
                                          <p:attrName>style.visibility</p:attrName>
                                        </p:attrNameLst>
                                      </p:cBhvr>
                                      <p:to>
                                        <p:strVal val="visible"/>
                                      </p:to>
                                    </p:set>
                                    <p:animEffect transition="in" filter="fade">
                                      <p:cBhvr>
                                        <p:cTn id="32" dur="500"/>
                                        <p:tgtEl>
                                          <p:spTgt spid="2">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
                                            <p:txEl>
                                              <p:pRg st="7" end="7"/>
                                            </p:txEl>
                                          </p:spTgt>
                                        </p:tgtEl>
                                        <p:attrNameLst>
                                          <p:attrName>style.visibility</p:attrName>
                                        </p:attrNameLst>
                                      </p:cBhvr>
                                      <p:to>
                                        <p:strVal val="visible"/>
                                      </p:to>
                                    </p:set>
                                    <p:animEffect transition="in" filter="fade">
                                      <p:cBhvr>
                                        <p:cTn id="37" dur="500"/>
                                        <p:tgtEl>
                                          <p:spTgt spid="2">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
                                            <p:txEl>
                                              <p:pRg st="8" end="8"/>
                                            </p:txEl>
                                          </p:spTgt>
                                        </p:tgtEl>
                                        <p:attrNameLst>
                                          <p:attrName>style.visibility</p:attrName>
                                        </p:attrNameLst>
                                      </p:cBhvr>
                                      <p:to>
                                        <p:strVal val="visible"/>
                                      </p:to>
                                    </p:set>
                                    <p:animEffect transition="in" filter="fade">
                                      <p:cBhvr>
                                        <p:cTn id="42" dur="500"/>
                                        <p:tgtEl>
                                          <p:spTgt spid="2">
                                            <p:txEl>
                                              <p:pRg st="8" end="8"/>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fade">
                                      <p:cBhvr>
                                        <p:cTn id="4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B964B2-3776-7681-CAB9-232DAD1F1F5A}"/>
              </a:ext>
            </a:extLst>
          </p:cNvPr>
          <p:cNvSpPr>
            <a:spLocks noGrp="1"/>
          </p:cNvSpPr>
          <p:nvPr>
            <p:ph type="title"/>
          </p:nvPr>
        </p:nvSpPr>
        <p:spPr>
          <a:xfrm>
            <a:off x="516673" y="308234"/>
            <a:ext cx="4263483" cy="635903"/>
          </a:xfrm>
        </p:spPr>
        <p:txBody>
          <a:bodyPr/>
          <a:lstStyle/>
          <a:p>
            <a:pPr>
              <a:lnSpc>
                <a:spcPct val="100000"/>
              </a:lnSpc>
              <a:buClr>
                <a:srgbClr val="000000"/>
              </a:buClr>
              <a:buFont typeface="Arial"/>
            </a:pPr>
            <a:r>
              <a:rPr lang="en-GB">
                <a:solidFill>
                  <a:schemeClr val="accent1"/>
                </a:solidFill>
                <a:latin typeface="Railway thin"/>
                <a:cs typeface="Arial"/>
                <a:sym typeface="Arial"/>
              </a:rPr>
              <a:t>Why </a:t>
            </a:r>
            <a:r>
              <a:rPr lang="en-GB" err="1">
                <a:solidFill>
                  <a:schemeClr val="accent1"/>
                </a:solidFill>
                <a:latin typeface="Railway thin"/>
                <a:cs typeface="Arial"/>
                <a:sym typeface="Arial"/>
              </a:rPr>
              <a:t>BootStrap</a:t>
            </a:r>
            <a:endParaRPr lang="en-US">
              <a:solidFill>
                <a:schemeClr val="accent1"/>
              </a:solidFill>
              <a:latin typeface="Railway thin"/>
              <a:cs typeface="Arial"/>
              <a:sym typeface="Arial"/>
            </a:endParaRPr>
          </a:p>
        </p:txBody>
      </p:sp>
      <p:sp>
        <p:nvSpPr>
          <p:cNvPr id="5" name="Slide Number Placeholder 4">
            <a:extLst>
              <a:ext uri="{FF2B5EF4-FFF2-40B4-BE49-F238E27FC236}">
                <a16:creationId xmlns:a16="http://schemas.microsoft.com/office/drawing/2014/main" id="{C4AC3248-5D6F-AC96-F6A3-F049405EFF22}"/>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200" b="0" i="0" u="none" strike="noStrike" kern="0" cap="none" spc="0" normalizeH="0" baseline="0" noProof="0" smtClean="0">
                <a:ln>
                  <a:noFill/>
                </a:ln>
                <a:solidFill>
                  <a:srgbClr val="FFFFFF"/>
                </a:solidFill>
                <a:effectLst/>
                <a:uLnTx/>
                <a:uFillTx/>
                <a:latin typeface="Barlow Light"/>
                <a:sym typeface="Barlow Light"/>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38</a:t>
            </a:fld>
            <a:endParaRPr kumimoji="0" lang="en" sz="1200" b="0" i="0" u="none" strike="noStrike" kern="0" cap="none" spc="0" normalizeH="0" baseline="0" noProof="0">
              <a:ln>
                <a:noFill/>
              </a:ln>
              <a:solidFill>
                <a:srgbClr val="FFFFFF"/>
              </a:solidFill>
              <a:effectLst/>
              <a:uLnTx/>
              <a:uFillTx/>
              <a:latin typeface="Barlow Light"/>
              <a:sym typeface="Barlow Light"/>
            </a:endParaRPr>
          </a:p>
        </p:txBody>
      </p:sp>
      <p:sp>
        <p:nvSpPr>
          <p:cNvPr id="6" name="TextBox 5">
            <a:extLst>
              <a:ext uri="{FF2B5EF4-FFF2-40B4-BE49-F238E27FC236}">
                <a16:creationId xmlns:a16="http://schemas.microsoft.com/office/drawing/2014/main" id="{48BCAC35-0719-3ECE-8E39-6343C779E842}"/>
              </a:ext>
            </a:extLst>
          </p:cNvPr>
          <p:cNvSpPr txBox="1"/>
          <p:nvPr/>
        </p:nvSpPr>
        <p:spPr>
          <a:xfrm>
            <a:off x="516673" y="1226633"/>
            <a:ext cx="7389541" cy="3721532"/>
          </a:xfrm>
          <a:prstGeom prst="rect">
            <a:avLst/>
          </a:prstGeom>
          <a:noFill/>
        </p:spPr>
        <p:txBody>
          <a:bodyPr wrap="square" rtlCol="0">
            <a:spAutoFit/>
          </a:bodyPr>
          <a:lstStyle/>
          <a:p>
            <a:pPr marL="457200" lvl="0" indent="-342900">
              <a:lnSpc>
                <a:spcPct val="110000"/>
              </a:lnSpc>
              <a:spcBef>
                <a:spcPts val="600"/>
              </a:spcBef>
              <a:buClr>
                <a:srgbClr val="00B5DD"/>
              </a:buClr>
              <a:buSzPts val="1800"/>
              <a:buFont typeface="Wingdings" panose="05000000000000000000" pitchFamily="2" charset="2"/>
              <a:buChar char="Ø"/>
            </a:pPr>
            <a:r>
              <a:rPr lang="en-US" sz="2000">
                <a:solidFill>
                  <a:srgbClr val="3A3F50"/>
                </a:solidFill>
                <a:latin typeface="Barlow Light"/>
                <a:sym typeface="Barlow Light"/>
              </a:rPr>
              <a:t>Rapid Development</a:t>
            </a:r>
          </a:p>
          <a:p>
            <a:pPr marL="457200" indent="-342900">
              <a:lnSpc>
                <a:spcPct val="110000"/>
              </a:lnSpc>
              <a:spcBef>
                <a:spcPts val="600"/>
              </a:spcBef>
              <a:buClr>
                <a:srgbClr val="00B5DD"/>
              </a:buClr>
              <a:buSzPts val="1800"/>
              <a:buFont typeface="Wingdings" panose="05000000000000000000" pitchFamily="2" charset="2"/>
              <a:buChar char="Ø"/>
            </a:pPr>
            <a:r>
              <a:rPr lang="en-US" sz="2000">
                <a:solidFill>
                  <a:srgbClr val="3A3F50"/>
                </a:solidFill>
                <a:latin typeface="Barlow Light"/>
              </a:rPr>
              <a:t>Responsive Design</a:t>
            </a:r>
          </a:p>
          <a:p>
            <a:pPr marL="457200" indent="-342900">
              <a:lnSpc>
                <a:spcPct val="110000"/>
              </a:lnSpc>
              <a:spcBef>
                <a:spcPts val="600"/>
              </a:spcBef>
              <a:buClr>
                <a:srgbClr val="00B5DD"/>
              </a:buClr>
              <a:buSzPts val="1800"/>
              <a:buFont typeface="Wingdings" panose="05000000000000000000" pitchFamily="2" charset="2"/>
              <a:buChar char="Ø"/>
            </a:pPr>
            <a:r>
              <a:rPr lang="en-US" sz="2000">
                <a:solidFill>
                  <a:srgbClr val="3A3F50"/>
                </a:solidFill>
                <a:latin typeface="Barlow Light"/>
              </a:rPr>
              <a:t>Consistency and Uniformity</a:t>
            </a:r>
          </a:p>
          <a:p>
            <a:pPr marL="457200" indent="-342900">
              <a:lnSpc>
                <a:spcPct val="110000"/>
              </a:lnSpc>
              <a:spcBef>
                <a:spcPts val="600"/>
              </a:spcBef>
              <a:buClr>
                <a:srgbClr val="00B5DD"/>
              </a:buClr>
              <a:buSzPts val="1800"/>
              <a:buFont typeface="Wingdings" panose="05000000000000000000" pitchFamily="2" charset="2"/>
              <a:buChar char="Ø"/>
            </a:pPr>
            <a:r>
              <a:rPr lang="en-US" sz="2000">
                <a:solidFill>
                  <a:srgbClr val="3A3F50"/>
                </a:solidFill>
                <a:latin typeface="Barlow Light"/>
              </a:rPr>
              <a:t>Cross-Browser Compatibility</a:t>
            </a:r>
          </a:p>
          <a:p>
            <a:pPr marL="457200" indent="-342900">
              <a:lnSpc>
                <a:spcPct val="110000"/>
              </a:lnSpc>
              <a:spcBef>
                <a:spcPts val="600"/>
              </a:spcBef>
              <a:buClr>
                <a:srgbClr val="00B5DD"/>
              </a:buClr>
              <a:buSzPts val="1800"/>
              <a:buFont typeface="Wingdings" panose="05000000000000000000" pitchFamily="2" charset="2"/>
              <a:buChar char="Ø"/>
            </a:pPr>
            <a:r>
              <a:rPr lang="en-US" sz="2000">
                <a:solidFill>
                  <a:srgbClr val="3A3F50"/>
                </a:solidFill>
                <a:latin typeface="Barlow Light"/>
              </a:rPr>
              <a:t>Customization Options</a:t>
            </a:r>
          </a:p>
          <a:p>
            <a:pPr marL="457200" indent="-342900">
              <a:lnSpc>
                <a:spcPct val="110000"/>
              </a:lnSpc>
              <a:spcBef>
                <a:spcPts val="600"/>
              </a:spcBef>
              <a:buClr>
                <a:srgbClr val="00B5DD"/>
              </a:buClr>
              <a:buSzPts val="1800"/>
              <a:buFont typeface="Wingdings" panose="05000000000000000000" pitchFamily="2" charset="2"/>
              <a:buChar char="Ø"/>
            </a:pPr>
            <a:r>
              <a:rPr lang="en-US" sz="2000">
                <a:solidFill>
                  <a:srgbClr val="3A3F50"/>
                </a:solidFill>
                <a:latin typeface="Barlow Light"/>
              </a:rPr>
              <a:t>Community and Support</a:t>
            </a:r>
          </a:p>
          <a:p>
            <a:pPr marL="457200" indent="-342900">
              <a:lnSpc>
                <a:spcPct val="110000"/>
              </a:lnSpc>
              <a:spcBef>
                <a:spcPts val="600"/>
              </a:spcBef>
              <a:buClr>
                <a:srgbClr val="00B5DD"/>
              </a:buClr>
              <a:buSzPts val="1800"/>
              <a:buFont typeface="Wingdings" panose="05000000000000000000" pitchFamily="2" charset="2"/>
              <a:buChar char="Ø"/>
            </a:pPr>
            <a:r>
              <a:rPr lang="en-US" sz="2000">
                <a:solidFill>
                  <a:srgbClr val="3A3F50"/>
                </a:solidFill>
                <a:latin typeface="Barlow Light"/>
              </a:rPr>
              <a:t>Integration with JavaScript Libraries</a:t>
            </a:r>
          </a:p>
          <a:p>
            <a:pPr marL="457200" indent="-342900">
              <a:lnSpc>
                <a:spcPct val="110000"/>
              </a:lnSpc>
              <a:spcBef>
                <a:spcPts val="600"/>
              </a:spcBef>
              <a:buClr>
                <a:srgbClr val="00B5DD"/>
              </a:buClr>
              <a:buSzPts val="1800"/>
              <a:buFont typeface="Wingdings" panose="05000000000000000000" pitchFamily="2" charset="2"/>
              <a:buChar char="Ø"/>
            </a:pPr>
            <a:r>
              <a:rPr lang="en-US" sz="2000">
                <a:solidFill>
                  <a:srgbClr val="3A3F50"/>
                </a:solidFill>
                <a:latin typeface="Barlow Light"/>
              </a:rPr>
              <a:t>Continued Development and Improvement</a:t>
            </a:r>
            <a:endParaRPr lang="en-US" sz="2000">
              <a:solidFill>
                <a:srgbClr val="3A3F50"/>
              </a:solidFill>
              <a:latin typeface="Barlow Light"/>
              <a:sym typeface="Barlow Light"/>
            </a:endParaRPr>
          </a:p>
          <a:p>
            <a:pPr marL="457200" lvl="0" indent="-342900">
              <a:lnSpc>
                <a:spcPct val="110000"/>
              </a:lnSpc>
              <a:spcBef>
                <a:spcPts val="600"/>
              </a:spcBef>
              <a:buClr>
                <a:srgbClr val="00B5DD"/>
              </a:buClr>
              <a:buSzPts val="1800"/>
              <a:buFont typeface="Wingdings" panose="05000000000000000000" pitchFamily="2" charset="2"/>
              <a:buChar char="Ø"/>
            </a:pPr>
            <a:endParaRPr lang="en-US" sz="2000">
              <a:solidFill>
                <a:srgbClr val="3A3F50"/>
              </a:solidFill>
              <a:latin typeface="Barlow Light"/>
              <a:sym typeface="Barlow Light"/>
            </a:endParaRPr>
          </a:p>
        </p:txBody>
      </p:sp>
      <p:pic>
        <p:nvPicPr>
          <p:cNvPr id="7" name="Picture 6">
            <a:extLst>
              <a:ext uri="{FF2B5EF4-FFF2-40B4-BE49-F238E27FC236}">
                <a16:creationId xmlns:a16="http://schemas.microsoft.com/office/drawing/2014/main" id="{91CBDD82-E29B-9A86-638A-6985BB57FF56}"/>
              </a:ext>
            </a:extLst>
          </p:cNvPr>
          <p:cNvPicPr>
            <a:picLocks noChangeAspect="1"/>
          </p:cNvPicPr>
          <p:nvPr/>
        </p:nvPicPr>
        <p:blipFill>
          <a:blip r:embed="rId3"/>
          <a:stretch>
            <a:fillRect/>
          </a:stretch>
        </p:blipFill>
        <p:spPr>
          <a:xfrm>
            <a:off x="5885253" y="1353205"/>
            <a:ext cx="2450535" cy="2864263"/>
          </a:xfrm>
          <a:prstGeom prst="rect">
            <a:avLst/>
          </a:prstGeom>
        </p:spPr>
      </p:pic>
    </p:spTree>
    <p:extLst>
      <p:ext uri="{BB962C8B-B14F-4D97-AF65-F5344CB8AC3E}">
        <p14:creationId xmlns:p14="http://schemas.microsoft.com/office/powerpoint/2010/main" val="3895155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6">
                                            <p:txEl>
                                              <p:pRg st="5" end="5"/>
                                            </p:txEl>
                                          </p:spTgt>
                                        </p:tgtEl>
                                        <p:attrNameLst>
                                          <p:attrName>style.visibility</p:attrName>
                                        </p:attrNameLst>
                                      </p:cBhvr>
                                      <p:to>
                                        <p:strVal val="visible"/>
                                      </p:to>
                                    </p:set>
                                    <p:animEffect transition="in" filter="fade">
                                      <p:cBhvr>
                                        <p:cTn id="32" dur="500"/>
                                        <p:tgtEl>
                                          <p:spTgt spid="6">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6">
                                            <p:txEl>
                                              <p:pRg st="6" end="6"/>
                                            </p:txEl>
                                          </p:spTgt>
                                        </p:tgtEl>
                                        <p:attrNameLst>
                                          <p:attrName>style.visibility</p:attrName>
                                        </p:attrNameLst>
                                      </p:cBhvr>
                                      <p:to>
                                        <p:strVal val="visible"/>
                                      </p:to>
                                    </p:set>
                                    <p:animEffect transition="in" filter="fade">
                                      <p:cBhvr>
                                        <p:cTn id="37" dur="500"/>
                                        <p:tgtEl>
                                          <p:spTgt spid="6">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6">
                                            <p:txEl>
                                              <p:pRg st="7" end="7"/>
                                            </p:txEl>
                                          </p:spTgt>
                                        </p:tgtEl>
                                        <p:attrNameLst>
                                          <p:attrName>style.visibility</p:attrName>
                                        </p:attrNameLst>
                                      </p:cBhvr>
                                      <p:to>
                                        <p:strVal val="visible"/>
                                      </p:to>
                                    </p:set>
                                    <p:animEffect transition="in" filter="fade">
                                      <p:cBhvr>
                                        <p:cTn id="42" dur="500"/>
                                        <p:tgtEl>
                                          <p:spTgt spid="6">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828A1-A63C-CB16-E7B3-AC006CEA22E1}"/>
              </a:ext>
            </a:extLst>
          </p:cNvPr>
          <p:cNvSpPr>
            <a:spLocks noGrp="1"/>
          </p:cNvSpPr>
          <p:nvPr>
            <p:ph type="title"/>
          </p:nvPr>
        </p:nvSpPr>
        <p:spPr>
          <a:xfrm>
            <a:off x="457199" y="319461"/>
            <a:ext cx="7732643" cy="767596"/>
          </a:xfrm>
        </p:spPr>
        <p:txBody>
          <a:bodyPr/>
          <a:lstStyle/>
          <a:p>
            <a:pPr>
              <a:lnSpc>
                <a:spcPct val="100000"/>
              </a:lnSpc>
              <a:buClr>
                <a:srgbClr val="000000"/>
              </a:buClr>
              <a:buFont typeface="Arial"/>
            </a:pPr>
            <a:r>
              <a:rPr lang="en-GB">
                <a:solidFill>
                  <a:schemeClr val="accent1"/>
                </a:solidFill>
                <a:latin typeface="Railway thin"/>
                <a:cs typeface="Arial"/>
                <a:sym typeface="Arial"/>
              </a:rPr>
              <a:t>Basic Bootstrap Syntax</a:t>
            </a:r>
            <a:endParaRPr lang="en-US">
              <a:solidFill>
                <a:schemeClr val="accent1"/>
              </a:solidFill>
              <a:latin typeface="Railway thin"/>
              <a:cs typeface="Arial"/>
              <a:sym typeface="Arial"/>
            </a:endParaRPr>
          </a:p>
        </p:txBody>
      </p:sp>
      <p:sp>
        <p:nvSpPr>
          <p:cNvPr id="8" name="Text Placeholder 7">
            <a:extLst>
              <a:ext uri="{FF2B5EF4-FFF2-40B4-BE49-F238E27FC236}">
                <a16:creationId xmlns:a16="http://schemas.microsoft.com/office/drawing/2014/main" id="{BBC1C95D-DF45-9FD7-97CE-48919C74E7A5}"/>
              </a:ext>
            </a:extLst>
          </p:cNvPr>
          <p:cNvSpPr>
            <a:spLocks noGrp="1"/>
          </p:cNvSpPr>
          <p:nvPr>
            <p:ph type="body" idx="1"/>
          </p:nvPr>
        </p:nvSpPr>
        <p:spPr>
          <a:xfrm>
            <a:off x="457200" y="1210409"/>
            <a:ext cx="6536321" cy="1467205"/>
          </a:xfrm>
        </p:spPr>
        <p:txBody>
          <a:bodyPr/>
          <a:lstStyle/>
          <a:p>
            <a:pPr marL="0" lvl="0" indent="0" eaLnBrk="0" fontAlgn="base" hangingPunct="0">
              <a:lnSpc>
                <a:spcPct val="100000"/>
              </a:lnSpc>
              <a:spcBef>
                <a:spcPct val="0"/>
              </a:spcBef>
              <a:spcAft>
                <a:spcPct val="0"/>
              </a:spcAft>
              <a:buClrTx/>
              <a:buSzTx/>
              <a:buNone/>
            </a:pPr>
            <a:r>
              <a:rPr lang="en-US" altLang="en-US" dirty="0">
                <a:cs typeface="Arial"/>
                <a:sym typeface="Arial"/>
              </a:rPr>
              <a:t>Bootstrap is based on HTML, CSS, and JavaScript, so its syntax involves using predefined CSS classes and JavaScript components provided by the framework. Here are some basic Bootstrap syntax examples</a:t>
            </a:r>
            <a:endParaRPr lang="en-US" altLang="en-US" sz="2000" dirty="0">
              <a:cs typeface="Arial"/>
              <a:sym typeface="Arial"/>
            </a:endParaRPr>
          </a:p>
        </p:txBody>
      </p:sp>
      <p:sp>
        <p:nvSpPr>
          <p:cNvPr id="3" name="Slide Number Placeholder 2">
            <a:extLst>
              <a:ext uri="{FF2B5EF4-FFF2-40B4-BE49-F238E27FC236}">
                <a16:creationId xmlns:a16="http://schemas.microsoft.com/office/drawing/2014/main" id="{1D09CF68-685E-BB39-0EE2-826BA8092682}"/>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200" b="0" i="0" u="none" strike="noStrike" kern="0" cap="none" spc="0" normalizeH="0" baseline="0" noProof="0" smtClean="0">
                <a:ln>
                  <a:noFill/>
                </a:ln>
                <a:solidFill>
                  <a:srgbClr val="FFFFFF"/>
                </a:solidFill>
                <a:effectLst/>
                <a:uLnTx/>
                <a:uFillTx/>
                <a:latin typeface="Barlow Light"/>
                <a:sym typeface="Barlow Light"/>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39</a:t>
            </a:fld>
            <a:endParaRPr kumimoji="0" lang="en" sz="1200" b="0" i="0" u="none" strike="noStrike" kern="0" cap="none" spc="0" normalizeH="0" baseline="0" noProof="0">
              <a:ln>
                <a:noFill/>
              </a:ln>
              <a:solidFill>
                <a:srgbClr val="FFFFFF"/>
              </a:solidFill>
              <a:effectLst/>
              <a:uLnTx/>
              <a:uFillTx/>
              <a:latin typeface="Barlow Light"/>
              <a:sym typeface="Barlow Light"/>
            </a:endParaRPr>
          </a:p>
        </p:txBody>
      </p:sp>
      <p:pic>
        <p:nvPicPr>
          <p:cNvPr id="10" name="Picture 9">
            <a:extLst>
              <a:ext uri="{FF2B5EF4-FFF2-40B4-BE49-F238E27FC236}">
                <a16:creationId xmlns:a16="http://schemas.microsoft.com/office/drawing/2014/main" id="{363AA287-17EF-245B-B106-5E387F6C5B96}"/>
              </a:ext>
            </a:extLst>
          </p:cNvPr>
          <p:cNvPicPr>
            <a:picLocks noChangeAspect="1"/>
          </p:cNvPicPr>
          <p:nvPr/>
        </p:nvPicPr>
        <p:blipFill>
          <a:blip r:embed="rId2"/>
          <a:stretch>
            <a:fillRect/>
          </a:stretch>
        </p:blipFill>
        <p:spPr>
          <a:xfrm>
            <a:off x="7781106" y="3806160"/>
            <a:ext cx="1196321" cy="1241388"/>
          </a:xfrm>
          <a:prstGeom prst="rect">
            <a:avLst/>
          </a:prstGeom>
        </p:spPr>
      </p:pic>
      <p:pic>
        <p:nvPicPr>
          <p:cNvPr id="7" name="Picture 6">
            <a:extLst>
              <a:ext uri="{FF2B5EF4-FFF2-40B4-BE49-F238E27FC236}">
                <a16:creationId xmlns:a16="http://schemas.microsoft.com/office/drawing/2014/main" id="{85081916-AFEB-1448-293E-ED872A73F843}"/>
              </a:ext>
            </a:extLst>
          </p:cNvPr>
          <p:cNvPicPr>
            <a:picLocks noChangeAspect="1"/>
          </p:cNvPicPr>
          <p:nvPr/>
        </p:nvPicPr>
        <p:blipFill>
          <a:blip r:embed="rId3"/>
          <a:stretch>
            <a:fillRect/>
          </a:stretch>
        </p:blipFill>
        <p:spPr>
          <a:xfrm>
            <a:off x="535786" y="3047067"/>
            <a:ext cx="2547812" cy="1772048"/>
          </a:xfrm>
          <a:prstGeom prst="rect">
            <a:avLst/>
          </a:prstGeom>
        </p:spPr>
      </p:pic>
      <p:sp>
        <p:nvSpPr>
          <p:cNvPr id="12" name="TextBox 11">
            <a:extLst>
              <a:ext uri="{FF2B5EF4-FFF2-40B4-BE49-F238E27FC236}">
                <a16:creationId xmlns:a16="http://schemas.microsoft.com/office/drawing/2014/main" id="{D500B436-1EC7-709A-4062-16FD6D01F67F}"/>
              </a:ext>
            </a:extLst>
          </p:cNvPr>
          <p:cNvSpPr txBox="1"/>
          <p:nvPr/>
        </p:nvSpPr>
        <p:spPr>
          <a:xfrm>
            <a:off x="457198" y="2677614"/>
            <a:ext cx="2940097" cy="338554"/>
          </a:xfrm>
          <a:prstGeom prst="rect">
            <a:avLst/>
          </a:prstGeom>
          <a:noFill/>
        </p:spPr>
        <p:txBody>
          <a:bodyPr wrap="square" rtlCol="0">
            <a:spAutoFit/>
          </a:bodyPr>
          <a:lstStyle/>
          <a:p>
            <a:r>
              <a:rPr lang="en-US" sz="1600" b="1" dirty="0">
                <a:solidFill>
                  <a:schemeClr val="dk1"/>
                </a:solidFill>
                <a:latin typeface="Barlow Light"/>
                <a:sym typeface="Barlow Light"/>
              </a:rPr>
              <a:t>Using Bootstrap CSS Classes</a:t>
            </a:r>
          </a:p>
        </p:txBody>
      </p:sp>
      <p:pic>
        <p:nvPicPr>
          <p:cNvPr id="14" name="Picture 13">
            <a:extLst>
              <a:ext uri="{FF2B5EF4-FFF2-40B4-BE49-F238E27FC236}">
                <a16:creationId xmlns:a16="http://schemas.microsoft.com/office/drawing/2014/main" id="{A0B69B8F-B64D-A1AD-8A01-5D6BC9DCA18D}"/>
              </a:ext>
            </a:extLst>
          </p:cNvPr>
          <p:cNvPicPr>
            <a:picLocks noChangeAspect="1"/>
          </p:cNvPicPr>
          <p:nvPr/>
        </p:nvPicPr>
        <p:blipFill>
          <a:blip r:embed="rId4"/>
          <a:stretch>
            <a:fillRect/>
          </a:stretch>
        </p:blipFill>
        <p:spPr>
          <a:xfrm>
            <a:off x="4994183" y="3047067"/>
            <a:ext cx="2566669" cy="1847248"/>
          </a:xfrm>
          <a:prstGeom prst="rect">
            <a:avLst/>
          </a:prstGeom>
        </p:spPr>
      </p:pic>
      <p:sp>
        <p:nvSpPr>
          <p:cNvPr id="15" name="TextBox 14">
            <a:extLst>
              <a:ext uri="{FF2B5EF4-FFF2-40B4-BE49-F238E27FC236}">
                <a16:creationId xmlns:a16="http://schemas.microsoft.com/office/drawing/2014/main" id="{504F2B98-EA81-CA1D-86B0-FDA1DEB0D256}"/>
              </a:ext>
            </a:extLst>
          </p:cNvPr>
          <p:cNvSpPr txBox="1"/>
          <p:nvPr/>
        </p:nvSpPr>
        <p:spPr>
          <a:xfrm>
            <a:off x="4994183" y="2693063"/>
            <a:ext cx="2940097" cy="338554"/>
          </a:xfrm>
          <a:prstGeom prst="rect">
            <a:avLst/>
          </a:prstGeom>
          <a:noFill/>
        </p:spPr>
        <p:txBody>
          <a:bodyPr wrap="square" rtlCol="0">
            <a:spAutoFit/>
          </a:bodyPr>
          <a:lstStyle/>
          <a:p>
            <a:r>
              <a:rPr lang="en-US" sz="1600" b="1">
                <a:solidFill>
                  <a:schemeClr val="dk1"/>
                </a:solidFill>
                <a:latin typeface="Barlow Light"/>
                <a:sym typeface="Barlow Light"/>
              </a:rPr>
              <a:t>Using Bootstrap grid system</a:t>
            </a:r>
          </a:p>
        </p:txBody>
      </p:sp>
    </p:spTree>
    <p:extLst>
      <p:ext uri="{BB962C8B-B14F-4D97-AF65-F5344CB8AC3E}">
        <p14:creationId xmlns:p14="http://schemas.microsoft.com/office/powerpoint/2010/main" val="2072389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P spid="12" grpId="0"/>
      <p:bldP spid="1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13"/>
          <p:cNvSpPr txBox="1">
            <a:spLocks noGrp="1"/>
          </p:cNvSpPr>
          <p:nvPr>
            <p:ph type="title"/>
          </p:nvPr>
        </p:nvSpPr>
        <p:spPr>
          <a:xfrm>
            <a:off x="457200" y="605600"/>
            <a:ext cx="5640900" cy="1082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Course Objectives</a:t>
            </a:r>
            <a:endParaRPr/>
          </a:p>
        </p:txBody>
      </p:sp>
      <p:sp>
        <p:nvSpPr>
          <p:cNvPr id="344" name="Google Shape;344;p13"/>
          <p:cNvSpPr txBox="1">
            <a:spLocks noGrp="1"/>
          </p:cNvSpPr>
          <p:nvPr>
            <p:ph type="body" idx="2"/>
          </p:nvPr>
        </p:nvSpPr>
        <p:spPr>
          <a:xfrm>
            <a:off x="4705749" y="1866703"/>
            <a:ext cx="3973856" cy="2842962"/>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US" b="1"/>
              <a:t>What is Bootstrap</a:t>
            </a:r>
            <a:endParaRPr/>
          </a:p>
          <a:p>
            <a:r>
              <a:rPr lang="en-US" sz="1600"/>
              <a:t>Bootstrap, which is the most popular HTML, CSS, and JavaScript framework for creating responsive, mobile-first websites.</a:t>
            </a:r>
          </a:p>
          <a:p>
            <a:endParaRPr lang="en-US" sz="1600"/>
          </a:p>
        </p:txBody>
      </p:sp>
      <p:sp>
        <p:nvSpPr>
          <p:cNvPr id="345" name="Google Shape;345;p13"/>
          <p:cNvSpPr txBox="1">
            <a:spLocks noGrp="1"/>
          </p:cNvSpPr>
          <p:nvPr>
            <p:ph type="body" idx="1"/>
          </p:nvPr>
        </p:nvSpPr>
        <p:spPr>
          <a:xfrm>
            <a:off x="457200" y="1919550"/>
            <a:ext cx="4044008" cy="2717200"/>
          </a:xfrm>
          <a:prstGeom prst="rect">
            <a:avLst/>
          </a:prstGeom>
        </p:spPr>
        <p:txBody>
          <a:bodyPr spcFirstLastPara="1" wrap="square" lIns="0" tIns="0" rIns="0" bIns="0" anchor="t" anchorCtr="0">
            <a:noAutofit/>
          </a:bodyPr>
          <a:lstStyle/>
          <a:p>
            <a:pPr marL="0" lvl="0" indent="0" algn="l" rtl="0">
              <a:spcBef>
                <a:spcPts val="600"/>
              </a:spcBef>
              <a:spcAft>
                <a:spcPts val="0"/>
              </a:spcAft>
              <a:buClr>
                <a:schemeClr val="dk1"/>
              </a:buClr>
              <a:buSzPts val="1100"/>
              <a:buFont typeface="Arial"/>
              <a:buNone/>
            </a:pPr>
            <a:r>
              <a:rPr lang="en-US" b="1"/>
              <a:t>What is JavaScript</a:t>
            </a:r>
            <a:endParaRPr/>
          </a:p>
          <a:p>
            <a:r>
              <a:rPr lang="en-US" sz="1600"/>
              <a:t>JavaScript is the world's most popular programming language.</a:t>
            </a:r>
          </a:p>
          <a:p>
            <a:r>
              <a:rPr lang="en-US" sz="1600"/>
              <a:t>JavaScript is the programming language of the Web.</a:t>
            </a:r>
          </a:p>
          <a:p>
            <a:r>
              <a:rPr lang="en-US" sz="1600"/>
              <a:t>JavaScript is easy to learn.</a:t>
            </a:r>
          </a:p>
          <a:p>
            <a:endParaRPr lang="en-US" sz="1600"/>
          </a:p>
          <a:p>
            <a:endParaRPr lang="en-US" sz="1600"/>
          </a:p>
        </p:txBody>
      </p:sp>
      <p:sp>
        <p:nvSpPr>
          <p:cNvPr id="347" name="Google Shape;347;p13"/>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4</a:t>
            </a:fld>
            <a:endParaRPr/>
          </a:p>
        </p:txBody>
      </p:sp>
      <p:grpSp>
        <p:nvGrpSpPr>
          <p:cNvPr id="348" name="Google Shape;348;p13"/>
          <p:cNvGrpSpPr/>
          <p:nvPr/>
        </p:nvGrpSpPr>
        <p:grpSpPr>
          <a:xfrm>
            <a:off x="6056647" y="380988"/>
            <a:ext cx="2706354" cy="1604434"/>
            <a:chOff x="6986665" y="3298709"/>
            <a:chExt cx="1817809" cy="1077669"/>
          </a:xfrm>
        </p:grpSpPr>
        <p:sp>
          <p:nvSpPr>
            <p:cNvPr id="349" name="Google Shape;349;p13"/>
            <p:cNvSpPr/>
            <p:nvPr/>
          </p:nvSpPr>
          <p:spPr>
            <a:xfrm>
              <a:off x="6986665" y="3342725"/>
              <a:ext cx="1790318" cy="1033653"/>
            </a:xfrm>
            <a:custGeom>
              <a:avLst/>
              <a:gdLst/>
              <a:ahLst/>
              <a:cxnLst/>
              <a:rect l="l" t="t" r="r" b="b"/>
              <a:pathLst>
                <a:path w="2237898" h="1292066" extrusionOk="0">
                  <a:moveTo>
                    <a:pt x="942784" y="1292066"/>
                  </a:moveTo>
                  <a:lnTo>
                    <a:pt x="0" y="747713"/>
                  </a:lnTo>
                  <a:lnTo>
                    <a:pt x="1295114" y="0"/>
                  </a:lnTo>
                  <a:lnTo>
                    <a:pt x="2237899" y="544259"/>
                  </a:lnTo>
                  <a:lnTo>
                    <a:pt x="942784" y="1292066"/>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0" name="Google Shape;350;p13"/>
            <p:cNvSpPr/>
            <p:nvPr/>
          </p:nvSpPr>
          <p:spPr>
            <a:xfrm>
              <a:off x="7014156" y="3327342"/>
              <a:ext cx="1790318" cy="1033653"/>
            </a:xfrm>
            <a:custGeom>
              <a:avLst/>
              <a:gdLst/>
              <a:ahLst/>
              <a:cxnLst/>
              <a:rect l="l" t="t" r="r" b="b"/>
              <a:pathLst>
                <a:path w="2237898" h="1292066" extrusionOk="0">
                  <a:moveTo>
                    <a:pt x="2206847" y="526447"/>
                  </a:moveTo>
                  <a:lnTo>
                    <a:pt x="1295210" y="0"/>
                  </a:lnTo>
                  <a:lnTo>
                    <a:pt x="31052" y="729901"/>
                  </a:lnTo>
                  <a:lnTo>
                    <a:pt x="0" y="711994"/>
                  </a:lnTo>
                  <a:lnTo>
                    <a:pt x="0" y="747808"/>
                  </a:lnTo>
                  <a:lnTo>
                    <a:pt x="942785" y="1292066"/>
                  </a:lnTo>
                  <a:lnTo>
                    <a:pt x="2237899" y="544354"/>
                  </a:lnTo>
                  <a:lnTo>
                    <a:pt x="2237899" y="508540"/>
                  </a:lnTo>
                  <a:lnTo>
                    <a:pt x="2206847" y="526447"/>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1" name="Google Shape;351;p13"/>
            <p:cNvSpPr/>
            <p:nvPr/>
          </p:nvSpPr>
          <p:spPr>
            <a:xfrm>
              <a:off x="7014156" y="3298709"/>
              <a:ext cx="1790318" cy="1033653"/>
            </a:xfrm>
            <a:custGeom>
              <a:avLst/>
              <a:gdLst/>
              <a:ahLst/>
              <a:cxnLst/>
              <a:rect l="l" t="t" r="r" b="b"/>
              <a:pathLst>
                <a:path w="2237898" h="1292066" extrusionOk="0">
                  <a:moveTo>
                    <a:pt x="942785" y="1292066"/>
                  </a:moveTo>
                  <a:lnTo>
                    <a:pt x="0" y="747808"/>
                  </a:lnTo>
                  <a:lnTo>
                    <a:pt x="1295210" y="0"/>
                  </a:lnTo>
                  <a:lnTo>
                    <a:pt x="2237899" y="544354"/>
                  </a:lnTo>
                  <a:lnTo>
                    <a:pt x="942785" y="1292066"/>
                  </a:lnTo>
                  <a:close/>
                </a:path>
              </a:pathLst>
            </a:custGeom>
            <a:solidFill>
              <a:srgbClr val="FAFB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2" name="Google Shape;352;p13"/>
            <p:cNvSpPr/>
            <p:nvPr/>
          </p:nvSpPr>
          <p:spPr>
            <a:xfrm>
              <a:off x="7976493" y="3396565"/>
              <a:ext cx="664692" cy="383742"/>
            </a:xfrm>
            <a:custGeom>
              <a:avLst/>
              <a:gdLst/>
              <a:ahLst/>
              <a:cxnLst/>
              <a:rect l="l" t="t" r="r" b="b"/>
              <a:pathLst>
                <a:path w="830865" h="479678" extrusionOk="0">
                  <a:moveTo>
                    <a:pt x="755904" y="479679"/>
                  </a:moveTo>
                  <a:lnTo>
                    <a:pt x="0" y="43243"/>
                  </a:lnTo>
                  <a:lnTo>
                    <a:pt x="74867" y="0"/>
                  </a:lnTo>
                  <a:lnTo>
                    <a:pt x="830866" y="436436"/>
                  </a:lnTo>
                  <a:lnTo>
                    <a:pt x="755904" y="47967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3" name="Google Shape;353;p13"/>
            <p:cNvSpPr/>
            <p:nvPr/>
          </p:nvSpPr>
          <p:spPr>
            <a:xfrm>
              <a:off x="7912754" y="3450709"/>
              <a:ext cx="634670" cy="366446"/>
            </a:xfrm>
            <a:custGeom>
              <a:avLst/>
              <a:gdLst/>
              <a:ahLst/>
              <a:cxnLst/>
              <a:rect l="l" t="t" r="r" b="b"/>
              <a:pathLst>
                <a:path w="793337" h="458057" extrusionOk="0">
                  <a:moveTo>
                    <a:pt x="755904" y="458057"/>
                  </a:moveTo>
                  <a:lnTo>
                    <a:pt x="0" y="21622"/>
                  </a:lnTo>
                  <a:lnTo>
                    <a:pt x="37433" y="0"/>
                  </a:lnTo>
                  <a:lnTo>
                    <a:pt x="793337" y="436436"/>
                  </a:lnTo>
                  <a:lnTo>
                    <a:pt x="755904" y="458057"/>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4" name="Google Shape;354;p13"/>
            <p:cNvSpPr/>
            <p:nvPr/>
          </p:nvSpPr>
          <p:spPr>
            <a:xfrm>
              <a:off x="7863331" y="3479190"/>
              <a:ext cx="634670" cy="366446"/>
            </a:xfrm>
            <a:custGeom>
              <a:avLst/>
              <a:gdLst/>
              <a:ahLst/>
              <a:cxnLst/>
              <a:rect l="l" t="t" r="r" b="b"/>
              <a:pathLst>
                <a:path w="793337" h="458057" extrusionOk="0">
                  <a:moveTo>
                    <a:pt x="755904" y="458057"/>
                  </a:moveTo>
                  <a:lnTo>
                    <a:pt x="0" y="21622"/>
                  </a:lnTo>
                  <a:lnTo>
                    <a:pt x="37433" y="0"/>
                  </a:lnTo>
                  <a:lnTo>
                    <a:pt x="793337" y="436435"/>
                  </a:lnTo>
                  <a:lnTo>
                    <a:pt x="755904" y="458057"/>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5" name="Google Shape;355;p13"/>
            <p:cNvSpPr/>
            <p:nvPr/>
          </p:nvSpPr>
          <p:spPr>
            <a:xfrm>
              <a:off x="7813984" y="3507747"/>
              <a:ext cx="634670" cy="366446"/>
            </a:xfrm>
            <a:custGeom>
              <a:avLst/>
              <a:gdLst/>
              <a:ahLst/>
              <a:cxnLst/>
              <a:rect l="l" t="t" r="r" b="b"/>
              <a:pathLst>
                <a:path w="793337" h="458057" extrusionOk="0">
                  <a:moveTo>
                    <a:pt x="755904" y="458057"/>
                  </a:moveTo>
                  <a:lnTo>
                    <a:pt x="0" y="21622"/>
                  </a:lnTo>
                  <a:lnTo>
                    <a:pt x="37433" y="0"/>
                  </a:lnTo>
                  <a:lnTo>
                    <a:pt x="793337" y="436435"/>
                  </a:lnTo>
                  <a:lnTo>
                    <a:pt x="755904" y="458057"/>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6" name="Google Shape;356;p13"/>
            <p:cNvSpPr/>
            <p:nvPr/>
          </p:nvSpPr>
          <p:spPr>
            <a:xfrm>
              <a:off x="7451727" y="3699575"/>
              <a:ext cx="664616" cy="383743"/>
            </a:xfrm>
            <a:custGeom>
              <a:avLst/>
              <a:gdLst/>
              <a:ahLst/>
              <a:cxnLst/>
              <a:rect l="l" t="t" r="r" b="b"/>
              <a:pathLst>
                <a:path w="830770" h="479679" extrusionOk="0">
                  <a:moveTo>
                    <a:pt x="756000" y="479679"/>
                  </a:moveTo>
                  <a:lnTo>
                    <a:pt x="0" y="43244"/>
                  </a:lnTo>
                  <a:lnTo>
                    <a:pt x="74962" y="0"/>
                  </a:lnTo>
                  <a:lnTo>
                    <a:pt x="830771" y="436436"/>
                  </a:lnTo>
                  <a:lnTo>
                    <a:pt x="756000" y="47967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7" name="Google Shape;357;p13"/>
            <p:cNvSpPr/>
            <p:nvPr/>
          </p:nvSpPr>
          <p:spPr>
            <a:xfrm>
              <a:off x="7387988" y="3753643"/>
              <a:ext cx="593293" cy="342595"/>
            </a:xfrm>
            <a:custGeom>
              <a:avLst/>
              <a:gdLst/>
              <a:ahLst/>
              <a:cxnLst/>
              <a:rect l="l" t="t" r="r" b="b"/>
              <a:pathLst>
                <a:path w="741616" h="428244" extrusionOk="0">
                  <a:moveTo>
                    <a:pt x="704184" y="428244"/>
                  </a:moveTo>
                  <a:lnTo>
                    <a:pt x="0" y="21622"/>
                  </a:lnTo>
                  <a:lnTo>
                    <a:pt x="37433" y="0"/>
                  </a:lnTo>
                  <a:lnTo>
                    <a:pt x="741617" y="406622"/>
                  </a:lnTo>
                  <a:lnTo>
                    <a:pt x="704184" y="428244"/>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8" name="Google Shape;358;p13"/>
            <p:cNvSpPr/>
            <p:nvPr/>
          </p:nvSpPr>
          <p:spPr>
            <a:xfrm>
              <a:off x="7338565" y="3782200"/>
              <a:ext cx="582091" cy="336042"/>
            </a:xfrm>
            <a:custGeom>
              <a:avLst/>
              <a:gdLst/>
              <a:ahLst/>
              <a:cxnLst/>
              <a:rect l="l" t="t" r="r" b="b"/>
              <a:pathLst>
                <a:path w="727614" h="420052" extrusionOk="0">
                  <a:moveTo>
                    <a:pt x="690181" y="420053"/>
                  </a:moveTo>
                  <a:lnTo>
                    <a:pt x="0" y="21622"/>
                  </a:lnTo>
                  <a:lnTo>
                    <a:pt x="37433" y="0"/>
                  </a:lnTo>
                  <a:lnTo>
                    <a:pt x="727615" y="398431"/>
                  </a:lnTo>
                  <a:lnTo>
                    <a:pt x="690181" y="420053"/>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9" name="Google Shape;359;p13"/>
            <p:cNvSpPr/>
            <p:nvPr/>
          </p:nvSpPr>
          <p:spPr>
            <a:xfrm>
              <a:off x="7289218" y="3810681"/>
              <a:ext cx="496671" cy="286816"/>
            </a:xfrm>
            <a:custGeom>
              <a:avLst/>
              <a:gdLst/>
              <a:ahLst/>
              <a:cxnLst/>
              <a:rect l="l" t="t" r="r" b="b"/>
              <a:pathLst>
                <a:path w="620839" h="358520" extrusionOk="0">
                  <a:moveTo>
                    <a:pt x="583406" y="358521"/>
                  </a:moveTo>
                  <a:lnTo>
                    <a:pt x="0" y="21622"/>
                  </a:lnTo>
                  <a:lnTo>
                    <a:pt x="37433" y="0"/>
                  </a:lnTo>
                  <a:lnTo>
                    <a:pt x="620840" y="336899"/>
                  </a:lnTo>
                  <a:lnTo>
                    <a:pt x="583406" y="358521"/>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0" name="Google Shape;360;p13"/>
            <p:cNvSpPr/>
            <p:nvPr/>
          </p:nvSpPr>
          <p:spPr>
            <a:xfrm>
              <a:off x="7582329" y="3561435"/>
              <a:ext cx="337413" cy="194766"/>
            </a:xfrm>
            <a:custGeom>
              <a:avLst/>
              <a:gdLst/>
              <a:ahLst/>
              <a:cxnLst/>
              <a:rect l="l" t="t" r="r" b="b"/>
              <a:pathLst>
                <a:path w="421766" h="243458" extrusionOk="0">
                  <a:moveTo>
                    <a:pt x="210883" y="243459"/>
                  </a:moveTo>
                  <a:lnTo>
                    <a:pt x="0" y="121729"/>
                  </a:lnTo>
                  <a:lnTo>
                    <a:pt x="210883" y="0"/>
                  </a:lnTo>
                  <a:lnTo>
                    <a:pt x="421767" y="121729"/>
                  </a:lnTo>
                  <a:lnTo>
                    <a:pt x="210883" y="24345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1" name="Google Shape;361;p13"/>
            <p:cNvSpPr/>
            <p:nvPr/>
          </p:nvSpPr>
          <p:spPr>
            <a:xfrm>
              <a:off x="7800200" y="3687162"/>
              <a:ext cx="337413" cy="194843"/>
            </a:xfrm>
            <a:custGeom>
              <a:avLst/>
              <a:gdLst/>
              <a:ahLst/>
              <a:cxnLst/>
              <a:rect l="l" t="t" r="r" b="b"/>
              <a:pathLst>
                <a:path w="421766" h="243554" extrusionOk="0">
                  <a:moveTo>
                    <a:pt x="210884" y="243554"/>
                  </a:moveTo>
                  <a:lnTo>
                    <a:pt x="0" y="121825"/>
                  </a:lnTo>
                  <a:lnTo>
                    <a:pt x="210884" y="0"/>
                  </a:lnTo>
                  <a:lnTo>
                    <a:pt x="421767" y="121825"/>
                  </a:lnTo>
                  <a:lnTo>
                    <a:pt x="210884" y="243554"/>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2" name="Google Shape;362;p13"/>
            <p:cNvSpPr/>
            <p:nvPr/>
          </p:nvSpPr>
          <p:spPr>
            <a:xfrm>
              <a:off x="8018073" y="3812966"/>
              <a:ext cx="337413" cy="194843"/>
            </a:xfrm>
            <a:custGeom>
              <a:avLst/>
              <a:gdLst/>
              <a:ahLst/>
              <a:cxnLst/>
              <a:rect l="l" t="t" r="r" b="b"/>
              <a:pathLst>
                <a:path w="421766" h="243554" extrusionOk="0">
                  <a:moveTo>
                    <a:pt x="210883" y="243554"/>
                  </a:moveTo>
                  <a:lnTo>
                    <a:pt x="0" y="121729"/>
                  </a:lnTo>
                  <a:lnTo>
                    <a:pt x="210883" y="0"/>
                  </a:lnTo>
                  <a:lnTo>
                    <a:pt x="421767" y="121825"/>
                  </a:lnTo>
                  <a:lnTo>
                    <a:pt x="210883" y="243554"/>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3" name="Google Shape;363;p13"/>
            <p:cNvSpPr/>
            <p:nvPr/>
          </p:nvSpPr>
          <p:spPr>
            <a:xfrm>
              <a:off x="7794459" y="3551002"/>
              <a:ext cx="540846" cy="312343"/>
            </a:xfrm>
            <a:custGeom>
              <a:avLst/>
              <a:gdLst/>
              <a:ahLst/>
              <a:cxnLst/>
              <a:rect l="l" t="t" r="r" b="b"/>
              <a:pathLst>
                <a:path w="676058" h="390429" extrusionOk="0">
                  <a:moveTo>
                    <a:pt x="625735" y="92488"/>
                  </a:moveTo>
                  <a:cubicBezTo>
                    <a:pt x="610904" y="78943"/>
                    <a:pt x="594607" y="67094"/>
                    <a:pt x="577157" y="57150"/>
                  </a:cubicBezTo>
                  <a:cubicBezTo>
                    <a:pt x="445236" y="-19050"/>
                    <a:pt x="230733" y="-19050"/>
                    <a:pt x="98907" y="57150"/>
                  </a:cubicBezTo>
                  <a:cubicBezTo>
                    <a:pt x="78543" y="68666"/>
                    <a:pt x="59826" y="82896"/>
                    <a:pt x="43281" y="99441"/>
                  </a:cubicBezTo>
                  <a:cubicBezTo>
                    <a:pt x="-29204" y="173831"/>
                    <a:pt x="-10630" y="270034"/>
                    <a:pt x="98907" y="333280"/>
                  </a:cubicBezTo>
                  <a:cubicBezTo>
                    <a:pt x="230733" y="409480"/>
                    <a:pt x="445331" y="409480"/>
                    <a:pt x="577157" y="333280"/>
                  </a:cubicBezTo>
                  <a:cubicBezTo>
                    <a:pt x="690124" y="268033"/>
                    <a:pt x="706316" y="167735"/>
                    <a:pt x="625735" y="92488"/>
                  </a:cubicBezTo>
                  <a:close/>
                  <a:moveTo>
                    <a:pt x="535152" y="308610"/>
                  </a:moveTo>
                  <a:cubicBezTo>
                    <a:pt x="426472" y="371380"/>
                    <a:pt x="249402" y="371380"/>
                    <a:pt x="141008" y="308610"/>
                  </a:cubicBezTo>
                  <a:cubicBezTo>
                    <a:pt x="64808" y="264605"/>
                    <a:pt x="41948" y="201168"/>
                    <a:pt x="72713" y="145542"/>
                  </a:cubicBezTo>
                  <a:cubicBezTo>
                    <a:pt x="89277" y="118310"/>
                    <a:pt x="112871" y="96031"/>
                    <a:pt x="141008" y="81058"/>
                  </a:cubicBezTo>
                  <a:cubicBezTo>
                    <a:pt x="249688" y="18383"/>
                    <a:pt x="426758" y="18383"/>
                    <a:pt x="535152" y="81058"/>
                  </a:cubicBezTo>
                  <a:cubicBezTo>
                    <a:pt x="563260" y="96002"/>
                    <a:pt x="586797" y="118291"/>
                    <a:pt x="603256" y="145542"/>
                  </a:cubicBezTo>
                  <a:lnTo>
                    <a:pt x="603256" y="145542"/>
                  </a:lnTo>
                  <a:cubicBezTo>
                    <a:pt x="634117" y="201549"/>
                    <a:pt x="611352" y="264890"/>
                    <a:pt x="535152" y="30861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4" name="Google Shape;364;p13"/>
            <p:cNvSpPr/>
            <p:nvPr/>
          </p:nvSpPr>
          <p:spPr>
            <a:xfrm>
              <a:off x="7824798" y="3491907"/>
              <a:ext cx="470058" cy="181410"/>
            </a:xfrm>
            <a:custGeom>
              <a:avLst/>
              <a:gdLst/>
              <a:ahLst/>
              <a:cxnLst/>
              <a:rect l="l" t="t" r="r" b="b"/>
              <a:pathLst>
                <a:path w="587572" h="226763" extrusionOk="0">
                  <a:moveTo>
                    <a:pt x="565309" y="219837"/>
                  </a:moveTo>
                  <a:lnTo>
                    <a:pt x="565309" y="219837"/>
                  </a:lnTo>
                  <a:cubicBezTo>
                    <a:pt x="548849" y="192586"/>
                    <a:pt x="525313" y="170297"/>
                    <a:pt x="497205" y="155353"/>
                  </a:cubicBezTo>
                  <a:cubicBezTo>
                    <a:pt x="388525" y="92678"/>
                    <a:pt x="211455" y="92678"/>
                    <a:pt x="103061" y="155353"/>
                  </a:cubicBezTo>
                  <a:cubicBezTo>
                    <a:pt x="74924" y="170326"/>
                    <a:pt x="51330" y="192605"/>
                    <a:pt x="34766" y="219837"/>
                  </a:cubicBezTo>
                  <a:lnTo>
                    <a:pt x="5334" y="172974"/>
                  </a:lnTo>
                  <a:lnTo>
                    <a:pt x="0" y="164497"/>
                  </a:lnTo>
                  <a:lnTo>
                    <a:pt x="38100" y="73533"/>
                  </a:lnTo>
                  <a:lnTo>
                    <a:pt x="170402" y="0"/>
                  </a:lnTo>
                  <a:lnTo>
                    <a:pt x="416719" y="4286"/>
                  </a:lnTo>
                  <a:lnTo>
                    <a:pt x="584073" y="103537"/>
                  </a:lnTo>
                  <a:cubicBezTo>
                    <a:pt x="584073" y="103537"/>
                    <a:pt x="587121" y="134969"/>
                    <a:pt x="587502" y="166021"/>
                  </a:cubicBezTo>
                  <a:cubicBezTo>
                    <a:pt x="588169" y="204883"/>
                    <a:pt x="584359" y="242697"/>
                    <a:pt x="565309" y="219837"/>
                  </a:cubicBezTo>
                  <a:close/>
                </a:path>
              </a:pathLst>
            </a:custGeom>
            <a:solidFill>
              <a:srgbClr val="A1A5B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5" name="Google Shape;365;p13"/>
            <p:cNvSpPr/>
            <p:nvPr/>
          </p:nvSpPr>
          <p:spPr>
            <a:xfrm>
              <a:off x="7794490" y="3623727"/>
              <a:ext cx="41071" cy="82677"/>
            </a:xfrm>
            <a:custGeom>
              <a:avLst/>
              <a:gdLst/>
              <a:ahLst/>
              <a:cxnLst/>
              <a:rect l="l" t="t" r="r" b="b"/>
              <a:pathLst>
                <a:path w="51339" h="103346" extrusionOk="0">
                  <a:moveTo>
                    <a:pt x="0" y="103346"/>
                  </a:moveTo>
                  <a:lnTo>
                    <a:pt x="95" y="0"/>
                  </a:lnTo>
                  <a:lnTo>
                    <a:pt x="51340" y="86773"/>
                  </a:lnTo>
                  <a:lnTo>
                    <a:pt x="0" y="103346"/>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6" name="Google Shape;366;p13"/>
            <p:cNvSpPr/>
            <p:nvPr/>
          </p:nvSpPr>
          <p:spPr>
            <a:xfrm>
              <a:off x="8298847" y="3624184"/>
              <a:ext cx="36118" cy="82219"/>
            </a:xfrm>
            <a:custGeom>
              <a:avLst/>
              <a:gdLst/>
              <a:ahLst/>
              <a:cxnLst/>
              <a:rect l="l" t="t" r="r" b="b"/>
              <a:pathLst>
                <a:path w="45148" h="102774" extrusionOk="0">
                  <a:moveTo>
                    <a:pt x="45148" y="102775"/>
                  </a:moveTo>
                  <a:lnTo>
                    <a:pt x="45148" y="0"/>
                  </a:lnTo>
                  <a:lnTo>
                    <a:pt x="0" y="51149"/>
                  </a:lnTo>
                  <a:lnTo>
                    <a:pt x="45148" y="102775"/>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7" name="Google Shape;367;p13"/>
            <p:cNvSpPr/>
            <p:nvPr/>
          </p:nvSpPr>
          <p:spPr>
            <a:xfrm>
              <a:off x="7842237" y="3535238"/>
              <a:ext cx="450190" cy="259842"/>
            </a:xfrm>
            <a:custGeom>
              <a:avLst/>
              <a:gdLst/>
              <a:ahLst/>
              <a:cxnLst/>
              <a:rect l="l" t="t" r="r" b="b"/>
              <a:pathLst>
                <a:path w="562737" h="324802" extrusionOk="0">
                  <a:moveTo>
                    <a:pt x="562737" y="162401"/>
                  </a:moveTo>
                  <a:cubicBezTo>
                    <a:pt x="562737" y="252093"/>
                    <a:pt x="436764" y="324802"/>
                    <a:pt x="281368" y="324802"/>
                  </a:cubicBezTo>
                  <a:cubicBezTo>
                    <a:pt x="125973" y="324802"/>
                    <a:pt x="0" y="252093"/>
                    <a:pt x="0" y="162401"/>
                  </a:cubicBezTo>
                  <a:cubicBezTo>
                    <a:pt x="0" y="72710"/>
                    <a:pt x="125973" y="0"/>
                    <a:pt x="281368" y="0"/>
                  </a:cubicBezTo>
                  <a:cubicBezTo>
                    <a:pt x="436764" y="0"/>
                    <a:pt x="562737" y="72710"/>
                    <a:pt x="562737" y="162401"/>
                  </a:cubicBezTo>
                  <a:close/>
                </a:path>
              </a:pathLst>
            </a:custGeom>
            <a:solidFill>
              <a:srgbClr val="3E7E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8" name="Google Shape;368;p13"/>
            <p:cNvSpPr/>
            <p:nvPr/>
          </p:nvSpPr>
          <p:spPr>
            <a:xfrm>
              <a:off x="7815050" y="3673683"/>
              <a:ext cx="491790" cy="176435"/>
            </a:xfrm>
            <a:custGeom>
              <a:avLst/>
              <a:gdLst/>
              <a:ahLst/>
              <a:cxnLst/>
              <a:rect l="l" t="t" r="r" b="b"/>
              <a:pathLst>
                <a:path w="614737" h="220544" extrusionOk="0">
                  <a:moveTo>
                    <a:pt x="0" y="58293"/>
                  </a:moveTo>
                  <a:cubicBezTo>
                    <a:pt x="0" y="58293"/>
                    <a:pt x="43339" y="228981"/>
                    <a:pt x="366522" y="220218"/>
                  </a:cubicBezTo>
                  <a:cubicBezTo>
                    <a:pt x="590836" y="220218"/>
                    <a:pt x="619506" y="27432"/>
                    <a:pt x="614172" y="0"/>
                  </a:cubicBezTo>
                  <a:cubicBezTo>
                    <a:pt x="567595" y="64189"/>
                    <a:pt x="495062" y="104556"/>
                    <a:pt x="415957" y="110300"/>
                  </a:cubicBezTo>
                  <a:cubicBezTo>
                    <a:pt x="279463" y="122206"/>
                    <a:pt x="178689" y="120682"/>
                    <a:pt x="124778" y="94583"/>
                  </a:cubicBezTo>
                  <a:cubicBezTo>
                    <a:pt x="70866" y="68485"/>
                    <a:pt x="95" y="0"/>
                    <a:pt x="95" y="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9" name="Google Shape;369;p13"/>
            <p:cNvSpPr/>
            <p:nvPr/>
          </p:nvSpPr>
          <p:spPr>
            <a:xfrm>
              <a:off x="7794490" y="3472184"/>
              <a:ext cx="540791" cy="312391"/>
            </a:xfrm>
            <a:custGeom>
              <a:avLst/>
              <a:gdLst/>
              <a:ahLst/>
              <a:cxnLst/>
              <a:rect l="l" t="t" r="r" b="b"/>
              <a:pathLst>
                <a:path w="675989" h="390489" extrusionOk="0">
                  <a:moveTo>
                    <a:pt x="98869" y="333375"/>
                  </a:moveTo>
                  <a:cubicBezTo>
                    <a:pt x="-32956" y="257175"/>
                    <a:pt x="-32956" y="133350"/>
                    <a:pt x="98869" y="57150"/>
                  </a:cubicBezTo>
                  <a:cubicBezTo>
                    <a:pt x="230695" y="-19050"/>
                    <a:pt x="445294" y="-19050"/>
                    <a:pt x="577120" y="57150"/>
                  </a:cubicBezTo>
                  <a:cubicBezTo>
                    <a:pt x="708946" y="133350"/>
                    <a:pt x="708946" y="257175"/>
                    <a:pt x="577120" y="333375"/>
                  </a:cubicBezTo>
                  <a:cubicBezTo>
                    <a:pt x="445294" y="409575"/>
                    <a:pt x="230695" y="409480"/>
                    <a:pt x="98869" y="333375"/>
                  </a:cubicBezTo>
                  <a:close/>
                  <a:moveTo>
                    <a:pt x="535019" y="81534"/>
                  </a:moveTo>
                  <a:cubicBezTo>
                    <a:pt x="426339" y="18860"/>
                    <a:pt x="249269" y="18764"/>
                    <a:pt x="140970" y="81534"/>
                  </a:cubicBezTo>
                  <a:cubicBezTo>
                    <a:pt x="32671" y="144304"/>
                    <a:pt x="32290" y="246316"/>
                    <a:pt x="140970" y="309086"/>
                  </a:cubicBezTo>
                  <a:cubicBezTo>
                    <a:pt x="249650" y="371856"/>
                    <a:pt x="426720" y="371856"/>
                    <a:pt x="535019" y="309086"/>
                  </a:cubicBezTo>
                  <a:cubicBezTo>
                    <a:pt x="643319" y="246316"/>
                    <a:pt x="644176" y="144304"/>
                    <a:pt x="535019" y="81534"/>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0" name="Google Shape;370;p13"/>
            <p:cNvSpPr/>
            <p:nvPr/>
          </p:nvSpPr>
          <p:spPr>
            <a:xfrm rot="-1800688">
              <a:off x="7461681" y="3958751"/>
              <a:ext cx="59415" cy="102834"/>
            </a:xfrm>
            <a:custGeom>
              <a:avLst/>
              <a:gdLst/>
              <a:ahLst/>
              <a:cxnLst/>
              <a:rect l="l" t="t" r="r" b="b"/>
              <a:pathLst>
                <a:path w="74294" h="128587" extrusionOk="0">
                  <a:moveTo>
                    <a:pt x="74295" y="64294"/>
                  </a:moveTo>
                  <a:cubicBezTo>
                    <a:pt x="74295" y="99802"/>
                    <a:pt x="57663" y="128588"/>
                    <a:pt x="37148" y="128588"/>
                  </a:cubicBezTo>
                  <a:cubicBezTo>
                    <a:pt x="16632" y="128588"/>
                    <a:pt x="0" y="99802"/>
                    <a:pt x="0" y="64294"/>
                  </a:cubicBezTo>
                  <a:cubicBezTo>
                    <a:pt x="0" y="28785"/>
                    <a:pt x="16632" y="0"/>
                    <a:pt x="37148" y="0"/>
                  </a:cubicBezTo>
                  <a:cubicBezTo>
                    <a:pt x="57663" y="0"/>
                    <a:pt x="74295" y="28785"/>
                    <a:pt x="74295" y="64294"/>
                  </a:cubicBez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1" name="Google Shape;371;p13"/>
            <p:cNvSpPr/>
            <p:nvPr/>
          </p:nvSpPr>
          <p:spPr>
            <a:xfrm>
              <a:off x="7752377" y="3752957"/>
              <a:ext cx="148970" cy="86030"/>
            </a:xfrm>
            <a:custGeom>
              <a:avLst/>
              <a:gdLst/>
              <a:ahLst/>
              <a:cxnLst/>
              <a:rect l="l" t="t" r="r" b="b"/>
              <a:pathLst>
                <a:path w="186213" h="107537" extrusionOk="0">
                  <a:moveTo>
                    <a:pt x="186214" y="25337"/>
                  </a:moveTo>
                  <a:lnTo>
                    <a:pt x="43910" y="107537"/>
                  </a:lnTo>
                  <a:lnTo>
                    <a:pt x="0" y="82105"/>
                  </a:lnTo>
                  <a:lnTo>
                    <a:pt x="142304" y="0"/>
                  </a:lnTo>
                  <a:lnTo>
                    <a:pt x="186214" y="25337"/>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2" name="Google Shape;372;p13"/>
            <p:cNvSpPr/>
            <p:nvPr/>
          </p:nvSpPr>
          <p:spPr>
            <a:xfrm>
              <a:off x="7787483" y="3773138"/>
              <a:ext cx="113842" cy="106298"/>
            </a:xfrm>
            <a:custGeom>
              <a:avLst/>
              <a:gdLst/>
              <a:ahLst/>
              <a:cxnLst/>
              <a:rect l="l" t="t" r="r" b="b"/>
              <a:pathLst>
                <a:path w="142303" h="132873" extrusionOk="0">
                  <a:moveTo>
                    <a:pt x="142304" y="50768"/>
                  </a:moveTo>
                  <a:lnTo>
                    <a:pt x="0" y="132874"/>
                  </a:lnTo>
                  <a:lnTo>
                    <a:pt x="0" y="82201"/>
                  </a:lnTo>
                  <a:lnTo>
                    <a:pt x="142304" y="0"/>
                  </a:lnTo>
                  <a:lnTo>
                    <a:pt x="142304" y="50768"/>
                  </a:lnTo>
                  <a:close/>
                </a:path>
              </a:pathLst>
            </a:custGeom>
            <a:solidFill>
              <a:srgbClr val="A1A5B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3" name="Google Shape;373;p13"/>
            <p:cNvSpPr/>
            <p:nvPr/>
          </p:nvSpPr>
          <p:spPr>
            <a:xfrm>
              <a:off x="7465892" y="3799784"/>
              <a:ext cx="345033" cy="254286"/>
            </a:xfrm>
            <a:custGeom>
              <a:avLst/>
              <a:gdLst/>
              <a:ahLst/>
              <a:cxnLst/>
              <a:rect l="l" t="t" r="r" b="b"/>
              <a:pathLst>
                <a:path w="431291" h="317858" extrusionOk="0">
                  <a:moveTo>
                    <a:pt x="431292" y="84877"/>
                  </a:moveTo>
                  <a:cubicBezTo>
                    <a:pt x="429558" y="52883"/>
                    <a:pt x="412680" y="23631"/>
                    <a:pt x="385858" y="6106"/>
                  </a:cubicBezTo>
                  <a:cubicBezTo>
                    <a:pt x="376637" y="-562"/>
                    <a:pt x="364579" y="-1867"/>
                    <a:pt x="354139" y="2676"/>
                  </a:cubicBezTo>
                  <a:lnTo>
                    <a:pt x="354139" y="2676"/>
                  </a:lnTo>
                  <a:lnTo>
                    <a:pt x="0" y="206988"/>
                  </a:lnTo>
                  <a:lnTo>
                    <a:pt x="64579" y="317859"/>
                  </a:lnTo>
                  <a:lnTo>
                    <a:pt x="414338" y="115929"/>
                  </a:lnTo>
                  <a:cubicBezTo>
                    <a:pt x="424720" y="112214"/>
                    <a:pt x="431292" y="101356"/>
                    <a:pt x="431292" y="8487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4" name="Google Shape;374;p13"/>
            <p:cNvSpPr/>
            <p:nvPr/>
          </p:nvSpPr>
          <p:spPr>
            <a:xfrm rot="-1800688">
              <a:off x="7461681" y="3958751"/>
              <a:ext cx="59415" cy="102834"/>
            </a:xfrm>
            <a:custGeom>
              <a:avLst/>
              <a:gdLst/>
              <a:ahLst/>
              <a:cxnLst/>
              <a:rect l="l" t="t" r="r" b="b"/>
              <a:pathLst>
                <a:path w="74294" h="128587" extrusionOk="0">
                  <a:moveTo>
                    <a:pt x="74295" y="64294"/>
                  </a:moveTo>
                  <a:cubicBezTo>
                    <a:pt x="74295" y="99802"/>
                    <a:pt x="57663" y="128588"/>
                    <a:pt x="37148" y="128588"/>
                  </a:cubicBezTo>
                  <a:cubicBezTo>
                    <a:pt x="16632" y="128588"/>
                    <a:pt x="0" y="99802"/>
                    <a:pt x="0" y="64294"/>
                  </a:cubicBezTo>
                  <a:cubicBezTo>
                    <a:pt x="0" y="28785"/>
                    <a:pt x="16632" y="0"/>
                    <a:pt x="37148" y="0"/>
                  </a:cubicBezTo>
                  <a:cubicBezTo>
                    <a:pt x="57663" y="0"/>
                    <a:pt x="74295" y="28785"/>
                    <a:pt x="74295" y="6429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196579295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F3126C9-CCA5-6368-18C7-5754DB8DF1A7}"/>
              </a:ext>
            </a:extLst>
          </p:cNvPr>
          <p:cNvSpPr>
            <a:spLocks noGrp="1"/>
          </p:cNvSpPr>
          <p:nvPr>
            <p:ph type="title"/>
          </p:nvPr>
        </p:nvSpPr>
        <p:spPr>
          <a:xfrm>
            <a:off x="421804" y="231160"/>
            <a:ext cx="8300392" cy="591969"/>
          </a:xfrm>
        </p:spPr>
        <p:txBody>
          <a:bodyPr/>
          <a:lstStyle/>
          <a:p>
            <a:r>
              <a:rPr lang="en-GB">
                <a:solidFill>
                  <a:schemeClr val="accent1"/>
                </a:solidFill>
                <a:latin typeface="Railway thin"/>
                <a:cs typeface="Arial"/>
              </a:rPr>
              <a:t>Embedding Bootstrap into HTML</a:t>
            </a:r>
            <a:endParaRPr lang="en-US">
              <a:solidFill>
                <a:schemeClr val="accent1"/>
              </a:solidFill>
              <a:latin typeface="Railway thin"/>
              <a:cs typeface="Arial"/>
            </a:endParaRPr>
          </a:p>
        </p:txBody>
      </p:sp>
      <p:sp>
        <p:nvSpPr>
          <p:cNvPr id="5" name="Slide Number Placeholder 4">
            <a:extLst>
              <a:ext uri="{FF2B5EF4-FFF2-40B4-BE49-F238E27FC236}">
                <a16:creationId xmlns:a16="http://schemas.microsoft.com/office/drawing/2014/main" id="{3EA38206-220E-0266-1D1D-EDB2C3334BF7}"/>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200" b="0" i="0" u="none" strike="noStrike" kern="0" cap="none" spc="0" normalizeH="0" baseline="0" noProof="0" smtClean="0">
                <a:ln>
                  <a:noFill/>
                </a:ln>
                <a:solidFill>
                  <a:srgbClr val="FFFFFF"/>
                </a:solidFill>
                <a:effectLst/>
                <a:uLnTx/>
                <a:uFillTx/>
                <a:latin typeface="Barlow Light"/>
                <a:sym typeface="Barlow Light"/>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40</a:t>
            </a:fld>
            <a:endParaRPr kumimoji="0" lang="en" sz="1200" b="0" i="0" u="none" strike="noStrike" kern="0" cap="none" spc="0" normalizeH="0" baseline="0" noProof="0">
              <a:ln>
                <a:noFill/>
              </a:ln>
              <a:solidFill>
                <a:srgbClr val="FFFFFF"/>
              </a:solidFill>
              <a:effectLst/>
              <a:uLnTx/>
              <a:uFillTx/>
              <a:latin typeface="Barlow Light"/>
              <a:sym typeface="Barlow Light"/>
            </a:endParaRPr>
          </a:p>
        </p:txBody>
      </p:sp>
      <p:sp>
        <p:nvSpPr>
          <p:cNvPr id="11" name="TextBox 10">
            <a:extLst>
              <a:ext uri="{FF2B5EF4-FFF2-40B4-BE49-F238E27FC236}">
                <a16:creationId xmlns:a16="http://schemas.microsoft.com/office/drawing/2014/main" id="{F5DEC48E-8DFA-08E2-C5CD-20B10300E59A}"/>
              </a:ext>
            </a:extLst>
          </p:cNvPr>
          <p:cNvSpPr txBox="1"/>
          <p:nvPr/>
        </p:nvSpPr>
        <p:spPr>
          <a:xfrm>
            <a:off x="421804" y="823129"/>
            <a:ext cx="8300392" cy="584775"/>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3A3F50"/>
                </a:solidFill>
                <a:effectLst/>
                <a:uLnTx/>
                <a:uFillTx/>
                <a:latin typeface="Barlow Light"/>
                <a:cs typeface="Arial"/>
                <a:sym typeface="Arial"/>
              </a:rPr>
              <a:t>Embedding </a:t>
            </a:r>
            <a:r>
              <a:rPr lang="en-US" sz="1600">
                <a:solidFill>
                  <a:srgbClr val="3A3F50"/>
                </a:solidFill>
                <a:latin typeface="Barlow Light"/>
              </a:rPr>
              <a:t>Bootstrap</a:t>
            </a:r>
            <a:r>
              <a:rPr kumimoji="0" lang="en-US" sz="1600" b="0" i="0" u="none" strike="noStrike" kern="0" cap="none" spc="0" normalizeH="0" baseline="0" noProof="0">
                <a:ln>
                  <a:noFill/>
                </a:ln>
                <a:solidFill>
                  <a:srgbClr val="3A3F50"/>
                </a:solidFill>
                <a:effectLst/>
                <a:uLnTx/>
                <a:uFillTx/>
                <a:latin typeface="Barlow Light"/>
                <a:cs typeface="Arial"/>
                <a:sym typeface="Arial"/>
              </a:rPr>
              <a:t> into an HTML document, requires the necessary B</a:t>
            </a:r>
            <a:r>
              <a:rPr lang="en-US" sz="1600" err="1">
                <a:solidFill>
                  <a:srgbClr val="3A3F50"/>
                </a:solidFill>
                <a:latin typeface="Barlow Light"/>
              </a:rPr>
              <a:t>ootstrap</a:t>
            </a:r>
            <a:r>
              <a:rPr lang="en-US" sz="1600">
                <a:solidFill>
                  <a:srgbClr val="3A3F50"/>
                </a:solidFill>
                <a:latin typeface="Barlow Light"/>
              </a:rPr>
              <a:t> CSS and JavaScript files</a:t>
            </a:r>
            <a:endParaRPr lang="en-US" altLang="en-US" sz="1600">
              <a:solidFill>
                <a:srgbClr val="3A3F50"/>
              </a:solidFill>
              <a:latin typeface="Barlow Light"/>
              <a:sym typeface="Barlow Light"/>
            </a:endParaRPr>
          </a:p>
        </p:txBody>
      </p:sp>
      <p:sp>
        <p:nvSpPr>
          <p:cNvPr id="25" name="TextBox 24">
            <a:extLst>
              <a:ext uri="{FF2B5EF4-FFF2-40B4-BE49-F238E27FC236}">
                <a16:creationId xmlns:a16="http://schemas.microsoft.com/office/drawing/2014/main" id="{123BD56F-C26E-E3A0-D17A-F59A6ECC0DD1}"/>
              </a:ext>
            </a:extLst>
          </p:cNvPr>
          <p:cNvSpPr txBox="1"/>
          <p:nvPr/>
        </p:nvSpPr>
        <p:spPr>
          <a:xfrm>
            <a:off x="421804" y="1322563"/>
            <a:ext cx="8166508" cy="584775"/>
          </a:xfrm>
          <a:prstGeom prst="rect">
            <a:avLst/>
          </a:prstGeom>
          <a:noFill/>
        </p:spPr>
        <p:txBody>
          <a:bodyPr wrap="square" rtlCol="0">
            <a:spAutoFit/>
          </a:bodyPr>
          <a:lstStyle/>
          <a:p>
            <a:pPr lvl="0" eaLnBrk="0" fontAlgn="base" hangingPunct="0">
              <a:spcBef>
                <a:spcPct val="0"/>
              </a:spcBef>
              <a:spcAft>
                <a:spcPct val="0"/>
              </a:spcAft>
              <a:buClrTx/>
              <a:defRPr/>
            </a:pPr>
            <a:r>
              <a:rPr lang="en-US" altLang="en-US" sz="1600">
                <a:solidFill>
                  <a:srgbClr val="3A3F50"/>
                </a:solidFill>
                <a:latin typeface="Barlow Light"/>
                <a:sym typeface="Barlow Light"/>
              </a:rPr>
              <a:t>Download the Bootstrap files and host them locally or use content delivery network (CDN) links to access the Bootstrap files online. </a:t>
            </a:r>
            <a:endParaRPr kumimoji="0" lang="en-US" altLang="en-US" sz="1600" b="0" i="0" u="none" strike="noStrike" kern="0" cap="none" spc="0" normalizeH="0" baseline="0" noProof="0">
              <a:ln>
                <a:noFill/>
              </a:ln>
              <a:solidFill>
                <a:srgbClr val="3A3F50"/>
              </a:solidFill>
              <a:effectLst/>
              <a:uLnTx/>
              <a:uFillTx/>
              <a:latin typeface="Barlow Light"/>
              <a:cs typeface="Arial"/>
              <a:sym typeface="Barlow Light"/>
            </a:endParaRPr>
          </a:p>
        </p:txBody>
      </p:sp>
      <p:pic>
        <p:nvPicPr>
          <p:cNvPr id="8" name="Picture 7">
            <a:extLst>
              <a:ext uri="{FF2B5EF4-FFF2-40B4-BE49-F238E27FC236}">
                <a16:creationId xmlns:a16="http://schemas.microsoft.com/office/drawing/2014/main" id="{04F19857-B592-4E93-2FCD-000FDD6B478F}"/>
              </a:ext>
            </a:extLst>
          </p:cNvPr>
          <p:cNvPicPr>
            <a:picLocks noChangeAspect="1"/>
          </p:cNvPicPr>
          <p:nvPr/>
        </p:nvPicPr>
        <p:blipFill>
          <a:blip r:embed="rId2"/>
          <a:stretch>
            <a:fillRect/>
          </a:stretch>
        </p:blipFill>
        <p:spPr>
          <a:xfrm>
            <a:off x="654797" y="2037964"/>
            <a:ext cx="2408777" cy="2919617"/>
          </a:xfrm>
          <a:prstGeom prst="rect">
            <a:avLst/>
          </a:prstGeom>
        </p:spPr>
      </p:pic>
      <p:sp>
        <p:nvSpPr>
          <p:cNvPr id="9" name="TextBox 8">
            <a:extLst>
              <a:ext uri="{FF2B5EF4-FFF2-40B4-BE49-F238E27FC236}">
                <a16:creationId xmlns:a16="http://schemas.microsoft.com/office/drawing/2014/main" id="{C6FE55DC-9797-C2DB-F4B6-04478DB5333D}"/>
              </a:ext>
            </a:extLst>
          </p:cNvPr>
          <p:cNvSpPr txBox="1"/>
          <p:nvPr/>
        </p:nvSpPr>
        <p:spPr>
          <a:xfrm>
            <a:off x="3838314" y="2974553"/>
            <a:ext cx="3757016" cy="523220"/>
          </a:xfrm>
          <a:prstGeom prst="rect">
            <a:avLst/>
          </a:prstGeom>
          <a:noFill/>
        </p:spPr>
        <p:txBody>
          <a:bodyPr wrap="square" rtlCol="0">
            <a:spAutoFit/>
          </a:bodyPr>
          <a:lstStyle/>
          <a:p>
            <a:r>
              <a:rPr lang="en-US" altLang="en-US" sz="1400">
                <a:solidFill>
                  <a:srgbClr val="3A3F50"/>
                </a:solidFill>
                <a:latin typeface="Barlow Light"/>
                <a:sym typeface="Barlow Light"/>
              </a:rPr>
              <a:t>Here's an example of how to embed Bootstrap in an HTML document</a:t>
            </a:r>
            <a:endParaRPr lang="en-US"/>
          </a:p>
        </p:txBody>
      </p:sp>
    </p:spTree>
    <p:extLst>
      <p:ext uri="{BB962C8B-B14F-4D97-AF65-F5344CB8AC3E}">
        <p14:creationId xmlns:p14="http://schemas.microsoft.com/office/powerpoint/2010/main" val="2934723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
                                            <p:txEl>
                                              <p:pRg st="0" end="0"/>
                                            </p:txEl>
                                          </p:spTgt>
                                        </p:tgtEl>
                                        <p:attrNameLst>
                                          <p:attrName>style.visibility</p:attrName>
                                        </p:attrNameLst>
                                      </p:cBhvr>
                                      <p:to>
                                        <p:strVal val="visible"/>
                                      </p:to>
                                    </p:set>
                                    <p:animEffect transition="in" filter="fade">
                                      <p:cBhvr>
                                        <p:cTn id="7" dur="500"/>
                                        <p:tgtEl>
                                          <p:spTgt spid="2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B964B2-3776-7681-CAB9-232DAD1F1F5A}"/>
              </a:ext>
            </a:extLst>
          </p:cNvPr>
          <p:cNvSpPr>
            <a:spLocks noGrp="1"/>
          </p:cNvSpPr>
          <p:nvPr>
            <p:ph type="title"/>
          </p:nvPr>
        </p:nvSpPr>
        <p:spPr>
          <a:xfrm>
            <a:off x="516673" y="308234"/>
            <a:ext cx="6560402" cy="635903"/>
          </a:xfrm>
        </p:spPr>
        <p:txBody>
          <a:bodyPr/>
          <a:lstStyle/>
          <a:p>
            <a:pPr>
              <a:lnSpc>
                <a:spcPct val="100000"/>
              </a:lnSpc>
              <a:buClr>
                <a:srgbClr val="000000"/>
              </a:buClr>
              <a:buFont typeface="Arial"/>
            </a:pPr>
            <a:r>
              <a:rPr lang="en-GB" dirty="0">
                <a:solidFill>
                  <a:schemeClr val="accent1"/>
                </a:solidFill>
                <a:latin typeface="Railway thin"/>
                <a:cs typeface="Arial"/>
                <a:sym typeface="Arial"/>
              </a:rPr>
              <a:t>Bootstrap Alternatives</a:t>
            </a:r>
            <a:endParaRPr lang="en-US" dirty="0">
              <a:solidFill>
                <a:schemeClr val="accent1"/>
              </a:solidFill>
              <a:latin typeface="Railway thin"/>
              <a:cs typeface="Arial"/>
              <a:sym typeface="Arial"/>
            </a:endParaRPr>
          </a:p>
        </p:txBody>
      </p:sp>
      <p:sp>
        <p:nvSpPr>
          <p:cNvPr id="5" name="Slide Number Placeholder 4">
            <a:extLst>
              <a:ext uri="{FF2B5EF4-FFF2-40B4-BE49-F238E27FC236}">
                <a16:creationId xmlns:a16="http://schemas.microsoft.com/office/drawing/2014/main" id="{C4AC3248-5D6F-AC96-F6A3-F049405EFF22}"/>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200" b="0" i="0" u="none" strike="noStrike" kern="0" cap="none" spc="0" normalizeH="0" baseline="0" noProof="0" smtClean="0">
                <a:ln>
                  <a:noFill/>
                </a:ln>
                <a:solidFill>
                  <a:srgbClr val="FFFFFF"/>
                </a:solidFill>
                <a:effectLst/>
                <a:uLnTx/>
                <a:uFillTx/>
                <a:latin typeface="Barlow Light"/>
                <a:sym typeface="Barlow Light"/>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41</a:t>
            </a:fld>
            <a:endParaRPr kumimoji="0" lang="en" sz="1200" b="0" i="0" u="none" strike="noStrike" kern="0" cap="none" spc="0" normalizeH="0" baseline="0" noProof="0">
              <a:ln>
                <a:noFill/>
              </a:ln>
              <a:solidFill>
                <a:srgbClr val="FFFFFF"/>
              </a:solidFill>
              <a:effectLst/>
              <a:uLnTx/>
              <a:uFillTx/>
              <a:latin typeface="Barlow Light"/>
              <a:sym typeface="Barlow Light"/>
            </a:endParaRPr>
          </a:p>
        </p:txBody>
      </p:sp>
      <p:sp>
        <p:nvSpPr>
          <p:cNvPr id="6" name="TextBox 5">
            <a:extLst>
              <a:ext uri="{FF2B5EF4-FFF2-40B4-BE49-F238E27FC236}">
                <a16:creationId xmlns:a16="http://schemas.microsoft.com/office/drawing/2014/main" id="{48BCAC35-0719-3ECE-8E39-6343C779E842}"/>
              </a:ext>
            </a:extLst>
          </p:cNvPr>
          <p:cNvSpPr txBox="1"/>
          <p:nvPr/>
        </p:nvSpPr>
        <p:spPr>
          <a:xfrm>
            <a:off x="516673" y="1226633"/>
            <a:ext cx="7389541" cy="3306033"/>
          </a:xfrm>
          <a:prstGeom prst="rect">
            <a:avLst/>
          </a:prstGeom>
          <a:noFill/>
        </p:spPr>
        <p:txBody>
          <a:bodyPr wrap="square" rtlCol="0">
            <a:spAutoFit/>
          </a:bodyPr>
          <a:lstStyle/>
          <a:p>
            <a:pPr marL="457200" lvl="0" indent="-342900">
              <a:lnSpc>
                <a:spcPct val="110000"/>
              </a:lnSpc>
              <a:spcBef>
                <a:spcPts val="600"/>
              </a:spcBef>
              <a:buClr>
                <a:srgbClr val="00B5DD"/>
              </a:buClr>
              <a:buSzPts val="1800"/>
              <a:buFont typeface="Wingdings" panose="05000000000000000000" pitchFamily="2" charset="2"/>
              <a:buChar char="Ø"/>
            </a:pPr>
            <a:r>
              <a:rPr lang="en-US" sz="2000" dirty="0">
                <a:solidFill>
                  <a:srgbClr val="3A3F50"/>
                </a:solidFill>
                <a:latin typeface="Barlow Light"/>
                <a:sym typeface="Barlow Light"/>
              </a:rPr>
              <a:t>1. Tailwind CSS (Free)</a:t>
            </a:r>
          </a:p>
          <a:p>
            <a:pPr marL="457200" lvl="0" indent="-342900">
              <a:lnSpc>
                <a:spcPct val="110000"/>
              </a:lnSpc>
              <a:spcBef>
                <a:spcPts val="600"/>
              </a:spcBef>
              <a:buClr>
                <a:srgbClr val="00B5DD"/>
              </a:buClr>
              <a:buSzPts val="1800"/>
              <a:buFont typeface="Wingdings" panose="05000000000000000000" pitchFamily="2" charset="2"/>
              <a:buChar char="Ø"/>
            </a:pPr>
            <a:r>
              <a:rPr lang="en-US" sz="2000" dirty="0">
                <a:solidFill>
                  <a:srgbClr val="3A3F50"/>
                </a:solidFill>
                <a:latin typeface="Barlow Light"/>
                <a:sym typeface="Barlow Light"/>
              </a:rPr>
              <a:t>2. </a:t>
            </a:r>
            <a:r>
              <a:rPr lang="en-US" sz="2000" dirty="0" err="1">
                <a:solidFill>
                  <a:srgbClr val="3A3F50"/>
                </a:solidFill>
                <a:latin typeface="Barlow Light"/>
                <a:sym typeface="Barlow Light"/>
              </a:rPr>
              <a:t>Bulma</a:t>
            </a:r>
            <a:r>
              <a:rPr lang="en-US" sz="2000" dirty="0">
                <a:solidFill>
                  <a:srgbClr val="3A3F50"/>
                </a:solidFill>
                <a:latin typeface="Barlow Light"/>
                <a:sym typeface="Barlow Light"/>
              </a:rPr>
              <a:t>(Free)</a:t>
            </a:r>
          </a:p>
          <a:p>
            <a:pPr marL="457200" lvl="0" indent="-342900">
              <a:lnSpc>
                <a:spcPct val="110000"/>
              </a:lnSpc>
              <a:spcBef>
                <a:spcPts val="600"/>
              </a:spcBef>
              <a:buClr>
                <a:srgbClr val="00B5DD"/>
              </a:buClr>
              <a:buSzPts val="1800"/>
              <a:buFont typeface="Wingdings" panose="05000000000000000000" pitchFamily="2" charset="2"/>
              <a:buChar char="Ø"/>
            </a:pPr>
            <a:r>
              <a:rPr lang="en-US" sz="2000" dirty="0">
                <a:solidFill>
                  <a:srgbClr val="3A3F50"/>
                </a:solidFill>
                <a:latin typeface="Barlow Light"/>
                <a:sym typeface="Barlow Light"/>
              </a:rPr>
              <a:t>3. Materialize (Paid) </a:t>
            </a:r>
          </a:p>
          <a:p>
            <a:pPr marL="457200" lvl="0" indent="-342900">
              <a:lnSpc>
                <a:spcPct val="110000"/>
              </a:lnSpc>
              <a:spcBef>
                <a:spcPts val="600"/>
              </a:spcBef>
              <a:buClr>
                <a:srgbClr val="00B5DD"/>
              </a:buClr>
              <a:buSzPts val="1800"/>
              <a:buFont typeface="Wingdings" panose="05000000000000000000" pitchFamily="2" charset="2"/>
              <a:buChar char="Ø"/>
            </a:pPr>
            <a:r>
              <a:rPr lang="en-US" sz="2000" dirty="0">
                <a:solidFill>
                  <a:srgbClr val="3A3F50"/>
                </a:solidFill>
                <a:latin typeface="Barlow Light"/>
                <a:sym typeface="Barlow Light"/>
              </a:rPr>
              <a:t>4. Foundation by </a:t>
            </a:r>
            <a:r>
              <a:rPr lang="en-US" sz="2000" dirty="0" err="1">
                <a:solidFill>
                  <a:srgbClr val="3A3F50"/>
                </a:solidFill>
                <a:latin typeface="Barlow Light"/>
                <a:sym typeface="Barlow Light"/>
              </a:rPr>
              <a:t>Zurb</a:t>
            </a:r>
            <a:r>
              <a:rPr lang="en-US" sz="2000" dirty="0">
                <a:solidFill>
                  <a:srgbClr val="3A3F50"/>
                </a:solidFill>
                <a:latin typeface="Barlow Light"/>
                <a:sym typeface="Barlow Light"/>
              </a:rPr>
              <a:t> (Paid)</a:t>
            </a:r>
          </a:p>
          <a:p>
            <a:pPr marL="457200" lvl="0" indent="-342900">
              <a:lnSpc>
                <a:spcPct val="110000"/>
              </a:lnSpc>
              <a:spcBef>
                <a:spcPts val="600"/>
              </a:spcBef>
              <a:buClr>
                <a:srgbClr val="00B5DD"/>
              </a:buClr>
              <a:buSzPts val="1800"/>
              <a:buFont typeface="Wingdings" panose="05000000000000000000" pitchFamily="2" charset="2"/>
              <a:buChar char="Ø"/>
            </a:pPr>
            <a:r>
              <a:rPr lang="en-US" sz="2000" dirty="0">
                <a:solidFill>
                  <a:srgbClr val="3A3F50"/>
                </a:solidFill>
                <a:latin typeface="Barlow Light"/>
                <a:sym typeface="Barlow Light"/>
              </a:rPr>
              <a:t>5. Pure CSS (Free)</a:t>
            </a:r>
          </a:p>
          <a:p>
            <a:pPr marL="457200" lvl="0" indent="-342900">
              <a:lnSpc>
                <a:spcPct val="110000"/>
              </a:lnSpc>
              <a:spcBef>
                <a:spcPts val="600"/>
              </a:spcBef>
              <a:buClr>
                <a:srgbClr val="00B5DD"/>
              </a:buClr>
              <a:buSzPts val="1800"/>
              <a:buFont typeface="Wingdings" panose="05000000000000000000" pitchFamily="2" charset="2"/>
              <a:buChar char="Ø"/>
            </a:pPr>
            <a:r>
              <a:rPr lang="en-US" sz="2000" dirty="0">
                <a:solidFill>
                  <a:srgbClr val="3A3F50"/>
                </a:solidFill>
                <a:latin typeface="Barlow Light"/>
                <a:sym typeface="Barlow Light"/>
              </a:rPr>
              <a:t>6. Element(Paid)</a:t>
            </a:r>
          </a:p>
          <a:p>
            <a:pPr marL="457200" lvl="0" indent="-342900">
              <a:lnSpc>
                <a:spcPct val="110000"/>
              </a:lnSpc>
              <a:spcBef>
                <a:spcPts val="600"/>
              </a:spcBef>
              <a:buClr>
                <a:srgbClr val="00B5DD"/>
              </a:buClr>
              <a:buSzPts val="1800"/>
              <a:buFont typeface="Wingdings" panose="05000000000000000000" pitchFamily="2" charset="2"/>
              <a:buChar char="Ø"/>
            </a:pPr>
            <a:r>
              <a:rPr lang="en-US" sz="2000" dirty="0">
                <a:solidFill>
                  <a:srgbClr val="3A3F50"/>
                </a:solidFill>
                <a:latin typeface="Barlow Light"/>
                <a:sym typeface="Barlow Light"/>
              </a:rPr>
              <a:t>7. Skeleton(Free)</a:t>
            </a:r>
          </a:p>
          <a:p>
            <a:pPr marL="457200" lvl="0" indent="-342900">
              <a:lnSpc>
                <a:spcPct val="110000"/>
              </a:lnSpc>
              <a:spcBef>
                <a:spcPts val="600"/>
              </a:spcBef>
              <a:buClr>
                <a:srgbClr val="00B5DD"/>
              </a:buClr>
              <a:buSzPts val="1800"/>
              <a:buFont typeface="Wingdings" panose="05000000000000000000" pitchFamily="2" charset="2"/>
              <a:buChar char="Ø"/>
            </a:pPr>
            <a:r>
              <a:rPr lang="en-US" sz="2000" dirty="0">
                <a:solidFill>
                  <a:srgbClr val="3A3F50"/>
                </a:solidFill>
                <a:latin typeface="Barlow Light"/>
                <a:sym typeface="Barlow Light"/>
              </a:rPr>
              <a:t>8. Metro UI(Freemium)</a:t>
            </a:r>
          </a:p>
        </p:txBody>
      </p:sp>
      <p:pic>
        <p:nvPicPr>
          <p:cNvPr id="7" name="Picture 6">
            <a:extLst>
              <a:ext uri="{FF2B5EF4-FFF2-40B4-BE49-F238E27FC236}">
                <a16:creationId xmlns:a16="http://schemas.microsoft.com/office/drawing/2014/main" id="{91CBDD82-E29B-9A86-638A-6985BB57FF56}"/>
              </a:ext>
            </a:extLst>
          </p:cNvPr>
          <p:cNvPicPr>
            <a:picLocks noChangeAspect="1"/>
          </p:cNvPicPr>
          <p:nvPr/>
        </p:nvPicPr>
        <p:blipFill>
          <a:blip r:embed="rId3"/>
          <a:stretch>
            <a:fillRect/>
          </a:stretch>
        </p:blipFill>
        <p:spPr>
          <a:xfrm>
            <a:off x="5885253" y="1353205"/>
            <a:ext cx="2450535" cy="2864263"/>
          </a:xfrm>
          <a:prstGeom prst="rect">
            <a:avLst/>
          </a:prstGeom>
        </p:spPr>
      </p:pic>
    </p:spTree>
    <p:extLst>
      <p:ext uri="{BB962C8B-B14F-4D97-AF65-F5344CB8AC3E}">
        <p14:creationId xmlns:p14="http://schemas.microsoft.com/office/powerpoint/2010/main" val="725779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6">
                                            <p:txEl>
                                              <p:pRg st="5" end="5"/>
                                            </p:txEl>
                                          </p:spTgt>
                                        </p:tgtEl>
                                        <p:attrNameLst>
                                          <p:attrName>style.visibility</p:attrName>
                                        </p:attrNameLst>
                                      </p:cBhvr>
                                      <p:to>
                                        <p:strVal val="visible"/>
                                      </p:to>
                                    </p:set>
                                    <p:animEffect transition="in" filter="fade">
                                      <p:cBhvr>
                                        <p:cTn id="32" dur="500"/>
                                        <p:tgtEl>
                                          <p:spTgt spid="6">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6">
                                            <p:txEl>
                                              <p:pRg st="6" end="6"/>
                                            </p:txEl>
                                          </p:spTgt>
                                        </p:tgtEl>
                                        <p:attrNameLst>
                                          <p:attrName>style.visibility</p:attrName>
                                        </p:attrNameLst>
                                      </p:cBhvr>
                                      <p:to>
                                        <p:strVal val="visible"/>
                                      </p:to>
                                    </p:set>
                                    <p:animEffect transition="in" filter="fade">
                                      <p:cBhvr>
                                        <p:cTn id="37" dur="500"/>
                                        <p:tgtEl>
                                          <p:spTgt spid="6">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6">
                                            <p:txEl>
                                              <p:pRg st="7" end="7"/>
                                            </p:txEl>
                                          </p:spTgt>
                                        </p:tgtEl>
                                        <p:attrNameLst>
                                          <p:attrName>style.visibility</p:attrName>
                                        </p:attrNameLst>
                                      </p:cBhvr>
                                      <p:to>
                                        <p:strVal val="visible"/>
                                      </p:to>
                                    </p:set>
                                    <p:animEffect transition="in" filter="fade">
                                      <p:cBhvr>
                                        <p:cTn id="42" dur="500"/>
                                        <p:tgtEl>
                                          <p:spTgt spid="6">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Google Shape;405;p15"/>
          <p:cNvSpPr txBox="1">
            <a:spLocks noGrp="1"/>
          </p:cNvSpPr>
          <p:nvPr>
            <p:ph type="ctrTitle"/>
          </p:nvPr>
        </p:nvSpPr>
        <p:spPr>
          <a:xfrm>
            <a:off x="1151095" y="1711028"/>
            <a:ext cx="4676700" cy="11598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b="1" dirty="0"/>
              <a:t>Web Hosting</a:t>
            </a:r>
            <a:endParaRPr dirty="0"/>
          </a:p>
        </p:txBody>
      </p:sp>
      <p:sp>
        <p:nvSpPr>
          <p:cNvPr id="407" name="Google Shape;407;p15"/>
          <p:cNvSpPr txBox="1"/>
          <p:nvPr/>
        </p:nvSpPr>
        <p:spPr>
          <a:xfrm>
            <a:off x="0" y="1866900"/>
            <a:ext cx="609600" cy="1420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3600" b="1">
              <a:solidFill>
                <a:schemeClr val="lt1"/>
              </a:solidFill>
              <a:latin typeface="Barlow"/>
              <a:ea typeface="Barlow"/>
              <a:cs typeface="Barlow"/>
              <a:sym typeface="Barlow"/>
            </a:endParaRPr>
          </a:p>
        </p:txBody>
      </p:sp>
      <p:grpSp>
        <p:nvGrpSpPr>
          <p:cNvPr id="2" name="Google Shape;597;p17">
            <a:extLst>
              <a:ext uri="{FF2B5EF4-FFF2-40B4-BE49-F238E27FC236}">
                <a16:creationId xmlns:a16="http://schemas.microsoft.com/office/drawing/2014/main" id="{63CD28C5-9F75-D93B-5215-643EA9666C96}"/>
              </a:ext>
            </a:extLst>
          </p:cNvPr>
          <p:cNvGrpSpPr/>
          <p:nvPr/>
        </p:nvGrpSpPr>
        <p:grpSpPr>
          <a:xfrm>
            <a:off x="5930652" y="1118200"/>
            <a:ext cx="2928488" cy="3139481"/>
            <a:chOff x="2183550" y="65875"/>
            <a:chExt cx="4483981" cy="4807045"/>
          </a:xfrm>
        </p:grpSpPr>
        <p:sp>
          <p:nvSpPr>
            <p:cNvPr id="4" name="Google Shape;598;p17">
              <a:extLst>
                <a:ext uri="{FF2B5EF4-FFF2-40B4-BE49-F238E27FC236}">
                  <a16:creationId xmlns:a16="http://schemas.microsoft.com/office/drawing/2014/main" id="{4DEE174C-6640-27E9-E7B2-0EA814E4A049}"/>
                </a:ext>
              </a:extLst>
            </p:cNvPr>
            <p:cNvSpPr/>
            <p:nvPr/>
          </p:nvSpPr>
          <p:spPr>
            <a:xfrm>
              <a:off x="3889897" y="3280283"/>
              <a:ext cx="998038" cy="577710"/>
            </a:xfrm>
            <a:custGeom>
              <a:avLst/>
              <a:gdLst/>
              <a:ahLst/>
              <a:cxnLst/>
              <a:rect l="l" t="t" r="r" b="b"/>
              <a:pathLst>
                <a:path w="998038" h="577710" extrusionOk="0">
                  <a:moveTo>
                    <a:pt x="461327" y="569588"/>
                  </a:moveTo>
                  <a:lnTo>
                    <a:pt x="14055" y="310699"/>
                  </a:lnTo>
                  <a:cubicBezTo>
                    <a:pt x="-6751" y="298602"/>
                    <a:pt x="-4186" y="277552"/>
                    <a:pt x="19945" y="263645"/>
                  </a:cubicBezTo>
                  <a:lnTo>
                    <a:pt x="455437" y="11519"/>
                  </a:lnTo>
                  <a:cubicBezTo>
                    <a:pt x="479568" y="-2388"/>
                    <a:pt x="515954" y="-3912"/>
                    <a:pt x="536759" y="8090"/>
                  </a:cubicBezTo>
                  <a:lnTo>
                    <a:pt x="983936" y="266979"/>
                  </a:lnTo>
                  <a:cubicBezTo>
                    <a:pt x="1004837" y="279076"/>
                    <a:pt x="1002177" y="300126"/>
                    <a:pt x="978141" y="314033"/>
                  </a:cubicBezTo>
                  <a:lnTo>
                    <a:pt x="542554" y="566159"/>
                  </a:lnTo>
                  <a:cubicBezTo>
                    <a:pt x="518519" y="580161"/>
                    <a:pt x="482133" y="581590"/>
                    <a:pt x="461327" y="56958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 name="Google Shape;599;p17">
              <a:extLst>
                <a:ext uri="{FF2B5EF4-FFF2-40B4-BE49-F238E27FC236}">
                  <a16:creationId xmlns:a16="http://schemas.microsoft.com/office/drawing/2014/main" id="{DAA451A0-3F78-C969-30DB-FFE2E75D2107}"/>
                </a:ext>
              </a:extLst>
            </p:cNvPr>
            <p:cNvSpPr/>
            <p:nvPr/>
          </p:nvSpPr>
          <p:spPr>
            <a:xfrm>
              <a:off x="2372415" y="3694995"/>
              <a:ext cx="1795739" cy="1039558"/>
            </a:xfrm>
            <a:custGeom>
              <a:avLst/>
              <a:gdLst/>
              <a:ahLst/>
              <a:cxnLst/>
              <a:rect l="l" t="t" r="r" b="b"/>
              <a:pathLst>
                <a:path w="1795739" h="1039558" extrusionOk="0">
                  <a:moveTo>
                    <a:pt x="1781394" y="0"/>
                  </a:moveTo>
                  <a:lnTo>
                    <a:pt x="1781394" y="95"/>
                  </a:lnTo>
                  <a:lnTo>
                    <a:pt x="651623" y="653987"/>
                  </a:lnTo>
                  <a:lnTo>
                    <a:pt x="0" y="1031176"/>
                  </a:lnTo>
                  <a:lnTo>
                    <a:pt x="14440" y="1039558"/>
                  </a:lnTo>
                  <a:lnTo>
                    <a:pt x="666063" y="662273"/>
                  </a:lnTo>
                  <a:lnTo>
                    <a:pt x="1795739" y="8382"/>
                  </a:lnTo>
                  <a:lnTo>
                    <a:pt x="1795739" y="8382"/>
                  </a:lnTo>
                  <a:lnTo>
                    <a:pt x="1781394" y="0"/>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 name="Google Shape;600;p17">
              <a:extLst>
                <a:ext uri="{FF2B5EF4-FFF2-40B4-BE49-F238E27FC236}">
                  <a16:creationId xmlns:a16="http://schemas.microsoft.com/office/drawing/2014/main" id="{4037564A-A4C6-BF2B-2A9B-C4EAF85B4089}"/>
                </a:ext>
              </a:extLst>
            </p:cNvPr>
            <p:cNvSpPr/>
            <p:nvPr/>
          </p:nvSpPr>
          <p:spPr>
            <a:xfrm>
              <a:off x="3921527" y="3261804"/>
              <a:ext cx="998857" cy="577329"/>
            </a:xfrm>
            <a:custGeom>
              <a:avLst/>
              <a:gdLst/>
              <a:ahLst/>
              <a:cxnLst/>
              <a:rect l="l" t="t" r="r" b="b"/>
              <a:pathLst>
                <a:path w="998857" h="577329" extrusionOk="0">
                  <a:moveTo>
                    <a:pt x="998097" y="255644"/>
                  </a:moveTo>
                  <a:lnTo>
                    <a:pt x="976057" y="262407"/>
                  </a:lnTo>
                  <a:lnTo>
                    <a:pt x="536860" y="8090"/>
                  </a:lnTo>
                  <a:cubicBezTo>
                    <a:pt x="516054" y="-3912"/>
                    <a:pt x="479858" y="-2388"/>
                    <a:pt x="455632" y="11519"/>
                  </a:cubicBezTo>
                  <a:lnTo>
                    <a:pt x="20046" y="263645"/>
                  </a:lnTo>
                  <a:lnTo>
                    <a:pt x="19001" y="264312"/>
                  </a:lnTo>
                  <a:lnTo>
                    <a:pt x="0" y="258502"/>
                  </a:lnTo>
                  <a:lnTo>
                    <a:pt x="0" y="287077"/>
                  </a:lnTo>
                  <a:cubicBezTo>
                    <a:pt x="0" y="288125"/>
                    <a:pt x="0" y="289173"/>
                    <a:pt x="0" y="290316"/>
                  </a:cubicBezTo>
                  <a:lnTo>
                    <a:pt x="0" y="292601"/>
                  </a:lnTo>
                  <a:lnTo>
                    <a:pt x="0" y="292601"/>
                  </a:lnTo>
                  <a:cubicBezTo>
                    <a:pt x="1596" y="300307"/>
                    <a:pt x="6641" y="306841"/>
                    <a:pt x="13680" y="310318"/>
                  </a:cubicBezTo>
                  <a:lnTo>
                    <a:pt x="460953" y="569208"/>
                  </a:lnTo>
                  <a:cubicBezTo>
                    <a:pt x="481758" y="581209"/>
                    <a:pt x="517954" y="579780"/>
                    <a:pt x="542275" y="565778"/>
                  </a:cubicBezTo>
                  <a:lnTo>
                    <a:pt x="979097" y="314033"/>
                  </a:lnTo>
                  <a:cubicBezTo>
                    <a:pt x="989404" y="309413"/>
                    <a:pt x="996786" y="300012"/>
                    <a:pt x="998857" y="288887"/>
                  </a:cubicBezTo>
                  <a:lnTo>
                    <a:pt x="998857" y="288887"/>
                  </a:lnTo>
                  <a:close/>
                </a:path>
              </a:pathLst>
            </a:custGeom>
            <a:solidFill>
              <a:srgbClr val="D5D6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 name="Google Shape;601;p17">
              <a:extLst>
                <a:ext uri="{FF2B5EF4-FFF2-40B4-BE49-F238E27FC236}">
                  <a16:creationId xmlns:a16="http://schemas.microsoft.com/office/drawing/2014/main" id="{87A5A126-D46E-E21C-5052-0249D9FA7089}"/>
                </a:ext>
              </a:extLst>
            </p:cNvPr>
            <p:cNvSpPr/>
            <p:nvPr/>
          </p:nvSpPr>
          <p:spPr>
            <a:xfrm>
              <a:off x="3922039" y="3231825"/>
              <a:ext cx="998054" cy="577388"/>
            </a:xfrm>
            <a:custGeom>
              <a:avLst/>
              <a:gdLst/>
              <a:ahLst/>
              <a:cxnLst/>
              <a:rect l="l" t="t" r="r" b="b"/>
              <a:pathLst>
                <a:path w="998054" h="577388" extrusionOk="0">
                  <a:moveTo>
                    <a:pt x="461295" y="569183"/>
                  </a:moveTo>
                  <a:lnTo>
                    <a:pt x="14023" y="310674"/>
                  </a:lnTo>
                  <a:cubicBezTo>
                    <a:pt x="-6783" y="298673"/>
                    <a:pt x="-4123" y="277623"/>
                    <a:pt x="19913" y="263716"/>
                  </a:cubicBezTo>
                  <a:lnTo>
                    <a:pt x="455500" y="11589"/>
                  </a:lnTo>
                  <a:cubicBezTo>
                    <a:pt x="479536" y="-2412"/>
                    <a:pt x="515922" y="-3936"/>
                    <a:pt x="536727" y="8160"/>
                  </a:cubicBezTo>
                  <a:lnTo>
                    <a:pt x="984000" y="267050"/>
                  </a:lnTo>
                  <a:cubicBezTo>
                    <a:pt x="1004805" y="279147"/>
                    <a:pt x="1002240" y="300197"/>
                    <a:pt x="978110" y="314103"/>
                  </a:cubicBezTo>
                  <a:lnTo>
                    <a:pt x="542618" y="566230"/>
                  </a:lnTo>
                  <a:cubicBezTo>
                    <a:pt x="518487" y="579756"/>
                    <a:pt x="482101" y="581280"/>
                    <a:pt x="461295" y="569183"/>
                  </a:cubicBezTo>
                  <a:close/>
                </a:path>
              </a:pathLst>
            </a:custGeom>
            <a:solidFill>
              <a:srgbClr val="E9EA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 name="Google Shape;602;p17">
              <a:extLst>
                <a:ext uri="{FF2B5EF4-FFF2-40B4-BE49-F238E27FC236}">
                  <a16:creationId xmlns:a16="http://schemas.microsoft.com/office/drawing/2014/main" id="{3992232B-7324-469C-E0D3-7C147974C07E}"/>
                </a:ext>
              </a:extLst>
            </p:cNvPr>
            <p:cNvSpPr/>
            <p:nvPr/>
          </p:nvSpPr>
          <p:spPr>
            <a:xfrm>
              <a:off x="4231770" y="3400376"/>
              <a:ext cx="378145" cy="218912"/>
            </a:xfrm>
            <a:custGeom>
              <a:avLst/>
              <a:gdLst/>
              <a:ahLst/>
              <a:cxnLst/>
              <a:rect l="l" t="t" r="r" b="b"/>
              <a:pathLst>
                <a:path w="378145" h="218912" extrusionOk="0">
                  <a:moveTo>
                    <a:pt x="377956" y="96880"/>
                  </a:moveTo>
                  <a:lnTo>
                    <a:pt x="377956" y="58780"/>
                  </a:lnTo>
                  <a:lnTo>
                    <a:pt x="323804" y="73067"/>
                  </a:lnTo>
                  <a:lnTo>
                    <a:pt x="203341" y="3058"/>
                  </a:lnTo>
                  <a:cubicBezTo>
                    <a:pt x="193461" y="-1447"/>
                    <a:pt x="182023" y="-952"/>
                    <a:pt x="172560" y="4392"/>
                  </a:cubicBezTo>
                  <a:lnTo>
                    <a:pt x="55422" y="72210"/>
                  </a:lnTo>
                  <a:lnTo>
                    <a:pt x="36" y="57541"/>
                  </a:lnTo>
                  <a:lnTo>
                    <a:pt x="36" y="98594"/>
                  </a:lnTo>
                  <a:lnTo>
                    <a:pt x="36" y="98594"/>
                  </a:lnTo>
                  <a:lnTo>
                    <a:pt x="36" y="108119"/>
                  </a:lnTo>
                  <a:cubicBezTo>
                    <a:pt x="-12" y="108500"/>
                    <a:pt x="-12" y="108881"/>
                    <a:pt x="36" y="109262"/>
                  </a:cubicBezTo>
                  <a:lnTo>
                    <a:pt x="36" y="110215"/>
                  </a:lnTo>
                  <a:lnTo>
                    <a:pt x="36" y="110215"/>
                  </a:lnTo>
                  <a:cubicBezTo>
                    <a:pt x="644" y="113139"/>
                    <a:pt x="2572" y="115606"/>
                    <a:pt x="5261" y="116882"/>
                  </a:cubicBezTo>
                  <a:lnTo>
                    <a:pt x="174840" y="215847"/>
                  </a:lnTo>
                  <a:cubicBezTo>
                    <a:pt x="184721" y="220333"/>
                    <a:pt x="196130" y="219876"/>
                    <a:pt x="205621" y="214608"/>
                  </a:cubicBezTo>
                  <a:lnTo>
                    <a:pt x="370736" y="119358"/>
                  </a:lnTo>
                  <a:cubicBezTo>
                    <a:pt x="374621" y="117606"/>
                    <a:pt x="377395" y="114044"/>
                    <a:pt x="378146" y="109833"/>
                  </a:cubicBezTo>
                  <a:lnTo>
                    <a:pt x="378146" y="109833"/>
                  </a:lnTo>
                  <a:lnTo>
                    <a:pt x="378146" y="97261"/>
                  </a:lnTo>
                  <a:close/>
                </a:path>
              </a:pathLst>
            </a:custGeom>
            <a:solidFill>
              <a:srgbClr val="D5D6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 name="Google Shape;603;p17">
              <a:extLst>
                <a:ext uri="{FF2B5EF4-FFF2-40B4-BE49-F238E27FC236}">
                  <a16:creationId xmlns:a16="http://schemas.microsoft.com/office/drawing/2014/main" id="{0B054E7A-0D94-248A-CC89-96879C352AFF}"/>
                </a:ext>
              </a:extLst>
            </p:cNvPr>
            <p:cNvSpPr/>
            <p:nvPr/>
          </p:nvSpPr>
          <p:spPr>
            <a:xfrm>
              <a:off x="4231502" y="3348848"/>
              <a:ext cx="378432" cy="218803"/>
            </a:xfrm>
            <a:custGeom>
              <a:avLst/>
              <a:gdLst/>
              <a:ahLst/>
              <a:cxnLst/>
              <a:rect l="l" t="t" r="r" b="b"/>
              <a:pathLst>
                <a:path w="378432" h="218803" extrusionOk="0">
                  <a:moveTo>
                    <a:pt x="175108" y="215844"/>
                  </a:moveTo>
                  <a:lnTo>
                    <a:pt x="5339" y="117451"/>
                  </a:lnTo>
                  <a:cubicBezTo>
                    <a:pt x="-2547" y="112879"/>
                    <a:pt x="-1597" y="104878"/>
                    <a:pt x="7524" y="99639"/>
                  </a:cubicBezTo>
                  <a:lnTo>
                    <a:pt x="172638" y="4389"/>
                  </a:lnTo>
                  <a:cubicBezTo>
                    <a:pt x="182167" y="-992"/>
                    <a:pt x="193691" y="-1449"/>
                    <a:pt x="203609" y="3151"/>
                  </a:cubicBezTo>
                  <a:lnTo>
                    <a:pt x="373094" y="101259"/>
                  </a:lnTo>
                  <a:cubicBezTo>
                    <a:pt x="380979" y="105831"/>
                    <a:pt x="380029" y="113832"/>
                    <a:pt x="370909" y="119166"/>
                  </a:cubicBezTo>
                  <a:lnTo>
                    <a:pt x="205794" y="214416"/>
                  </a:lnTo>
                  <a:cubicBezTo>
                    <a:pt x="196360" y="219712"/>
                    <a:pt x="184988" y="220245"/>
                    <a:pt x="175108" y="215844"/>
                  </a:cubicBezTo>
                  <a:close/>
                </a:path>
              </a:pathLst>
            </a:custGeom>
            <a:solidFill>
              <a:srgbClr val="E9EA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 name="Google Shape;604;p17">
              <a:extLst>
                <a:ext uri="{FF2B5EF4-FFF2-40B4-BE49-F238E27FC236}">
                  <a16:creationId xmlns:a16="http://schemas.microsoft.com/office/drawing/2014/main" id="{9CFE5D59-BC6B-8700-8F1F-3A83837F9351}"/>
                </a:ext>
              </a:extLst>
            </p:cNvPr>
            <p:cNvSpPr/>
            <p:nvPr/>
          </p:nvSpPr>
          <p:spPr>
            <a:xfrm>
              <a:off x="3409843" y="2513133"/>
              <a:ext cx="2024410" cy="945165"/>
            </a:xfrm>
            <a:custGeom>
              <a:avLst/>
              <a:gdLst/>
              <a:ahLst/>
              <a:cxnLst/>
              <a:rect l="l" t="t" r="r" b="b"/>
              <a:pathLst>
                <a:path w="2024410" h="945165" extrusionOk="0">
                  <a:moveTo>
                    <a:pt x="1010828" y="945166"/>
                  </a:moveTo>
                  <a:lnTo>
                    <a:pt x="0" y="38005"/>
                  </a:lnTo>
                  <a:lnTo>
                    <a:pt x="2024411" y="0"/>
                  </a:lnTo>
                  <a:lnTo>
                    <a:pt x="1010828" y="945166"/>
                  </a:lnTo>
                  <a:close/>
                </a:path>
              </a:pathLst>
            </a:custGeom>
            <a:solidFill>
              <a:srgbClr val="3E7E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 name="Google Shape;605;p17">
              <a:extLst>
                <a:ext uri="{FF2B5EF4-FFF2-40B4-BE49-F238E27FC236}">
                  <a16:creationId xmlns:a16="http://schemas.microsoft.com/office/drawing/2014/main" id="{1E69839A-E82B-E187-8368-893EC315925E}"/>
                </a:ext>
              </a:extLst>
            </p:cNvPr>
            <p:cNvSpPr/>
            <p:nvPr/>
          </p:nvSpPr>
          <p:spPr>
            <a:xfrm>
              <a:off x="2963426" y="65875"/>
              <a:ext cx="2875158" cy="2882646"/>
            </a:xfrm>
            <a:custGeom>
              <a:avLst/>
              <a:gdLst/>
              <a:ahLst/>
              <a:cxnLst/>
              <a:rect l="l" t="t" r="r" b="b"/>
              <a:pathLst>
                <a:path w="2875158" h="2882646" extrusionOk="0">
                  <a:moveTo>
                    <a:pt x="2875159" y="1441323"/>
                  </a:moveTo>
                  <a:cubicBezTo>
                    <a:pt x="2875159" y="2237344"/>
                    <a:pt x="2231533" y="2882646"/>
                    <a:pt x="1437579" y="2882646"/>
                  </a:cubicBezTo>
                  <a:cubicBezTo>
                    <a:pt x="643626" y="2882646"/>
                    <a:pt x="0" y="2237344"/>
                    <a:pt x="0" y="1441323"/>
                  </a:cubicBezTo>
                  <a:cubicBezTo>
                    <a:pt x="0" y="645302"/>
                    <a:pt x="643626" y="0"/>
                    <a:pt x="1437579" y="0"/>
                  </a:cubicBezTo>
                  <a:cubicBezTo>
                    <a:pt x="2231532" y="0"/>
                    <a:pt x="2875159" y="645302"/>
                    <a:pt x="2875159" y="1441323"/>
                  </a:cubicBezTo>
                  <a:close/>
                </a:path>
              </a:pathLst>
            </a:custGeom>
            <a:solidFill>
              <a:srgbClr val="E9EA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 name="Google Shape;606;p17">
              <a:extLst>
                <a:ext uri="{FF2B5EF4-FFF2-40B4-BE49-F238E27FC236}">
                  <a16:creationId xmlns:a16="http://schemas.microsoft.com/office/drawing/2014/main" id="{B702E91F-58C3-9AE7-DED2-0CAB2B7C5012}"/>
                </a:ext>
              </a:extLst>
            </p:cNvPr>
            <p:cNvSpPr/>
            <p:nvPr/>
          </p:nvSpPr>
          <p:spPr>
            <a:xfrm>
              <a:off x="2986102" y="165506"/>
              <a:ext cx="2752826" cy="2463451"/>
            </a:xfrm>
            <a:custGeom>
              <a:avLst/>
              <a:gdLst/>
              <a:ahLst/>
              <a:cxnLst/>
              <a:rect l="l" t="t" r="r" b="b"/>
              <a:pathLst>
                <a:path w="2752826" h="2463451" extrusionOk="0">
                  <a:moveTo>
                    <a:pt x="1036794" y="484346"/>
                  </a:moveTo>
                  <a:lnTo>
                    <a:pt x="1041639" y="467297"/>
                  </a:lnTo>
                  <a:lnTo>
                    <a:pt x="1041639" y="430340"/>
                  </a:lnTo>
                  <a:cubicBezTo>
                    <a:pt x="1034789" y="431164"/>
                    <a:pt x="1027873" y="431164"/>
                    <a:pt x="1021023" y="430340"/>
                  </a:cubicBezTo>
                  <a:cubicBezTo>
                    <a:pt x="1017413" y="428720"/>
                    <a:pt x="1019883" y="418624"/>
                    <a:pt x="1019883" y="418624"/>
                  </a:cubicBezTo>
                  <a:lnTo>
                    <a:pt x="1036794" y="404051"/>
                  </a:lnTo>
                  <a:lnTo>
                    <a:pt x="1002878" y="411290"/>
                  </a:lnTo>
                  <a:lnTo>
                    <a:pt x="990717" y="430340"/>
                  </a:lnTo>
                  <a:lnTo>
                    <a:pt x="952716" y="453866"/>
                  </a:lnTo>
                  <a:lnTo>
                    <a:pt x="969722" y="463391"/>
                  </a:lnTo>
                  <a:lnTo>
                    <a:pt x="980647" y="470630"/>
                  </a:lnTo>
                  <a:lnTo>
                    <a:pt x="996988" y="473107"/>
                  </a:lnTo>
                  <a:lnTo>
                    <a:pt x="996988" y="462344"/>
                  </a:lnTo>
                  <a:cubicBezTo>
                    <a:pt x="996988" y="462344"/>
                    <a:pt x="1015988" y="457486"/>
                    <a:pt x="1020643" y="464725"/>
                  </a:cubicBezTo>
                  <a:lnTo>
                    <a:pt x="1018268" y="478155"/>
                  </a:lnTo>
                  <a:lnTo>
                    <a:pt x="1036794" y="484346"/>
                  </a:lnTo>
                  <a:close/>
                  <a:moveTo>
                    <a:pt x="616692" y="1010603"/>
                  </a:moveTo>
                  <a:cubicBezTo>
                    <a:pt x="606783" y="1006135"/>
                    <a:pt x="595440" y="1006135"/>
                    <a:pt x="585531" y="1010603"/>
                  </a:cubicBezTo>
                  <a:cubicBezTo>
                    <a:pt x="585702" y="1024414"/>
                    <a:pt x="574967" y="1035891"/>
                    <a:pt x="561211" y="1036606"/>
                  </a:cubicBezTo>
                  <a:lnTo>
                    <a:pt x="588951" y="1052132"/>
                  </a:lnTo>
                  <a:lnTo>
                    <a:pt x="616692" y="1041749"/>
                  </a:lnTo>
                  <a:lnTo>
                    <a:pt x="652983" y="1029653"/>
                  </a:lnTo>
                  <a:lnTo>
                    <a:pt x="684049" y="1052132"/>
                  </a:lnTo>
                  <a:cubicBezTo>
                    <a:pt x="707420" y="1023557"/>
                    <a:pt x="684049" y="1007078"/>
                    <a:pt x="684049" y="1007078"/>
                  </a:cubicBezTo>
                  <a:lnTo>
                    <a:pt x="616692" y="1010603"/>
                  </a:lnTo>
                  <a:close/>
                  <a:moveTo>
                    <a:pt x="1206658" y="1540478"/>
                  </a:moveTo>
                  <a:lnTo>
                    <a:pt x="1179773" y="1534763"/>
                  </a:lnTo>
                  <a:lnTo>
                    <a:pt x="1133031" y="1504950"/>
                  </a:lnTo>
                  <a:lnTo>
                    <a:pt x="1091990" y="1504950"/>
                  </a:lnTo>
                  <a:lnTo>
                    <a:pt x="1056554" y="1486567"/>
                  </a:lnTo>
                  <a:lnTo>
                    <a:pt x="1042399" y="1486567"/>
                  </a:lnTo>
                  <a:cubicBezTo>
                    <a:pt x="1042399" y="1486567"/>
                    <a:pt x="1045249" y="1466660"/>
                    <a:pt x="1040974" y="1465231"/>
                  </a:cubicBezTo>
                  <a:cubicBezTo>
                    <a:pt x="1036699" y="1463802"/>
                    <a:pt x="1005633" y="1445324"/>
                    <a:pt x="1005633" y="1445324"/>
                  </a:cubicBezTo>
                  <a:lnTo>
                    <a:pt x="981502" y="1453896"/>
                  </a:lnTo>
                  <a:lnTo>
                    <a:pt x="981502" y="1436846"/>
                  </a:lnTo>
                  <a:lnTo>
                    <a:pt x="964497" y="1429703"/>
                  </a:lnTo>
                  <a:lnTo>
                    <a:pt x="950341" y="1429703"/>
                  </a:lnTo>
                  <a:lnTo>
                    <a:pt x="951766" y="1415510"/>
                  </a:lnTo>
                  <a:cubicBezTo>
                    <a:pt x="951766" y="1415510"/>
                    <a:pt x="964497" y="1390269"/>
                    <a:pt x="957467" y="1385888"/>
                  </a:cubicBezTo>
                  <a:cubicBezTo>
                    <a:pt x="950436" y="1381506"/>
                    <a:pt x="924881" y="1324642"/>
                    <a:pt x="924881" y="1324642"/>
                  </a:cubicBezTo>
                  <a:lnTo>
                    <a:pt x="886880" y="1303306"/>
                  </a:lnTo>
                  <a:lnTo>
                    <a:pt x="845838" y="1303306"/>
                  </a:lnTo>
                  <a:lnTo>
                    <a:pt x="810403" y="1269302"/>
                  </a:lnTo>
                  <a:lnTo>
                    <a:pt x="775062" y="1240727"/>
                  </a:lnTo>
                  <a:lnTo>
                    <a:pt x="755206" y="1201007"/>
                  </a:lnTo>
                  <a:lnTo>
                    <a:pt x="733925" y="1186815"/>
                  </a:lnTo>
                  <a:cubicBezTo>
                    <a:pt x="733925" y="1186815"/>
                    <a:pt x="709890" y="1202436"/>
                    <a:pt x="704190" y="1201007"/>
                  </a:cubicBezTo>
                  <a:cubicBezTo>
                    <a:pt x="698489" y="1199579"/>
                    <a:pt x="663149" y="1186815"/>
                    <a:pt x="663149" y="1186815"/>
                  </a:cubicBezTo>
                  <a:lnTo>
                    <a:pt x="633413" y="1178338"/>
                  </a:lnTo>
                  <a:lnTo>
                    <a:pt x="596267" y="1195769"/>
                  </a:lnTo>
                  <a:lnTo>
                    <a:pt x="596267" y="1233869"/>
                  </a:lnTo>
                  <a:lnTo>
                    <a:pt x="582111" y="1224344"/>
                  </a:lnTo>
                  <a:lnTo>
                    <a:pt x="582111" y="1210056"/>
                  </a:lnTo>
                  <a:lnTo>
                    <a:pt x="594842" y="1185958"/>
                  </a:lnTo>
                  <a:lnTo>
                    <a:pt x="600542" y="1168908"/>
                  </a:lnTo>
                  <a:lnTo>
                    <a:pt x="587812" y="1163288"/>
                  </a:lnTo>
                  <a:lnTo>
                    <a:pt x="570806" y="1183100"/>
                  </a:lnTo>
                  <a:lnTo>
                    <a:pt x="528340" y="1195769"/>
                  </a:lnTo>
                  <a:lnTo>
                    <a:pt x="519790" y="1214247"/>
                  </a:lnTo>
                  <a:lnTo>
                    <a:pt x="499934" y="1232726"/>
                  </a:lnTo>
                  <a:lnTo>
                    <a:pt x="494329" y="1248347"/>
                  </a:lnTo>
                  <a:lnTo>
                    <a:pt x="463168" y="1222820"/>
                  </a:lnTo>
                  <a:cubicBezTo>
                    <a:pt x="452661" y="1228335"/>
                    <a:pt x="441773" y="1233078"/>
                    <a:pt x="430582" y="1237012"/>
                  </a:cubicBezTo>
                  <a:cubicBezTo>
                    <a:pt x="419096" y="1230897"/>
                    <a:pt x="408190" y="1223762"/>
                    <a:pt x="397996" y="1215676"/>
                  </a:cubicBezTo>
                  <a:lnTo>
                    <a:pt x="382416" y="1185863"/>
                  </a:lnTo>
                  <a:lnTo>
                    <a:pt x="390966" y="1146143"/>
                  </a:lnTo>
                  <a:lnTo>
                    <a:pt x="397996" y="1104900"/>
                  </a:lnTo>
                  <a:lnTo>
                    <a:pt x="371111" y="1087850"/>
                  </a:lnTo>
                  <a:lnTo>
                    <a:pt x="334250" y="1087850"/>
                  </a:lnTo>
                  <a:lnTo>
                    <a:pt x="305749" y="1079373"/>
                  </a:lnTo>
                  <a:lnTo>
                    <a:pt x="319049" y="1058037"/>
                  </a:lnTo>
                  <a:lnTo>
                    <a:pt x="334629" y="1026795"/>
                  </a:lnTo>
                  <a:lnTo>
                    <a:pt x="348785" y="1004126"/>
                  </a:lnTo>
                  <a:cubicBezTo>
                    <a:pt x="348785" y="1004126"/>
                    <a:pt x="352775" y="993743"/>
                    <a:pt x="357335" y="991362"/>
                  </a:cubicBezTo>
                  <a:cubicBezTo>
                    <a:pt x="375386" y="981837"/>
                    <a:pt x="357335" y="972884"/>
                    <a:pt x="357335" y="972884"/>
                  </a:cubicBezTo>
                  <a:cubicBezTo>
                    <a:pt x="357335" y="972884"/>
                    <a:pt x="319334" y="970026"/>
                    <a:pt x="313444" y="972884"/>
                  </a:cubicBezTo>
                  <a:cubicBezTo>
                    <a:pt x="307554" y="975741"/>
                    <a:pt x="292163" y="984218"/>
                    <a:pt x="292163" y="984218"/>
                  </a:cubicBezTo>
                  <a:lnTo>
                    <a:pt x="292163" y="1016889"/>
                  </a:lnTo>
                  <a:lnTo>
                    <a:pt x="263663" y="1029653"/>
                  </a:lnTo>
                  <a:lnTo>
                    <a:pt x="219771" y="1039178"/>
                  </a:lnTo>
                  <a:lnTo>
                    <a:pt x="190036" y="1009269"/>
                  </a:lnTo>
                  <a:cubicBezTo>
                    <a:pt x="185760" y="1005078"/>
                    <a:pt x="175880" y="958215"/>
                    <a:pt x="175880" y="958215"/>
                  </a:cubicBezTo>
                  <a:lnTo>
                    <a:pt x="194216" y="941165"/>
                  </a:lnTo>
                  <a:lnTo>
                    <a:pt x="202766" y="926973"/>
                  </a:lnTo>
                  <a:lnTo>
                    <a:pt x="204191" y="892874"/>
                  </a:lnTo>
                  <a:lnTo>
                    <a:pt x="222526" y="877253"/>
                  </a:lnTo>
                  <a:lnTo>
                    <a:pt x="229652" y="858774"/>
                  </a:lnTo>
                  <a:lnTo>
                    <a:pt x="250742" y="843344"/>
                  </a:lnTo>
                  <a:lnTo>
                    <a:pt x="270978" y="824770"/>
                  </a:lnTo>
                  <a:lnTo>
                    <a:pt x="289408" y="819150"/>
                  </a:lnTo>
                  <a:lnTo>
                    <a:pt x="314869" y="824770"/>
                  </a:lnTo>
                  <a:cubicBezTo>
                    <a:pt x="316294" y="815245"/>
                    <a:pt x="363035" y="819150"/>
                    <a:pt x="363035" y="819150"/>
                  </a:cubicBezTo>
                  <a:lnTo>
                    <a:pt x="381466" y="818198"/>
                  </a:lnTo>
                  <a:lnTo>
                    <a:pt x="380041" y="807815"/>
                  </a:lnTo>
                  <a:cubicBezTo>
                    <a:pt x="388591" y="800671"/>
                    <a:pt x="416902" y="807815"/>
                    <a:pt x="416902" y="807815"/>
                  </a:cubicBezTo>
                  <a:lnTo>
                    <a:pt x="454903" y="804577"/>
                  </a:lnTo>
                  <a:cubicBezTo>
                    <a:pt x="463263" y="806387"/>
                    <a:pt x="470293" y="823627"/>
                    <a:pt x="470293" y="823627"/>
                  </a:cubicBezTo>
                  <a:lnTo>
                    <a:pt x="453288" y="839248"/>
                  </a:lnTo>
                  <a:lnTo>
                    <a:pt x="464688" y="873252"/>
                  </a:lnTo>
                  <a:lnTo>
                    <a:pt x="475993" y="888873"/>
                  </a:lnTo>
                  <a:lnTo>
                    <a:pt x="471718" y="904494"/>
                  </a:lnTo>
                  <a:lnTo>
                    <a:pt x="498984" y="900494"/>
                  </a:lnTo>
                  <a:cubicBezTo>
                    <a:pt x="499427" y="891477"/>
                    <a:pt x="499871" y="882460"/>
                    <a:pt x="500314" y="873443"/>
                  </a:cubicBezTo>
                  <a:lnTo>
                    <a:pt x="501739" y="840772"/>
                  </a:lnTo>
                  <a:lnTo>
                    <a:pt x="497559" y="804958"/>
                  </a:lnTo>
                  <a:lnTo>
                    <a:pt x="523020" y="749903"/>
                  </a:lnTo>
                  <a:lnTo>
                    <a:pt x="626383" y="683228"/>
                  </a:lnTo>
                  <a:cubicBezTo>
                    <a:pt x="625908" y="675164"/>
                    <a:pt x="625432" y="667099"/>
                    <a:pt x="624957" y="659035"/>
                  </a:cubicBezTo>
                  <a:lnTo>
                    <a:pt x="631988" y="624269"/>
                  </a:lnTo>
                  <a:lnTo>
                    <a:pt x="650418" y="630650"/>
                  </a:lnTo>
                  <a:lnTo>
                    <a:pt x="683004" y="591884"/>
                  </a:lnTo>
                  <a:lnTo>
                    <a:pt x="725470" y="577787"/>
                  </a:lnTo>
                  <a:lnTo>
                    <a:pt x="750931" y="560451"/>
                  </a:lnTo>
                  <a:lnTo>
                    <a:pt x="763661" y="534829"/>
                  </a:lnTo>
                  <a:lnTo>
                    <a:pt x="810403" y="520637"/>
                  </a:lnTo>
                  <a:lnTo>
                    <a:pt x="857144" y="496538"/>
                  </a:lnTo>
                  <a:lnTo>
                    <a:pt x="835673" y="519494"/>
                  </a:lnTo>
                  <a:lnTo>
                    <a:pt x="832823" y="539401"/>
                  </a:lnTo>
                  <a:lnTo>
                    <a:pt x="858284" y="533686"/>
                  </a:lnTo>
                  <a:lnTo>
                    <a:pt x="880990" y="520922"/>
                  </a:lnTo>
                  <a:lnTo>
                    <a:pt x="900750" y="515302"/>
                  </a:lnTo>
                  <a:lnTo>
                    <a:pt x="919180" y="509588"/>
                  </a:lnTo>
                  <a:lnTo>
                    <a:pt x="924881" y="496824"/>
                  </a:lnTo>
                  <a:lnTo>
                    <a:pt x="912150" y="496824"/>
                  </a:lnTo>
                  <a:lnTo>
                    <a:pt x="892295" y="489680"/>
                  </a:lnTo>
                  <a:lnTo>
                    <a:pt x="863794" y="468440"/>
                  </a:lnTo>
                  <a:cubicBezTo>
                    <a:pt x="863196" y="463742"/>
                    <a:pt x="864734" y="459023"/>
                    <a:pt x="867974" y="455581"/>
                  </a:cubicBezTo>
                  <a:lnTo>
                    <a:pt x="880799" y="444056"/>
                  </a:lnTo>
                  <a:cubicBezTo>
                    <a:pt x="880799" y="444056"/>
                    <a:pt x="886405" y="437198"/>
                    <a:pt x="882224" y="437198"/>
                  </a:cubicBezTo>
                  <a:cubicBezTo>
                    <a:pt x="878044" y="437198"/>
                    <a:pt x="846789" y="430340"/>
                    <a:pt x="846789" y="430340"/>
                  </a:cubicBezTo>
                  <a:lnTo>
                    <a:pt x="812778" y="444056"/>
                  </a:lnTo>
                  <a:lnTo>
                    <a:pt x="793492" y="444056"/>
                  </a:lnTo>
                  <a:lnTo>
                    <a:pt x="817623" y="423005"/>
                  </a:lnTo>
                  <a:lnTo>
                    <a:pt x="844508" y="423005"/>
                  </a:lnTo>
                  <a:lnTo>
                    <a:pt x="874244" y="415862"/>
                  </a:lnTo>
                  <a:lnTo>
                    <a:pt x="935996" y="415862"/>
                  </a:lnTo>
                  <a:lnTo>
                    <a:pt x="970007" y="408718"/>
                  </a:lnTo>
                  <a:lnTo>
                    <a:pt x="994233" y="395669"/>
                  </a:lnTo>
                  <a:lnTo>
                    <a:pt x="1023968" y="392621"/>
                  </a:lnTo>
                  <a:lnTo>
                    <a:pt x="1032519" y="360712"/>
                  </a:lnTo>
                  <a:lnTo>
                    <a:pt x="1012663" y="343662"/>
                  </a:lnTo>
                  <a:lnTo>
                    <a:pt x="984162" y="328898"/>
                  </a:lnTo>
                  <a:lnTo>
                    <a:pt x="978462" y="295370"/>
                  </a:lnTo>
                  <a:lnTo>
                    <a:pt x="962882" y="261271"/>
                  </a:lnTo>
                  <a:lnTo>
                    <a:pt x="948726" y="261271"/>
                  </a:lnTo>
                  <a:lnTo>
                    <a:pt x="947301" y="279749"/>
                  </a:lnTo>
                  <a:lnTo>
                    <a:pt x="924691" y="279749"/>
                  </a:lnTo>
                  <a:lnTo>
                    <a:pt x="918991" y="291084"/>
                  </a:lnTo>
                  <a:lnTo>
                    <a:pt x="910535" y="296799"/>
                  </a:lnTo>
                  <a:lnTo>
                    <a:pt x="896380" y="299656"/>
                  </a:lnTo>
                  <a:lnTo>
                    <a:pt x="883555" y="286798"/>
                  </a:lnTo>
                  <a:lnTo>
                    <a:pt x="900560" y="268415"/>
                  </a:lnTo>
                  <a:lnTo>
                    <a:pt x="880799" y="249936"/>
                  </a:lnTo>
                  <a:lnTo>
                    <a:pt x="856669" y="237173"/>
                  </a:lnTo>
                  <a:lnTo>
                    <a:pt x="831493" y="237173"/>
                  </a:lnTo>
                  <a:lnTo>
                    <a:pt x="813063" y="242792"/>
                  </a:lnTo>
                  <a:lnTo>
                    <a:pt x="787602" y="272606"/>
                  </a:lnTo>
                  <a:lnTo>
                    <a:pt x="767746" y="289655"/>
                  </a:lnTo>
                  <a:lnTo>
                    <a:pt x="773447" y="305276"/>
                  </a:lnTo>
                  <a:lnTo>
                    <a:pt x="766226" y="328994"/>
                  </a:lnTo>
                  <a:lnTo>
                    <a:pt x="770501" y="338519"/>
                  </a:lnTo>
                  <a:lnTo>
                    <a:pt x="746371" y="347091"/>
                  </a:lnTo>
                  <a:lnTo>
                    <a:pt x="719485" y="352711"/>
                  </a:lnTo>
                  <a:lnTo>
                    <a:pt x="708180" y="349853"/>
                  </a:lnTo>
                  <a:lnTo>
                    <a:pt x="699629" y="361283"/>
                  </a:lnTo>
                  <a:lnTo>
                    <a:pt x="715210" y="393192"/>
                  </a:lnTo>
                  <a:lnTo>
                    <a:pt x="699629" y="403860"/>
                  </a:lnTo>
                  <a:lnTo>
                    <a:pt x="678444" y="403860"/>
                  </a:lnTo>
                  <a:lnTo>
                    <a:pt x="660488" y="380714"/>
                  </a:lnTo>
                  <a:lnTo>
                    <a:pt x="656213" y="367570"/>
                  </a:lnTo>
                  <a:lnTo>
                    <a:pt x="668944" y="360521"/>
                  </a:lnTo>
                  <a:lnTo>
                    <a:pt x="659443" y="343472"/>
                  </a:lnTo>
                  <a:lnTo>
                    <a:pt x="629708" y="342043"/>
                  </a:lnTo>
                  <a:lnTo>
                    <a:pt x="590091" y="317373"/>
                  </a:lnTo>
                  <a:lnTo>
                    <a:pt x="571661" y="317373"/>
                  </a:lnTo>
                  <a:lnTo>
                    <a:pt x="567386" y="302228"/>
                  </a:lnTo>
                  <a:lnTo>
                    <a:pt x="554656" y="296609"/>
                  </a:lnTo>
                  <a:lnTo>
                    <a:pt x="573086" y="275273"/>
                  </a:lnTo>
                  <a:lnTo>
                    <a:pt x="599972" y="259652"/>
                  </a:lnTo>
                  <a:lnTo>
                    <a:pt x="646713" y="242602"/>
                  </a:lnTo>
                  <a:lnTo>
                    <a:pt x="663718" y="236982"/>
                  </a:lnTo>
                  <a:lnTo>
                    <a:pt x="700485" y="228409"/>
                  </a:lnTo>
                  <a:lnTo>
                    <a:pt x="725185" y="214694"/>
                  </a:lnTo>
                  <a:lnTo>
                    <a:pt x="747796" y="194786"/>
                  </a:lnTo>
                  <a:lnTo>
                    <a:pt x="777532" y="194786"/>
                  </a:lnTo>
                  <a:lnTo>
                    <a:pt x="812968" y="185833"/>
                  </a:lnTo>
                  <a:lnTo>
                    <a:pt x="835673" y="185833"/>
                  </a:lnTo>
                  <a:lnTo>
                    <a:pt x="845174" y="159353"/>
                  </a:lnTo>
                  <a:lnTo>
                    <a:pt x="799857" y="159353"/>
                  </a:lnTo>
                  <a:lnTo>
                    <a:pt x="782852" y="172403"/>
                  </a:lnTo>
                  <a:lnTo>
                    <a:pt x="753116" y="172403"/>
                  </a:lnTo>
                  <a:cubicBezTo>
                    <a:pt x="746798" y="166154"/>
                    <a:pt x="738980" y="161657"/>
                    <a:pt x="730410" y="159353"/>
                  </a:cubicBezTo>
                  <a:lnTo>
                    <a:pt x="730410" y="148876"/>
                  </a:lnTo>
                  <a:lnTo>
                    <a:pt x="745991" y="134684"/>
                  </a:lnTo>
                  <a:lnTo>
                    <a:pt x="766226" y="119444"/>
                  </a:lnTo>
                  <a:cubicBezTo>
                    <a:pt x="773304" y="110380"/>
                    <a:pt x="779023" y="100338"/>
                    <a:pt x="783232" y="89630"/>
                  </a:cubicBezTo>
                  <a:lnTo>
                    <a:pt x="824273" y="103823"/>
                  </a:lnTo>
                  <a:lnTo>
                    <a:pt x="855339" y="102203"/>
                  </a:lnTo>
                  <a:lnTo>
                    <a:pt x="876714" y="100965"/>
                  </a:lnTo>
                  <a:lnTo>
                    <a:pt x="903600" y="102394"/>
                  </a:lnTo>
                  <a:lnTo>
                    <a:pt x="919180" y="108109"/>
                  </a:lnTo>
                  <a:cubicBezTo>
                    <a:pt x="914905" y="119444"/>
                    <a:pt x="897995" y="110966"/>
                    <a:pt x="897995" y="110966"/>
                  </a:cubicBezTo>
                  <a:lnTo>
                    <a:pt x="846979" y="116586"/>
                  </a:lnTo>
                  <a:lnTo>
                    <a:pt x="824273" y="128969"/>
                  </a:lnTo>
                  <a:lnTo>
                    <a:pt x="831398" y="113348"/>
                  </a:lnTo>
                  <a:lnTo>
                    <a:pt x="807267" y="114776"/>
                  </a:lnTo>
                  <a:lnTo>
                    <a:pt x="778767" y="133160"/>
                  </a:lnTo>
                  <a:lnTo>
                    <a:pt x="798622" y="143161"/>
                  </a:lnTo>
                  <a:lnTo>
                    <a:pt x="845364" y="143161"/>
                  </a:lnTo>
                  <a:lnTo>
                    <a:pt x="870824" y="152686"/>
                  </a:lnTo>
                  <a:lnTo>
                    <a:pt x="892105" y="144209"/>
                  </a:lnTo>
                  <a:lnTo>
                    <a:pt x="914715" y="152686"/>
                  </a:lnTo>
                  <a:lnTo>
                    <a:pt x="941696" y="161258"/>
                  </a:lnTo>
                  <a:lnTo>
                    <a:pt x="909110" y="171450"/>
                  </a:lnTo>
                  <a:lnTo>
                    <a:pt x="880609" y="184880"/>
                  </a:lnTo>
                  <a:lnTo>
                    <a:pt x="852109" y="191072"/>
                  </a:lnTo>
                  <a:lnTo>
                    <a:pt x="829498" y="199549"/>
                  </a:lnTo>
                  <a:lnTo>
                    <a:pt x="838998" y="219456"/>
                  </a:lnTo>
                  <a:lnTo>
                    <a:pt x="898470" y="218027"/>
                  </a:lnTo>
                  <a:lnTo>
                    <a:pt x="935996" y="241173"/>
                  </a:lnTo>
                  <a:lnTo>
                    <a:pt x="967157" y="241173"/>
                  </a:lnTo>
                  <a:lnTo>
                    <a:pt x="968582" y="228409"/>
                  </a:lnTo>
                  <a:lnTo>
                    <a:pt x="975612" y="215646"/>
                  </a:lnTo>
                  <a:lnTo>
                    <a:pt x="989862" y="212789"/>
                  </a:lnTo>
                  <a:lnTo>
                    <a:pt x="978462" y="197168"/>
                  </a:lnTo>
                  <a:lnTo>
                    <a:pt x="974282" y="185357"/>
                  </a:lnTo>
                  <a:lnTo>
                    <a:pt x="991192" y="185357"/>
                  </a:lnTo>
                  <a:lnTo>
                    <a:pt x="1005443" y="195739"/>
                  </a:lnTo>
                  <a:cubicBezTo>
                    <a:pt x="1016748" y="204311"/>
                    <a:pt x="1040784" y="185357"/>
                    <a:pt x="1040784" y="185357"/>
                  </a:cubicBezTo>
                  <a:lnTo>
                    <a:pt x="1076220" y="171926"/>
                  </a:lnTo>
                  <a:lnTo>
                    <a:pt x="1032329" y="158877"/>
                  </a:lnTo>
                  <a:lnTo>
                    <a:pt x="1018173" y="144685"/>
                  </a:lnTo>
                  <a:cubicBezTo>
                    <a:pt x="1022353" y="136112"/>
                    <a:pt x="971432" y="123349"/>
                    <a:pt x="971432" y="123349"/>
                  </a:cubicBezTo>
                  <a:lnTo>
                    <a:pt x="931721" y="99250"/>
                  </a:lnTo>
                  <a:lnTo>
                    <a:pt x="922221" y="89249"/>
                  </a:lnTo>
                  <a:lnTo>
                    <a:pt x="888495" y="89249"/>
                  </a:lnTo>
                  <a:lnTo>
                    <a:pt x="915380" y="77914"/>
                  </a:lnTo>
                  <a:lnTo>
                    <a:pt x="981882" y="84963"/>
                  </a:lnTo>
                  <a:lnTo>
                    <a:pt x="1015893" y="77914"/>
                  </a:lnTo>
                  <a:lnTo>
                    <a:pt x="1093795" y="58007"/>
                  </a:lnTo>
                  <a:lnTo>
                    <a:pt x="1146142" y="45244"/>
                  </a:lnTo>
                  <a:lnTo>
                    <a:pt x="1184143" y="31052"/>
                  </a:lnTo>
                  <a:lnTo>
                    <a:pt x="1140157" y="24194"/>
                  </a:lnTo>
                  <a:cubicBezTo>
                    <a:pt x="1140157" y="24194"/>
                    <a:pt x="1108996" y="32766"/>
                    <a:pt x="1104721" y="32766"/>
                  </a:cubicBezTo>
                  <a:cubicBezTo>
                    <a:pt x="1100445" y="32766"/>
                    <a:pt x="1063680" y="35623"/>
                    <a:pt x="1059404" y="35623"/>
                  </a:cubicBezTo>
                  <a:lnTo>
                    <a:pt x="960222" y="35623"/>
                  </a:lnTo>
                  <a:lnTo>
                    <a:pt x="929156" y="42672"/>
                  </a:lnTo>
                  <a:lnTo>
                    <a:pt x="957657" y="49816"/>
                  </a:lnTo>
                  <a:lnTo>
                    <a:pt x="940651" y="59341"/>
                  </a:lnTo>
                  <a:lnTo>
                    <a:pt x="910915" y="59341"/>
                  </a:lnTo>
                  <a:lnTo>
                    <a:pt x="893910" y="65056"/>
                  </a:lnTo>
                  <a:lnTo>
                    <a:pt x="916520" y="48006"/>
                  </a:lnTo>
                  <a:lnTo>
                    <a:pt x="892485" y="42291"/>
                  </a:lnTo>
                  <a:lnTo>
                    <a:pt x="862749" y="49435"/>
                  </a:lnTo>
                  <a:lnTo>
                    <a:pt x="825888" y="70675"/>
                  </a:lnTo>
                  <a:lnTo>
                    <a:pt x="842893" y="76390"/>
                  </a:lnTo>
                  <a:lnTo>
                    <a:pt x="867024" y="66865"/>
                  </a:lnTo>
                  <a:lnTo>
                    <a:pt x="886785" y="71057"/>
                  </a:lnTo>
                  <a:lnTo>
                    <a:pt x="865599" y="76772"/>
                  </a:lnTo>
                  <a:lnTo>
                    <a:pt x="857049" y="88106"/>
                  </a:lnTo>
                  <a:lnTo>
                    <a:pt x="871204" y="92393"/>
                  </a:lnTo>
                  <a:lnTo>
                    <a:pt x="833203" y="95250"/>
                  </a:lnTo>
                  <a:lnTo>
                    <a:pt x="766701" y="83915"/>
                  </a:lnTo>
                  <a:lnTo>
                    <a:pt x="739816" y="116491"/>
                  </a:lnTo>
                  <a:lnTo>
                    <a:pt x="685949" y="154591"/>
                  </a:lnTo>
                  <a:lnTo>
                    <a:pt x="700105" y="165925"/>
                  </a:lnTo>
                  <a:lnTo>
                    <a:pt x="690604" y="171926"/>
                  </a:lnTo>
                  <a:lnTo>
                    <a:pt x="677874" y="178689"/>
                  </a:lnTo>
                  <a:lnTo>
                    <a:pt x="641013" y="171926"/>
                  </a:lnTo>
                  <a:lnTo>
                    <a:pt x="590091" y="185357"/>
                  </a:lnTo>
                  <a:lnTo>
                    <a:pt x="477559" y="240252"/>
                  </a:lnTo>
                  <a:cubicBezTo>
                    <a:pt x="181848" y="530352"/>
                    <a:pt x="102036" y="696627"/>
                    <a:pt x="0" y="1091502"/>
                  </a:cubicBezTo>
                  <a:lnTo>
                    <a:pt x="114699" y="1064800"/>
                  </a:lnTo>
                  <a:lnTo>
                    <a:pt x="134554" y="1086041"/>
                  </a:lnTo>
                  <a:lnTo>
                    <a:pt x="168565" y="1091756"/>
                  </a:lnTo>
                  <a:lnTo>
                    <a:pt x="191271" y="1105948"/>
                  </a:lnTo>
                  <a:lnTo>
                    <a:pt x="215306" y="1096423"/>
                  </a:lnTo>
                  <a:lnTo>
                    <a:pt x="235162" y="1116330"/>
                  </a:lnTo>
                  <a:lnTo>
                    <a:pt x="279053" y="1140428"/>
                  </a:lnTo>
                  <a:lnTo>
                    <a:pt x="321519" y="1146143"/>
                  </a:lnTo>
                  <a:lnTo>
                    <a:pt x="334250" y="1188720"/>
                  </a:lnTo>
                  <a:cubicBezTo>
                    <a:pt x="334250" y="1188720"/>
                    <a:pt x="363985" y="1215676"/>
                    <a:pt x="362750" y="1221391"/>
                  </a:cubicBezTo>
                  <a:cubicBezTo>
                    <a:pt x="361515" y="1227106"/>
                    <a:pt x="372251" y="1252633"/>
                    <a:pt x="378331" y="1252633"/>
                  </a:cubicBezTo>
                  <a:cubicBezTo>
                    <a:pt x="392505" y="1257710"/>
                    <a:pt x="406252" y="1263891"/>
                    <a:pt x="419467" y="1271111"/>
                  </a:cubicBezTo>
                  <a:lnTo>
                    <a:pt x="443503" y="1273874"/>
                  </a:lnTo>
                  <a:lnTo>
                    <a:pt x="453003" y="1252633"/>
                  </a:lnTo>
                  <a:lnTo>
                    <a:pt x="474283" y="1252633"/>
                  </a:lnTo>
                  <a:lnTo>
                    <a:pt x="474283" y="1273874"/>
                  </a:lnTo>
                  <a:lnTo>
                    <a:pt x="482834" y="1285304"/>
                  </a:lnTo>
                  <a:lnTo>
                    <a:pt x="485589" y="1317879"/>
                  </a:lnTo>
                  <a:lnTo>
                    <a:pt x="494139" y="1342073"/>
                  </a:lnTo>
                  <a:lnTo>
                    <a:pt x="479983" y="1357694"/>
                  </a:lnTo>
                  <a:lnTo>
                    <a:pt x="457278" y="1386269"/>
                  </a:lnTo>
                  <a:lnTo>
                    <a:pt x="428777" y="1425797"/>
                  </a:lnTo>
                  <a:lnTo>
                    <a:pt x="431627" y="1463897"/>
                  </a:lnTo>
                  <a:lnTo>
                    <a:pt x="424502" y="1489424"/>
                  </a:lnTo>
                  <a:lnTo>
                    <a:pt x="445782" y="1496568"/>
                  </a:lnTo>
                  <a:lnTo>
                    <a:pt x="427352" y="1522095"/>
                  </a:lnTo>
                  <a:cubicBezTo>
                    <a:pt x="431114" y="1532801"/>
                    <a:pt x="434287" y="1543707"/>
                    <a:pt x="436852" y="1554766"/>
                  </a:cubicBezTo>
                  <a:cubicBezTo>
                    <a:pt x="441251" y="1566948"/>
                    <a:pt x="446457" y="1578816"/>
                    <a:pt x="452433" y="1590294"/>
                  </a:cubicBezTo>
                  <a:lnTo>
                    <a:pt x="472288" y="1607344"/>
                  </a:lnTo>
                  <a:lnTo>
                    <a:pt x="480838" y="1635919"/>
                  </a:lnTo>
                  <a:lnTo>
                    <a:pt x="529005" y="1735265"/>
                  </a:lnTo>
                  <a:lnTo>
                    <a:pt x="562921" y="1763840"/>
                  </a:lnTo>
                  <a:lnTo>
                    <a:pt x="612512" y="1789367"/>
                  </a:lnTo>
                  <a:cubicBezTo>
                    <a:pt x="612512" y="1789367"/>
                    <a:pt x="643673" y="1823466"/>
                    <a:pt x="645098" y="1827467"/>
                  </a:cubicBezTo>
                  <a:cubicBezTo>
                    <a:pt x="646523" y="1831467"/>
                    <a:pt x="662103" y="1894142"/>
                    <a:pt x="662103" y="1894142"/>
                  </a:cubicBezTo>
                  <a:cubicBezTo>
                    <a:pt x="661882" y="1905826"/>
                    <a:pt x="661660" y="1917510"/>
                    <a:pt x="661439" y="1929194"/>
                  </a:cubicBezTo>
                  <a:lnTo>
                    <a:pt x="670939" y="1966055"/>
                  </a:lnTo>
                  <a:lnTo>
                    <a:pt x="673789" y="2007299"/>
                  </a:lnTo>
                  <a:lnTo>
                    <a:pt x="678064" y="2064449"/>
                  </a:lnTo>
                  <a:lnTo>
                    <a:pt x="692219" y="2109883"/>
                  </a:lnTo>
                  <a:lnTo>
                    <a:pt x="704950" y="2169509"/>
                  </a:lnTo>
                  <a:lnTo>
                    <a:pt x="689369" y="2189417"/>
                  </a:lnTo>
                  <a:lnTo>
                    <a:pt x="698869" y="2218849"/>
                  </a:lnTo>
                  <a:lnTo>
                    <a:pt x="710270" y="2261807"/>
                  </a:lnTo>
                  <a:lnTo>
                    <a:pt x="730030" y="2283143"/>
                  </a:lnTo>
                  <a:cubicBezTo>
                    <a:pt x="729587" y="2294509"/>
                    <a:pt x="729143" y="2305876"/>
                    <a:pt x="728700" y="2317242"/>
                  </a:cubicBezTo>
                  <a:lnTo>
                    <a:pt x="732880" y="2351246"/>
                  </a:lnTo>
                  <a:lnTo>
                    <a:pt x="820758" y="2444972"/>
                  </a:lnTo>
                  <a:lnTo>
                    <a:pt x="837668" y="2463451"/>
                  </a:lnTo>
                  <a:lnTo>
                    <a:pt x="837668" y="2419445"/>
                  </a:lnTo>
                  <a:lnTo>
                    <a:pt x="866169" y="2402967"/>
                  </a:lnTo>
                  <a:lnTo>
                    <a:pt x="866169" y="2376869"/>
                  </a:lnTo>
                  <a:lnTo>
                    <a:pt x="837668" y="2364105"/>
                  </a:lnTo>
                  <a:lnTo>
                    <a:pt x="837668" y="2344198"/>
                  </a:lnTo>
                  <a:lnTo>
                    <a:pt x="851634" y="2331434"/>
                  </a:lnTo>
                  <a:lnTo>
                    <a:pt x="865694" y="2308670"/>
                  </a:lnTo>
                  <a:lnTo>
                    <a:pt x="865694" y="2290191"/>
                  </a:lnTo>
                  <a:cubicBezTo>
                    <a:pt x="877379" y="2286000"/>
                    <a:pt x="865694" y="2273141"/>
                    <a:pt x="865694" y="2273141"/>
                  </a:cubicBezTo>
                  <a:lnTo>
                    <a:pt x="846219" y="2273141"/>
                  </a:lnTo>
                  <a:lnTo>
                    <a:pt x="844793" y="2254758"/>
                  </a:lnTo>
                  <a:lnTo>
                    <a:pt x="863224" y="2254758"/>
                  </a:lnTo>
                  <a:lnTo>
                    <a:pt x="870824" y="2266093"/>
                  </a:lnTo>
                  <a:lnTo>
                    <a:pt x="885835" y="2254758"/>
                  </a:lnTo>
                  <a:lnTo>
                    <a:pt x="874529" y="2231993"/>
                  </a:lnTo>
                  <a:cubicBezTo>
                    <a:pt x="877379" y="2224945"/>
                    <a:pt x="897235" y="2231993"/>
                    <a:pt x="897235" y="2231993"/>
                  </a:cubicBezTo>
                  <a:lnTo>
                    <a:pt x="931151" y="2212086"/>
                  </a:lnTo>
                  <a:lnTo>
                    <a:pt x="945306" y="2195132"/>
                  </a:lnTo>
                  <a:lnTo>
                    <a:pt x="945306" y="2172367"/>
                  </a:lnTo>
                  <a:lnTo>
                    <a:pt x="929156" y="2157794"/>
                  </a:lnTo>
                  <a:lnTo>
                    <a:pt x="914905" y="2135029"/>
                  </a:lnTo>
                  <a:lnTo>
                    <a:pt x="931911" y="2135029"/>
                  </a:lnTo>
                  <a:cubicBezTo>
                    <a:pt x="931911" y="2135029"/>
                    <a:pt x="957467" y="2147888"/>
                    <a:pt x="965922" y="2135029"/>
                  </a:cubicBezTo>
                  <a:cubicBezTo>
                    <a:pt x="974377" y="2122170"/>
                    <a:pt x="987202" y="2105216"/>
                    <a:pt x="987202" y="2105216"/>
                  </a:cubicBezTo>
                  <a:lnTo>
                    <a:pt x="1002783" y="2068354"/>
                  </a:lnTo>
                  <a:cubicBezTo>
                    <a:pt x="1002783" y="2068354"/>
                    <a:pt x="1032519" y="2014347"/>
                    <a:pt x="1035369" y="2010061"/>
                  </a:cubicBezTo>
                  <a:cubicBezTo>
                    <a:pt x="1038219" y="2005774"/>
                    <a:pt x="1035369" y="1952911"/>
                    <a:pt x="1035369" y="1952911"/>
                  </a:cubicBezTo>
                  <a:lnTo>
                    <a:pt x="1082110" y="1914811"/>
                  </a:lnTo>
                  <a:lnTo>
                    <a:pt x="1113271" y="1914811"/>
                  </a:lnTo>
                  <a:lnTo>
                    <a:pt x="1138732" y="1872139"/>
                  </a:lnTo>
                  <a:lnTo>
                    <a:pt x="1158587" y="1844135"/>
                  </a:lnTo>
                  <a:lnTo>
                    <a:pt x="1158587" y="1796510"/>
                  </a:lnTo>
                  <a:lnTo>
                    <a:pt x="1165617" y="1751076"/>
                  </a:lnTo>
                  <a:lnTo>
                    <a:pt x="1154502" y="1706690"/>
                  </a:lnTo>
                  <a:lnTo>
                    <a:pt x="1194118" y="1654112"/>
                  </a:lnTo>
                  <a:lnTo>
                    <a:pt x="1223854" y="1625537"/>
                  </a:lnTo>
                  <a:lnTo>
                    <a:pt x="1212549" y="1573054"/>
                  </a:lnTo>
                  <a:lnTo>
                    <a:pt x="1206658" y="1540478"/>
                  </a:lnTo>
                  <a:close/>
                  <a:moveTo>
                    <a:pt x="1522257" y="424720"/>
                  </a:moveTo>
                  <a:lnTo>
                    <a:pt x="1531757" y="430340"/>
                  </a:lnTo>
                  <a:lnTo>
                    <a:pt x="1544678" y="419100"/>
                  </a:lnTo>
                  <a:lnTo>
                    <a:pt x="1563013" y="419100"/>
                  </a:lnTo>
                  <a:lnTo>
                    <a:pt x="1579924" y="413385"/>
                  </a:lnTo>
                  <a:lnTo>
                    <a:pt x="1587524" y="402907"/>
                  </a:lnTo>
                  <a:lnTo>
                    <a:pt x="1583914" y="388430"/>
                  </a:lnTo>
                  <a:lnTo>
                    <a:pt x="1591134" y="380714"/>
                  </a:lnTo>
                  <a:cubicBezTo>
                    <a:pt x="1591989" y="368999"/>
                    <a:pt x="1573463" y="360521"/>
                    <a:pt x="1573463" y="360521"/>
                  </a:cubicBezTo>
                  <a:lnTo>
                    <a:pt x="1563013" y="360521"/>
                  </a:lnTo>
                  <a:lnTo>
                    <a:pt x="1550093" y="375476"/>
                  </a:lnTo>
                  <a:lnTo>
                    <a:pt x="1536412" y="375476"/>
                  </a:lnTo>
                  <a:lnTo>
                    <a:pt x="1531567" y="392430"/>
                  </a:lnTo>
                  <a:lnTo>
                    <a:pt x="1533562" y="405194"/>
                  </a:lnTo>
                  <a:lnTo>
                    <a:pt x="1522257" y="412242"/>
                  </a:lnTo>
                  <a:lnTo>
                    <a:pt x="1522257" y="424720"/>
                  </a:lnTo>
                  <a:close/>
                  <a:moveTo>
                    <a:pt x="1607759" y="317373"/>
                  </a:moveTo>
                  <a:lnTo>
                    <a:pt x="1593319" y="323850"/>
                  </a:lnTo>
                  <a:lnTo>
                    <a:pt x="1593319" y="345662"/>
                  </a:lnTo>
                  <a:lnTo>
                    <a:pt x="1594934" y="351282"/>
                  </a:lnTo>
                  <a:cubicBezTo>
                    <a:pt x="1595988" y="355778"/>
                    <a:pt x="1596530" y="360379"/>
                    <a:pt x="1596549" y="364998"/>
                  </a:cubicBezTo>
                  <a:lnTo>
                    <a:pt x="1606999" y="372237"/>
                  </a:lnTo>
                  <a:lnTo>
                    <a:pt x="1617450" y="378714"/>
                  </a:lnTo>
                  <a:lnTo>
                    <a:pt x="1622295" y="388239"/>
                  </a:lnTo>
                  <a:cubicBezTo>
                    <a:pt x="1622295" y="388239"/>
                    <a:pt x="1620680" y="397764"/>
                    <a:pt x="1615075" y="397764"/>
                  </a:cubicBezTo>
                  <a:lnTo>
                    <a:pt x="1602154" y="401860"/>
                  </a:lnTo>
                  <a:lnTo>
                    <a:pt x="1606999" y="410718"/>
                  </a:lnTo>
                  <a:cubicBezTo>
                    <a:pt x="1606999" y="410718"/>
                    <a:pt x="1597499" y="415576"/>
                    <a:pt x="1596549" y="419576"/>
                  </a:cubicBezTo>
                  <a:lnTo>
                    <a:pt x="1605384" y="426053"/>
                  </a:lnTo>
                  <a:lnTo>
                    <a:pt x="1597309" y="434150"/>
                  </a:lnTo>
                  <a:lnTo>
                    <a:pt x="1579639" y="434150"/>
                  </a:lnTo>
                  <a:lnTo>
                    <a:pt x="1579639" y="443675"/>
                  </a:lnTo>
                  <a:lnTo>
                    <a:pt x="1616690" y="443675"/>
                  </a:lnTo>
                  <a:lnTo>
                    <a:pt x="1631985" y="434150"/>
                  </a:lnTo>
                  <a:lnTo>
                    <a:pt x="1654501" y="438150"/>
                  </a:lnTo>
                  <a:cubicBezTo>
                    <a:pt x="1654501" y="438150"/>
                    <a:pt x="1673026" y="434150"/>
                    <a:pt x="1677016" y="434150"/>
                  </a:cubicBezTo>
                  <a:lnTo>
                    <a:pt x="1673786" y="430054"/>
                  </a:lnTo>
                  <a:lnTo>
                    <a:pt x="1679486" y="422815"/>
                  </a:lnTo>
                  <a:lnTo>
                    <a:pt x="1688322" y="412337"/>
                  </a:lnTo>
                  <a:lnTo>
                    <a:pt x="1677016" y="407765"/>
                  </a:lnTo>
                  <a:lnTo>
                    <a:pt x="1664191" y="403765"/>
                  </a:lnTo>
                  <a:lnTo>
                    <a:pt x="1665806" y="390049"/>
                  </a:lnTo>
                  <a:lnTo>
                    <a:pt x="1653646" y="380524"/>
                  </a:lnTo>
                  <a:lnTo>
                    <a:pt x="1635215" y="370427"/>
                  </a:lnTo>
                  <a:lnTo>
                    <a:pt x="1633600" y="351854"/>
                  </a:lnTo>
                  <a:lnTo>
                    <a:pt x="1635215" y="335756"/>
                  </a:lnTo>
                  <a:lnTo>
                    <a:pt x="1616215" y="335756"/>
                  </a:lnTo>
                  <a:lnTo>
                    <a:pt x="1612224" y="327660"/>
                  </a:lnTo>
                  <a:lnTo>
                    <a:pt x="1623435" y="317182"/>
                  </a:lnTo>
                  <a:lnTo>
                    <a:pt x="1607759" y="317373"/>
                  </a:lnTo>
                  <a:close/>
                  <a:moveTo>
                    <a:pt x="1713212" y="386810"/>
                  </a:moveTo>
                  <a:lnTo>
                    <a:pt x="1713212" y="380714"/>
                  </a:lnTo>
                  <a:lnTo>
                    <a:pt x="1726133" y="380714"/>
                  </a:lnTo>
                  <a:lnTo>
                    <a:pt x="1733353" y="375476"/>
                  </a:lnTo>
                  <a:lnTo>
                    <a:pt x="1733353" y="355282"/>
                  </a:lnTo>
                  <a:lnTo>
                    <a:pt x="1742853" y="350425"/>
                  </a:lnTo>
                  <a:lnTo>
                    <a:pt x="1739623" y="334328"/>
                  </a:lnTo>
                  <a:lnTo>
                    <a:pt x="1724518" y="328994"/>
                  </a:lnTo>
                  <a:lnTo>
                    <a:pt x="1702002" y="336232"/>
                  </a:lnTo>
                  <a:lnTo>
                    <a:pt x="1702002" y="348044"/>
                  </a:lnTo>
                  <a:lnTo>
                    <a:pt x="1688322" y="349663"/>
                  </a:lnTo>
                  <a:lnTo>
                    <a:pt x="1685092" y="360521"/>
                  </a:lnTo>
                  <a:lnTo>
                    <a:pt x="1694592" y="364998"/>
                  </a:lnTo>
                  <a:lnTo>
                    <a:pt x="1679296" y="373856"/>
                  </a:lnTo>
                  <a:lnTo>
                    <a:pt x="1675211" y="380714"/>
                  </a:lnTo>
                  <a:lnTo>
                    <a:pt x="1688132" y="392430"/>
                  </a:lnTo>
                  <a:lnTo>
                    <a:pt x="1713212" y="386810"/>
                  </a:lnTo>
                  <a:close/>
                  <a:moveTo>
                    <a:pt x="2524534" y="876110"/>
                  </a:moveTo>
                  <a:lnTo>
                    <a:pt x="2577736" y="904685"/>
                  </a:lnTo>
                  <a:lnTo>
                    <a:pt x="2605192" y="894017"/>
                  </a:lnTo>
                  <a:lnTo>
                    <a:pt x="2623432" y="919925"/>
                  </a:lnTo>
                  <a:lnTo>
                    <a:pt x="2672169" y="930688"/>
                  </a:lnTo>
                  <a:lnTo>
                    <a:pt x="2693449" y="941356"/>
                  </a:lnTo>
                  <a:lnTo>
                    <a:pt x="2752826" y="809593"/>
                  </a:lnTo>
                  <a:cubicBezTo>
                    <a:pt x="2662503" y="608118"/>
                    <a:pt x="2543606" y="384419"/>
                    <a:pt x="2300883" y="208344"/>
                  </a:cubicBezTo>
                  <a:lnTo>
                    <a:pt x="2251877" y="211265"/>
                  </a:lnTo>
                  <a:lnTo>
                    <a:pt x="2241237" y="232696"/>
                  </a:lnTo>
                  <a:lnTo>
                    <a:pt x="2218531" y="224219"/>
                  </a:lnTo>
                  <a:lnTo>
                    <a:pt x="2207796" y="205169"/>
                  </a:lnTo>
                  <a:lnTo>
                    <a:pt x="2186420" y="205169"/>
                  </a:lnTo>
                  <a:lnTo>
                    <a:pt x="2195920" y="214694"/>
                  </a:lnTo>
                  <a:lnTo>
                    <a:pt x="2203616" y="230029"/>
                  </a:lnTo>
                  <a:lnTo>
                    <a:pt x="2170080" y="230029"/>
                  </a:lnTo>
                  <a:lnTo>
                    <a:pt x="2170080" y="248983"/>
                  </a:lnTo>
                  <a:lnTo>
                    <a:pt x="2146139" y="245459"/>
                  </a:lnTo>
                  <a:lnTo>
                    <a:pt x="2131604" y="243269"/>
                  </a:lnTo>
                  <a:lnTo>
                    <a:pt x="2123433" y="247364"/>
                  </a:lnTo>
                  <a:lnTo>
                    <a:pt x="2131034" y="252031"/>
                  </a:lnTo>
                  <a:lnTo>
                    <a:pt x="2141579" y="254413"/>
                  </a:lnTo>
                  <a:lnTo>
                    <a:pt x="2132079" y="257937"/>
                  </a:lnTo>
                  <a:lnTo>
                    <a:pt x="2119348" y="252794"/>
                  </a:lnTo>
                  <a:lnTo>
                    <a:pt x="2103483" y="247459"/>
                  </a:lnTo>
                  <a:lnTo>
                    <a:pt x="2098733" y="236887"/>
                  </a:lnTo>
                  <a:lnTo>
                    <a:pt x="2087048" y="227362"/>
                  </a:lnTo>
                  <a:lnTo>
                    <a:pt x="2073557" y="225552"/>
                  </a:lnTo>
                  <a:lnTo>
                    <a:pt x="2064057" y="214408"/>
                  </a:lnTo>
                  <a:lnTo>
                    <a:pt x="2084768" y="216218"/>
                  </a:lnTo>
                  <a:lnTo>
                    <a:pt x="2103008" y="224409"/>
                  </a:lnTo>
                  <a:lnTo>
                    <a:pt x="2118208" y="226219"/>
                  </a:lnTo>
                  <a:cubicBezTo>
                    <a:pt x="2118208" y="226219"/>
                    <a:pt x="2127709" y="223837"/>
                    <a:pt x="2128754" y="225552"/>
                  </a:cubicBezTo>
                  <a:cubicBezTo>
                    <a:pt x="2136021" y="227877"/>
                    <a:pt x="2143498" y="229473"/>
                    <a:pt x="2151079" y="230315"/>
                  </a:cubicBezTo>
                  <a:lnTo>
                    <a:pt x="2163430" y="220790"/>
                  </a:lnTo>
                  <a:lnTo>
                    <a:pt x="2142529" y="205169"/>
                  </a:lnTo>
                  <a:lnTo>
                    <a:pt x="2105478" y="194215"/>
                  </a:lnTo>
                  <a:lnTo>
                    <a:pt x="2040306" y="185833"/>
                  </a:lnTo>
                  <a:cubicBezTo>
                    <a:pt x="2031376" y="183581"/>
                    <a:pt x="2022560" y="180879"/>
                    <a:pt x="2013895" y="177737"/>
                  </a:cubicBezTo>
                  <a:lnTo>
                    <a:pt x="1992235" y="172403"/>
                  </a:lnTo>
                  <a:lnTo>
                    <a:pt x="1944734" y="172403"/>
                  </a:lnTo>
                  <a:lnTo>
                    <a:pt x="1872531" y="185833"/>
                  </a:lnTo>
                  <a:lnTo>
                    <a:pt x="1832631" y="211265"/>
                  </a:lnTo>
                  <a:lnTo>
                    <a:pt x="1785129" y="254222"/>
                  </a:lnTo>
                  <a:lnTo>
                    <a:pt x="1741713" y="260699"/>
                  </a:lnTo>
                  <a:cubicBezTo>
                    <a:pt x="1734977" y="266327"/>
                    <a:pt x="1728631" y="272405"/>
                    <a:pt x="1722712" y="278892"/>
                  </a:cubicBezTo>
                  <a:lnTo>
                    <a:pt x="1732213" y="299561"/>
                  </a:lnTo>
                  <a:lnTo>
                    <a:pt x="1729838" y="309086"/>
                  </a:lnTo>
                  <a:lnTo>
                    <a:pt x="1736298" y="314325"/>
                  </a:lnTo>
                  <a:lnTo>
                    <a:pt x="1741048" y="323850"/>
                  </a:lnTo>
                  <a:lnTo>
                    <a:pt x="1747508" y="333375"/>
                  </a:lnTo>
                  <a:lnTo>
                    <a:pt x="1771544" y="329851"/>
                  </a:lnTo>
                  <a:lnTo>
                    <a:pt x="1797385" y="315182"/>
                  </a:lnTo>
                  <a:lnTo>
                    <a:pt x="1817335" y="325755"/>
                  </a:lnTo>
                  <a:lnTo>
                    <a:pt x="1832631" y="352235"/>
                  </a:lnTo>
                  <a:lnTo>
                    <a:pt x="1835481" y="368141"/>
                  </a:lnTo>
                  <a:lnTo>
                    <a:pt x="1853721" y="371666"/>
                  </a:lnTo>
                  <a:lnTo>
                    <a:pt x="1866071" y="361093"/>
                  </a:lnTo>
                  <a:lnTo>
                    <a:pt x="1878992" y="358140"/>
                  </a:lnTo>
                  <a:lnTo>
                    <a:pt x="1886022" y="336899"/>
                  </a:lnTo>
                  <a:lnTo>
                    <a:pt x="1887162" y="320421"/>
                  </a:lnTo>
                  <a:lnTo>
                    <a:pt x="1904833" y="315182"/>
                  </a:lnTo>
                  <a:lnTo>
                    <a:pt x="1904833" y="304324"/>
                  </a:lnTo>
                  <a:lnTo>
                    <a:pt x="1898372" y="299656"/>
                  </a:lnTo>
                  <a:lnTo>
                    <a:pt x="1890107" y="294323"/>
                  </a:lnTo>
                  <a:lnTo>
                    <a:pt x="1887162" y="275273"/>
                  </a:lnTo>
                  <a:lnTo>
                    <a:pt x="1914048" y="258223"/>
                  </a:lnTo>
                  <a:cubicBezTo>
                    <a:pt x="1914048" y="258223"/>
                    <a:pt x="1928298" y="245269"/>
                    <a:pt x="1928298" y="242983"/>
                  </a:cubicBezTo>
                  <a:cubicBezTo>
                    <a:pt x="1928298" y="240697"/>
                    <a:pt x="1935328" y="232886"/>
                    <a:pt x="1935328" y="232886"/>
                  </a:cubicBezTo>
                  <a:cubicBezTo>
                    <a:pt x="1935328" y="232886"/>
                    <a:pt x="1946539" y="233553"/>
                    <a:pt x="1950054" y="234125"/>
                  </a:cubicBezTo>
                  <a:cubicBezTo>
                    <a:pt x="1953569" y="234696"/>
                    <a:pt x="1972284" y="241173"/>
                    <a:pt x="1972284" y="241173"/>
                  </a:cubicBezTo>
                  <a:lnTo>
                    <a:pt x="1979409" y="246507"/>
                  </a:lnTo>
                  <a:lnTo>
                    <a:pt x="1957654" y="257080"/>
                  </a:lnTo>
                  <a:lnTo>
                    <a:pt x="1944829" y="270034"/>
                  </a:lnTo>
                  <a:lnTo>
                    <a:pt x="1935328" y="276511"/>
                  </a:lnTo>
                  <a:lnTo>
                    <a:pt x="1944164" y="297085"/>
                  </a:lnTo>
                  <a:lnTo>
                    <a:pt x="1967059" y="308896"/>
                  </a:lnTo>
                  <a:lnTo>
                    <a:pt x="1987580" y="304705"/>
                  </a:lnTo>
                  <a:lnTo>
                    <a:pt x="2020166" y="303086"/>
                  </a:lnTo>
                  <a:cubicBezTo>
                    <a:pt x="2020166" y="303086"/>
                    <a:pt x="2057502" y="310610"/>
                    <a:pt x="2059212" y="311849"/>
                  </a:cubicBezTo>
                  <a:cubicBezTo>
                    <a:pt x="2060922" y="313087"/>
                    <a:pt x="2048476" y="317087"/>
                    <a:pt x="2048476" y="317087"/>
                  </a:cubicBezTo>
                  <a:lnTo>
                    <a:pt x="2033941" y="321183"/>
                  </a:lnTo>
                  <a:lnTo>
                    <a:pt x="2025771" y="326517"/>
                  </a:lnTo>
                  <a:lnTo>
                    <a:pt x="2011900" y="319469"/>
                  </a:lnTo>
                  <a:cubicBezTo>
                    <a:pt x="2006305" y="315543"/>
                    <a:pt x="1999721" y="313296"/>
                    <a:pt x="1992900" y="312992"/>
                  </a:cubicBezTo>
                  <a:cubicBezTo>
                    <a:pt x="1987152" y="314112"/>
                    <a:pt x="1981728" y="316521"/>
                    <a:pt x="1977034" y="320040"/>
                  </a:cubicBezTo>
                  <a:lnTo>
                    <a:pt x="1985870" y="333566"/>
                  </a:lnTo>
                  <a:lnTo>
                    <a:pt x="1998125" y="341852"/>
                  </a:lnTo>
                  <a:cubicBezTo>
                    <a:pt x="1998125" y="341852"/>
                    <a:pt x="1992900" y="357092"/>
                    <a:pt x="1989385" y="356521"/>
                  </a:cubicBezTo>
                  <a:cubicBezTo>
                    <a:pt x="1985870" y="355949"/>
                    <a:pt x="1979885" y="345377"/>
                    <a:pt x="1979885" y="345377"/>
                  </a:cubicBezTo>
                  <a:lnTo>
                    <a:pt x="1966299" y="340043"/>
                  </a:lnTo>
                  <a:lnTo>
                    <a:pt x="1957559" y="345377"/>
                  </a:lnTo>
                  <a:lnTo>
                    <a:pt x="1958699" y="358331"/>
                  </a:lnTo>
                  <a:lnTo>
                    <a:pt x="1954899" y="376619"/>
                  </a:lnTo>
                  <a:lnTo>
                    <a:pt x="1940268" y="386144"/>
                  </a:lnTo>
                  <a:lnTo>
                    <a:pt x="1929628" y="394430"/>
                  </a:lnTo>
                  <a:lnTo>
                    <a:pt x="1915568" y="386144"/>
                  </a:lnTo>
                  <a:lnTo>
                    <a:pt x="1897422" y="391478"/>
                  </a:lnTo>
                  <a:lnTo>
                    <a:pt x="1865691" y="389668"/>
                  </a:lnTo>
                  <a:lnTo>
                    <a:pt x="1858661" y="396145"/>
                  </a:lnTo>
                  <a:lnTo>
                    <a:pt x="1847451" y="391478"/>
                  </a:lnTo>
                  <a:cubicBezTo>
                    <a:pt x="1847451" y="391478"/>
                    <a:pt x="1819900" y="392621"/>
                    <a:pt x="1818095" y="393192"/>
                  </a:cubicBezTo>
                  <a:cubicBezTo>
                    <a:pt x="1811797" y="391068"/>
                    <a:pt x="1805716" y="388324"/>
                    <a:pt x="1799950" y="385001"/>
                  </a:cubicBezTo>
                  <a:lnTo>
                    <a:pt x="1792920" y="369094"/>
                  </a:lnTo>
                  <a:lnTo>
                    <a:pt x="1801660" y="358521"/>
                  </a:lnTo>
                  <a:lnTo>
                    <a:pt x="1797575" y="353759"/>
                  </a:lnTo>
                  <a:lnTo>
                    <a:pt x="1794060" y="344996"/>
                  </a:lnTo>
                  <a:lnTo>
                    <a:pt x="1799950" y="337852"/>
                  </a:lnTo>
                  <a:lnTo>
                    <a:pt x="1791114" y="335566"/>
                  </a:lnTo>
                  <a:lnTo>
                    <a:pt x="1776484" y="350234"/>
                  </a:lnTo>
                  <a:cubicBezTo>
                    <a:pt x="1776262" y="354965"/>
                    <a:pt x="1776041" y="359696"/>
                    <a:pt x="1775819" y="364427"/>
                  </a:cubicBezTo>
                  <a:cubicBezTo>
                    <a:pt x="1775819" y="364427"/>
                    <a:pt x="1783514" y="377952"/>
                    <a:pt x="1784084" y="379667"/>
                  </a:cubicBezTo>
                  <a:cubicBezTo>
                    <a:pt x="1784521" y="383779"/>
                    <a:pt x="1784711" y="387914"/>
                    <a:pt x="1784654" y="392049"/>
                  </a:cubicBezTo>
                  <a:lnTo>
                    <a:pt x="1770024" y="397955"/>
                  </a:lnTo>
                  <a:lnTo>
                    <a:pt x="1754158" y="402622"/>
                  </a:lnTo>
                  <a:lnTo>
                    <a:pt x="1757103" y="408527"/>
                  </a:lnTo>
                  <a:lnTo>
                    <a:pt x="1773539" y="411480"/>
                  </a:lnTo>
                  <a:lnTo>
                    <a:pt x="1768219" y="421005"/>
                  </a:lnTo>
                  <a:lnTo>
                    <a:pt x="1758719" y="421577"/>
                  </a:lnTo>
                  <a:lnTo>
                    <a:pt x="1754063" y="433388"/>
                  </a:lnTo>
                  <a:lnTo>
                    <a:pt x="1751118" y="439865"/>
                  </a:lnTo>
                  <a:lnTo>
                    <a:pt x="1738198" y="436340"/>
                  </a:lnTo>
                  <a:lnTo>
                    <a:pt x="1738768" y="428054"/>
                  </a:lnTo>
                  <a:lnTo>
                    <a:pt x="1739338" y="417481"/>
                  </a:lnTo>
                  <a:lnTo>
                    <a:pt x="1734113" y="412147"/>
                  </a:lnTo>
                  <a:lnTo>
                    <a:pt x="1726418" y="420434"/>
                  </a:lnTo>
                  <a:lnTo>
                    <a:pt x="1718247" y="431006"/>
                  </a:lnTo>
                  <a:lnTo>
                    <a:pt x="1699247" y="434531"/>
                  </a:lnTo>
                  <a:lnTo>
                    <a:pt x="1690412" y="441579"/>
                  </a:lnTo>
                  <a:lnTo>
                    <a:pt x="1684522" y="454533"/>
                  </a:lnTo>
                  <a:lnTo>
                    <a:pt x="1670461" y="461010"/>
                  </a:lnTo>
                  <a:lnTo>
                    <a:pt x="1659346" y="468059"/>
                  </a:lnTo>
                  <a:lnTo>
                    <a:pt x="1642245" y="459296"/>
                  </a:lnTo>
                  <a:lnTo>
                    <a:pt x="1639965" y="463391"/>
                  </a:lnTo>
                  <a:lnTo>
                    <a:pt x="1643480" y="472154"/>
                  </a:lnTo>
                  <a:lnTo>
                    <a:pt x="1639395" y="476917"/>
                  </a:lnTo>
                  <a:lnTo>
                    <a:pt x="1617070" y="475107"/>
                  </a:lnTo>
                  <a:lnTo>
                    <a:pt x="1604719" y="473393"/>
                  </a:lnTo>
                  <a:lnTo>
                    <a:pt x="1602914" y="489871"/>
                  </a:lnTo>
                  <a:lnTo>
                    <a:pt x="1624670" y="493395"/>
                  </a:lnTo>
                  <a:lnTo>
                    <a:pt x="1635215" y="502920"/>
                  </a:lnTo>
                  <a:cubicBezTo>
                    <a:pt x="1635215" y="502920"/>
                    <a:pt x="1643480" y="512921"/>
                    <a:pt x="1645190" y="512921"/>
                  </a:cubicBezTo>
                  <a:cubicBezTo>
                    <a:pt x="1646900" y="512921"/>
                    <a:pt x="1658776" y="515874"/>
                    <a:pt x="1658776" y="515874"/>
                  </a:cubicBezTo>
                  <a:lnTo>
                    <a:pt x="1654026" y="541782"/>
                  </a:lnTo>
                  <a:lnTo>
                    <a:pt x="1643480" y="565880"/>
                  </a:lnTo>
                  <a:lnTo>
                    <a:pt x="1599399" y="565309"/>
                  </a:lnTo>
                  <a:lnTo>
                    <a:pt x="1551328" y="564166"/>
                  </a:lnTo>
                  <a:lnTo>
                    <a:pt x="1536032" y="569976"/>
                  </a:lnTo>
                  <a:lnTo>
                    <a:pt x="1531282" y="583502"/>
                  </a:lnTo>
                  <a:lnTo>
                    <a:pt x="1535462" y="597694"/>
                  </a:lnTo>
                  <a:lnTo>
                    <a:pt x="1526912" y="624269"/>
                  </a:lnTo>
                  <a:lnTo>
                    <a:pt x="1523397" y="638461"/>
                  </a:lnTo>
                  <a:cubicBezTo>
                    <a:pt x="1523416" y="643299"/>
                    <a:pt x="1523958" y="648122"/>
                    <a:pt x="1525012" y="652844"/>
                  </a:cubicBezTo>
                  <a:cubicBezTo>
                    <a:pt x="1526247" y="654558"/>
                    <a:pt x="1533277" y="666941"/>
                    <a:pt x="1533277" y="666941"/>
                  </a:cubicBezTo>
                  <a:lnTo>
                    <a:pt x="1527957" y="686943"/>
                  </a:lnTo>
                  <a:lnTo>
                    <a:pt x="1543823" y="691706"/>
                  </a:lnTo>
                  <a:lnTo>
                    <a:pt x="1570233" y="693420"/>
                  </a:lnTo>
                  <a:lnTo>
                    <a:pt x="1584294" y="701135"/>
                  </a:lnTo>
                  <a:lnTo>
                    <a:pt x="1594934" y="702850"/>
                  </a:lnTo>
                  <a:lnTo>
                    <a:pt x="1612510" y="695230"/>
                  </a:lnTo>
                  <a:lnTo>
                    <a:pt x="1638920" y="691706"/>
                  </a:lnTo>
                  <a:lnTo>
                    <a:pt x="1663621" y="671036"/>
                  </a:lnTo>
                  <a:lnTo>
                    <a:pt x="1659536" y="645795"/>
                  </a:lnTo>
                  <a:lnTo>
                    <a:pt x="1674736" y="626745"/>
                  </a:lnTo>
                  <a:lnTo>
                    <a:pt x="1707037" y="606171"/>
                  </a:lnTo>
                  <a:lnTo>
                    <a:pt x="1721098" y="601409"/>
                  </a:lnTo>
                  <a:lnTo>
                    <a:pt x="1719387" y="580263"/>
                  </a:lnTo>
                  <a:lnTo>
                    <a:pt x="1738388" y="569024"/>
                  </a:lnTo>
                  <a:lnTo>
                    <a:pt x="1757388" y="575501"/>
                  </a:lnTo>
                  <a:lnTo>
                    <a:pt x="1770309" y="568452"/>
                  </a:lnTo>
                  <a:lnTo>
                    <a:pt x="1810020" y="556260"/>
                  </a:lnTo>
                  <a:lnTo>
                    <a:pt x="1849351" y="592836"/>
                  </a:lnTo>
                  <a:lnTo>
                    <a:pt x="1903313" y="629888"/>
                  </a:lnTo>
                  <a:cubicBezTo>
                    <a:pt x="1903313" y="629888"/>
                    <a:pt x="1914523" y="652272"/>
                    <a:pt x="1915093" y="653987"/>
                  </a:cubicBezTo>
                  <a:cubicBezTo>
                    <a:pt x="1912946" y="659405"/>
                    <a:pt x="1910172" y="664553"/>
                    <a:pt x="1906828" y="669322"/>
                  </a:cubicBezTo>
                  <a:lnTo>
                    <a:pt x="1876522" y="669322"/>
                  </a:lnTo>
                  <a:lnTo>
                    <a:pt x="1865121" y="671894"/>
                  </a:lnTo>
                  <a:cubicBezTo>
                    <a:pt x="1865121" y="671894"/>
                    <a:pt x="1868637" y="680657"/>
                    <a:pt x="1870917" y="680657"/>
                  </a:cubicBezTo>
                  <a:cubicBezTo>
                    <a:pt x="1873197" y="680657"/>
                    <a:pt x="1897422" y="691896"/>
                    <a:pt x="1897422" y="691896"/>
                  </a:cubicBezTo>
                  <a:lnTo>
                    <a:pt x="1905022" y="697802"/>
                  </a:lnTo>
                  <a:lnTo>
                    <a:pt x="1909108" y="696563"/>
                  </a:lnTo>
                  <a:lnTo>
                    <a:pt x="1908538" y="685419"/>
                  </a:lnTo>
                  <a:lnTo>
                    <a:pt x="1910913" y="674846"/>
                  </a:lnTo>
                  <a:lnTo>
                    <a:pt x="1919083" y="675989"/>
                  </a:lnTo>
                  <a:cubicBezTo>
                    <a:pt x="1922417" y="672357"/>
                    <a:pt x="1925372" y="668401"/>
                    <a:pt x="1927918" y="664178"/>
                  </a:cubicBezTo>
                  <a:cubicBezTo>
                    <a:pt x="1930379" y="658963"/>
                    <a:pt x="1933105" y="653877"/>
                    <a:pt x="1936088" y="648938"/>
                  </a:cubicBezTo>
                  <a:lnTo>
                    <a:pt x="1929628" y="636556"/>
                  </a:lnTo>
                  <a:lnTo>
                    <a:pt x="1933238" y="628269"/>
                  </a:lnTo>
                  <a:lnTo>
                    <a:pt x="1942739" y="629507"/>
                  </a:lnTo>
                  <a:lnTo>
                    <a:pt x="1943879" y="641794"/>
                  </a:lnTo>
                  <a:lnTo>
                    <a:pt x="1947394" y="641794"/>
                  </a:lnTo>
                  <a:lnTo>
                    <a:pt x="1946254" y="626555"/>
                  </a:lnTo>
                  <a:lnTo>
                    <a:pt x="1936753" y="620649"/>
                  </a:lnTo>
                  <a:lnTo>
                    <a:pt x="1924023" y="612172"/>
                  </a:lnTo>
                  <a:lnTo>
                    <a:pt x="1915188" y="599313"/>
                  </a:lnTo>
                  <a:lnTo>
                    <a:pt x="1899892" y="595122"/>
                  </a:lnTo>
                  <a:lnTo>
                    <a:pt x="1882317" y="582740"/>
                  </a:lnTo>
                  <a:lnTo>
                    <a:pt x="1878232" y="568643"/>
                  </a:lnTo>
                  <a:lnTo>
                    <a:pt x="1861796" y="560451"/>
                  </a:lnTo>
                  <a:lnTo>
                    <a:pt x="1857521" y="547497"/>
                  </a:lnTo>
                  <a:lnTo>
                    <a:pt x="1862271" y="533971"/>
                  </a:lnTo>
                  <a:lnTo>
                    <a:pt x="1872816" y="532162"/>
                  </a:lnTo>
                  <a:cubicBezTo>
                    <a:pt x="1873006" y="536480"/>
                    <a:pt x="1873197" y="540798"/>
                    <a:pt x="1873387" y="545116"/>
                  </a:cubicBezTo>
                  <a:lnTo>
                    <a:pt x="1883932" y="548640"/>
                  </a:lnTo>
                  <a:lnTo>
                    <a:pt x="1891057" y="544544"/>
                  </a:lnTo>
                  <a:lnTo>
                    <a:pt x="1901603" y="563594"/>
                  </a:lnTo>
                  <a:lnTo>
                    <a:pt x="1923263" y="575882"/>
                  </a:lnTo>
                  <a:lnTo>
                    <a:pt x="1940363" y="585407"/>
                  </a:lnTo>
                  <a:lnTo>
                    <a:pt x="1950909" y="586645"/>
                  </a:lnTo>
                  <a:lnTo>
                    <a:pt x="1968484" y="605695"/>
                  </a:lnTo>
                  <a:lnTo>
                    <a:pt x="1972664" y="630365"/>
                  </a:lnTo>
                  <a:lnTo>
                    <a:pt x="2005535" y="664559"/>
                  </a:lnTo>
                  <a:lnTo>
                    <a:pt x="2010190" y="688658"/>
                  </a:lnTo>
                  <a:lnTo>
                    <a:pt x="2033656" y="705136"/>
                  </a:lnTo>
                  <a:lnTo>
                    <a:pt x="2040116" y="699802"/>
                  </a:lnTo>
                  <a:lnTo>
                    <a:pt x="2036601" y="684562"/>
                  </a:lnTo>
                  <a:lnTo>
                    <a:pt x="2049521" y="677513"/>
                  </a:lnTo>
                  <a:lnTo>
                    <a:pt x="2045436" y="666845"/>
                  </a:lnTo>
                  <a:lnTo>
                    <a:pt x="2032421" y="662369"/>
                  </a:lnTo>
                  <a:lnTo>
                    <a:pt x="2027101" y="651796"/>
                  </a:lnTo>
                  <a:lnTo>
                    <a:pt x="2029476" y="634651"/>
                  </a:lnTo>
                  <a:lnTo>
                    <a:pt x="2021876" y="625888"/>
                  </a:lnTo>
                  <a:lnTo>
                    <a:pt x="2028906" y="627031"/>
                  </a:lnTo>
                  <a:lnTo>
                    <a:pt x="2034131" y="633508"/>
                  </a:lnTo>
                  <a:lnTo>
                    <a:pt x="2042396" y="622364"/>
                  </a:lnTo>
                  <a:lnTo>
                    <a:pt x="2056457" y="622935"/>
                  </a:lnTo>
                  <a:lnTo>
                    <a:pt x="2070612" y="628841"/>
                  </a:lnTo>
                  <a:lnTo>
                    <a:pt x="2081157" y="643319"/>
                  </a:lnTo>
                  <a:lnTo>
                    <a:pt x="2091703" y="659797"/>
                  </a:lnTo>
                  <a:cubicBezTo>
                    <a:pt x="2091703" y="659797"/>
                    <a:pt x="2084673" y="663893"/>
                    <a:pt x="2084102" y="665702"/>
                  </a:cubicBezTo>
                  <a:cubicBezTo>
                    <a:pt x="2085499" y="670258"/>
                    <a:pt x="2087475" y="674613"/>
                    <a:pt x="2089993" y="678656"/>
                  </a:cubicBezTo>
                  <a:lnTo>
                    <a:pt x="2103483" y="690944"/>
                  </a:lnTo>
                  <a:lnTo>
                    <a:pt x="2114028" y="705803"/>
                  </a:lnTo>
                  <a:lnTo>
                    <a:pt x="2135119" y="705231"/>
                  </a:lnTo>
                  <a:lnTo>
                    <a:pt x="2137494" y="714756"/>
                  </a:lnTo>
                  <a:lnTo>
                    <a:pt x="2152789" y="716471"/>
                  </a:lnTo>
                  <a:lnTo>
                    <a:pt x="2167420" y="712946"/>
                  </a:lnTo>
                  <a:lnTo>
                    <a:pt x="2171600" y="703421"/>
                  </a:lnTo>
                  <a:lnTo>
                    <a:pt x="2178060" y="712280"/>
                  </a:lnTo>
                  <a:lnTo>
                    <a:pt x="2195065" y="718185"/>
                  </a:lnTo>
                  <a:lnTo>
                    <a:pt x="2209696" y="717042"/>
                  </a:lnTo>
                  <a:lnTo>
                    <a:pt x="2222046" y="703421"/>
                  </a:lnTo>
                  <a:lnTo>
                    <a:pt x="2233162" y="708184"/>
                  </a:lnTo>
                  <a:lnTo>
                    <a:pt x="2241427" y="713423"/>
                  </a:lnTo>
                  <a:lnTo>
                    <a:pt x="2238482" y="725234"/>
                  </a:lnTo>
                  <a:lnTo>
                    <a:pt x="2245797" y="749427"/>
                  </a:lnTo>
                  <a:lnTo>
                    <a:pt x="2235157" y="773906"/>
                  </a:lnTo>
                  <a:lnTo>
                    <a:pt x="2235157" y="805910"/>
                  </a:lnTo>
                  <a:lnTo>
                    <a:pt x="2171030" y="805910"/>
                  </a:lnTo>
                  <a:lnTo>
                    <a:pt x="2146709" y="815435"/>
                  </a:lnTo>
                  <a:lnTo>
                    <a:pt x="2107283" y="795719"/>
                  </a:lnTo>
                  <a:lnTo>
                    <a:pt x="2081442" y="798767"/>
                  </a:lnTo>
                  <a:lnTo>
                    <a:pt x="2037266" y="782765"/>
                  </a:lnTo>
                  <a:lnTo>
                    <a:pt x="2002305" y="782765"/>
                  </a:lnTo>
                  <a:lnTo>
                    <a:pt x="1991665" y="792290"/>
                  </a:lnTo>
                  <a:lnTo>
                    <a:pt x="1997745" y="809054"/>
                  </a:lnTo>
                  <a:lnTo>
                    <a:pt x="1984065" y="822769"/>
                  </a:lnTo>
                  <a:lnTo>
                    <a:pt x="1949009" y="801434"/>
                  </a:lnTo>
                  <a:lnTo>
                    <a:pt x="1921648" y="804482"/>
                  </a:lnTo>
                  <a:lnTo>
                    <a:pt x="1911008" y="786194"/>
                  </a:lnTo>
                  <a:lnTo>
                    <a:pt x="1869871" y="774002"/>
                  </a:lnTo>
                  <a:lnTo>
                    <a:pt x="1841371" y="760190"/>
                  </a:lnTo>
                  <a:lnTo>
                    <a:pt x="1819520" y="749427"/>
                  </a:lnTo>
                  <a:lnTo>
                    <a:pt x="1845361" y="718947"/>
                  </a:lnTo>
                  <a:lnTo>
                    <a:pt x="1837761" y="693039"/>
                  </a:lnTo>
                  <a:lnTo>
                    <a:pt x="1819520" y="682276"/>
                  </a:lnTo>
                  <a:lnTo>
                    <a:pt x="1711407" y="694563"/>
                  </a:lnTo>
                  <a:lnTo>
                    <a:pt x="1668846" y="711327"/>
                  </a:lnTo>
                  <a:lnTo>
                    <a:pt x="1641390" y="712851"/>
                  </a:lnTo>
                  <a:lnTo>
                    <a:pt x="1612890" y="723519"/>
                  </a:lnTo>
                  <a:lnTo>
                    <a:pt x="1577929" y="715899"/>
                  </a:lnTo>
                  <a:lnTo>
                    <a:pt x="1555033" y="743331"/>
                  </a:lnTo>
                  <a:lnTo>
                    <a:pt x="1527672" y="761619"/>
                  </a:lnTo>
                  <a:lnTo>
                    <a:pt x="1502971" y="813530"/>
                  </a:lnTo>
                  <a:lnTo>
                    <a:pt x="1509432" y="836390"/>
                  </a:lnTo>
                  <a:lnTo>
                    <a:pt x="1477511" y="866966"/>
                  </a:lnTo>
                  <a:lnTo>
                    <a:pt x="1445590" y="879158"/>
                  </a:lnTo>
                  <a:lnTo>
                    <a:pt x="1430389" y="907733"/>
                  </a:lnTo>
                  <a:cubicBezTo>
                    <a:pt x="1430389" y="907733"/>
                    <a:pt x="1396854" y="982504"/>
                    <a:pt x="1393814" y="988600"/>
                  </a:cubicBezTo>
                  <a:cubicBezTo>
                    <a:pt x="1390773" y="994696"/>
                    <a:pt x="1393814" y="1032891"/>
                    <a:pt x="1393814" y="1032891"/>
                  </a:cubicBezTo>
                  <a:lnTo>
                    <a:pt x="1407494" y="1077087"/>
                  </a:lnTo>
                  <a:lnTo>
                    <a:pt x="1375573" y="1151858"/>
                  </a:lnTo>
                  <a:lnTo>
                    <a:pt x="1387733" y="1188530"/>
                  </a:lnTo>
                  <a:lnTo>
                    <a:pt x="1404454" y="1222058"/>
                  </a:lnTo>
                  <a:lnTo>
                    <a:pt x="1448630" y="1284637"/>
                  </a:lnTo>
                  <a:cubicBezTo>
                    <a:pt x="1448187" y="1295114"/>
                    <a:pt x="1447743" y="1305592"/>
                    <a:pt x="1447300" y="1316069"/>
                  </a:cubicBezTo>
                  <a:lnTo>
                    <a:pt x="1538312" y="1385507"/>
                  </a:lnTo>
                  <a:lnTo>
                    <a:pt x="1599304" y="1360932"/>
                  </a:lnTo>
                  <a:lnTo>
                    <a:pt x="1658016" y="1379601"/>
                  </a:lnTo>
                  <a:lnTo>
                    <a:pt x="1730978" y="1339977"/>
                  </a:lnTo>
                  <a:cubicBezTo>
                    <a:pt x="1730978" y="1339977"/>
                    <a:pt x="1755393" y="1339977"/>
                    <a:pt x="1762994" y="1353693"/>
                  </a:cubicBezTo>
                  <a:cubicBezTo>
                    <a:pt x="1770594" y="1367409"/>
                    <a:pt x="1775154" y="1379601"/>
                    <a:pt x="1802515" y="1379601"/>
                  </a:cubicBezTo>
                  <a:cubicBezTo>
                    <a:pt x="1829875" y="1379601"/>
                    <a:pt x="1843651" y="1410176"/>
                    <a:pt x="1843651" y="1410176"/>
                  </a:cubicBezTo>
                  <a:lnTo>
                    <a:pt x="1831491" y="1445228"/>
                  </a:lnTo>
                  <a:lnTo>
                    <a:pt x="1837571" y="1463516"/>
                  </a:lnTo>
                  <a:lnTo>
                    <a:pt x="1825410" y="1492091"/>
                  </a:lnTo>
                  <a:lnTo>
                    <a:pt x="1853911" y="1551527"/>
                  </a:lnTo>
                  <a:lnTo>
                    <a:pt x="1875192" y="1597343"/>
                  </a:lnTo>
                  <a:lnTo>
                    <a:pt x="1895047" y="1641634"/>
                  </a:lnTo>
                  <a:lnTo>
                    <a:pt x="1899607" y="1698022"/>
                  </a:lnTo>
                  <a:lnTo>
                    <a:pt x="1895047" y="1730121"/>
                  </a:lnTo>
                  <a:lnTo>
                    <a:pt x="1859991" y="1791176"/>
                  </a:lnTo>
                  <a:lnTo>
                    <a:pt x="1870632" y="1885760"/>
                  </a:lnTo>
                  <a:lnTo>
                    <a:pt x="1882792" y="1907095"/>
                  </a:lnTo>
                  <a:lnTo>
                    <a:pt x="1878232" y="1922336"/>
                  </a:lnTo>
                  <a:lnTo>
                    <a:pt x="1899607" y="1945291"/>
                  </a:lnTo>
                  <a:lnTo>
                    <a:pt x="1913288" y="1998631"/>
                  </a:lnTo>
                  <a:lnTo>
                    <a:pt x="1901127" y="2049018"/>
                  </a:lnTo>
                  <a:lnTo>
                    <a:pt x="1919368" y="2087118"/>
                  </a:lnTo>
                  <a:cubicBezTo>
                    <a:pt x="1919368" y="2087118"/>
                    <a:pt x="1936088" y="2128361"/>
                    <a:pt x="1937608" y="2132933"/>
                  </a:cubicBezTo>
                  <a:cubicBezTo>
                    <a:pt x="1939128" y="2137505"/>
                    <a:pt x="1949769" y="2152745"/>
                    <a:pt x="1948249" y="2160365"/>
                  </a:cubicBezTo>
                  <a:cubicBezTo>
                    <a:pt x="1946729" y="2167985"/>
                    <a:pt x="1942169" y="2187893"/>
                    <a:pt x="1942169" y="2187893"/>
                  </a:cubicBezTo>
                  <a:lnTo>
                    <a:pt x="1948249" y="2218373"/>
                  </a:lnTo>
                  <a:lnTo>
                    <a:pt x="2025866" y="2218373"/>
                  </a:lnTo>
                  <a:lnTo>
                    <a:pt x="2062442" y="2206181"/>
                  </a:lnTo>
                  <a:lnTo>
                    <a:pt x="2152219" y="2114645"/>
                  </a:lnTo>
                  <a:cubicBezTo>
                    <a:pt x="2160428" y="2104920"/>
                    <a:pt x="2168037" y="2094709"/>
                    <a:pt x="2175020" y="2084070"/>
                  </a:cubicBezTo>
                  <a:cubicBezTo>
                    <a:pt x="2176540" y="2079498"/>
                    <a:pt x="2188700" y="2023110"/>
                    <a:pt x="2188700" y="2023110"/>
                  </a:cubicBezTo>
                  <a:lnTo>
                    <a:pt x="2252637" y="1997107"/>
                  </a:lnTo>
                  <a:lnTo>
                    <a:pt x="2252637" y="1947291"/>
                  </a:lnTo>
                  <a:lnTo>
                    <a:pt x="2238957" y="1907572"/>
                  </a:lnTo>
                  <a:lnTo>
                    <a:pt x="2272398" y="1875568"/>
                  </a:lnTo>
                  <a:lnTo>
                    <a:pt x="2362270" y="1823657"/>
                  </a:lnTo>
                  <a:lnTo>
                    <a:pt x="2369870" y="1783937"/>
                  </a:lnTo>
                  <a:lnTo>
                    <a:pt x="2369870" y="1715357"/>
                  </a:lnTo>
                  <a:lnTo>
                    <a:pt x="2353055" y="1663446"/>
                  </a:lnTo>
                  <a:lnTo>
                    <a:pt x="2357615" y="1631442"/>
                  </a:lnTo>
                  <a:lnTo>
                    <a:pt x="2342035" y="1617631"/>
                  </a:lnTo>
                  <a:lnTo>
                    <a:pt x="2371010" y="1574959"/>
                  </a:lnTo>
                  <a:lnTo>
                    <a:pt x="2381651" y="1518476"/>
                  </a:lnTo>
                  <a:lnTo>
                    <a:pt x="2424212" y="1492568"/>
                  </a:lnTo>
                  <a:lnTo>
                    <a:pt x="2433712" y="1466564"/>
                  </a:lnTo>
                  <a:lnTo>
                    <a:pt x="2511329" y="1385888"/>
                  </a:lnTo>
                  <a:lnTo>
                    <a:pt x="2535745" y="1309116"/>
                  </a:lnTo>
                  <a:lnTo>
                    <a:pt x="2558546" y="1266730"/>
                  </a:lnTo>
                  <a:lnTo>
                    <a:pt x="2558546" y="1220915"/>
                  </a:lnTo>
                  <a:lnTo>
                    <a:pt x="2537265" y="1213295"/>
                  </a:lnTo>
                  <a:lnTo>
                    <a:pt x="2512849" y="1233107"/>
                  </a:lnTo>
                  <a:lnTo>
                    <a:pt x="2479408" y="1236155"/>
                  </a:lnTo>
                  <a:lnTo>
                    <a:pt x="2444447" y="1245680"/>
                  </a:lnTo>
                  <a:lnTo>
                    <a:pt x="2415472" y="1227296"/>
                  </a:lnTo>
                  <a:lnTo>
                    <a:pt x="2418511" y="1204436"/>
                  </a:lnTo>
                  <a:lnTo>
                    <a:pt x="2382031" y="1163288"/>
                  </a:lnTo>
                  <a:lnTo>
                    <a:pt x="2345454" y="1141857"/>
                  </a:lnTo>
                  <a:lnTo>
                    <a:pt x="2328734" y="1086993"/>
                  </a:lnTo>
                  <a:lnTo>
                    <a:pt x="2293013" y="1052894"/>
                  </a:lnTo>
                  <a:lnTo>
                    <a:pt x="2289973" y="1010221"/>
                  </a:lnTo>
                  <a:lnTo>
                    <a:pt x="2264037" y="972121"/>
                  </a:lnTo>
                  <a:lnTo>
                    <a:pt x="2232116" y="900494"/>
                  </a:lnTo>
                  <a:lnTo>
                    <a:pt x="2198581" y="866966"/>
                  </a:lnTo>
                  <a:lnTo>
                    <a:pt x="2195540" y="839438"/>
                  </a:lnTo>
                  <a:lnTo>
                    <a:pt x="2209316" y="845630"/>
                  </a:lnTo>
                  <a:lnTo>
                    <a:pt x="2224516" y="857821"/>
                  </a:lnTo>
                  <a:lnTo>
                    <a:pt x="2230596" y="880682"/>
                  </a:lnTo>
                  <a:cubicBezTo>
                    <a:pt x="2242757" y="880682"/>
                    <a:pt x="2247317" y="857821"/>
                    <a:pt x="2247317" y="857821"/>
                  </a:cubicBezTo>
                  <a:lnTo>
                    <a:pt x="2257957" y="880682"/>
                  </a:lnTo>
                  <a:lnTo>
                    <a:pt x="2268597" y="909257"/>
                  </a:lnTo>
                  <a:lnTo>
                    <a:pt x="2302133" y="959644"/>
                  </a:lnTo>
                  <a:lnTo>
                    <a:pt x="2320374" y="962692"/>
                  </a:lnTo>
                  <a:lnTo>
                    <a:pt x="2341654" y="1006983"/>
                  </a:lnTo>
                  <a:lnTo>
                    <a:pt x="2340134" y="1026795"/>
                  </a:lnTo>
                  <a:lnTo>
                    <a:pt x="2401031" y="1089374"/>
                  </a:lnTo>
                  <a:lnTo>
                    <a:pt x="2411671" y="1147286"/>
                  </a:lnTo>
                  <a:lnTo>
                    <a:pt x="2422312" y="1173290"/>
                  </a:lnTo>
                  <a:lnTo>
                    <a:pt x="2442167" y="1193102"/>
                  </a:lnTo>
                  <a:lnTo>
                    <a:pt x="2533465" y="1168718"/>
                  </a:lnTo>
                  <a:lnTo>
                    <a:pt x="2550185" y="1153382"/>
                  </a:lnTo>
                  <a:lnTo>
                    <a:pt x="2589706" y="1141190"/>
                  </a:lnTo>
                  <a:lnTo>
                    <a:pt x="2589706" y="1122902"/>
                  </a:lnTo>
                  <a:lnTo>
                    <a:pt x="2635403" y="1092422"/>
                  </a:lnTo>
                  <a:lnTo>
                    <a:pt x="2654403" y="1056989"/>
                  </a:lnTo>
                  <a:lnTo>
                    <a:pt x="2665423" y="1038987"/>
                  </a:lnTo>
                  <a:lnTo>
                    <a:pt x="2680719" y="1017651"/>
                  </a:lnTo>
                  <a:lnTo>
                    <a:pt x="2655543" y="982885"/>
                  </a:lnTo>
                  <a:lnTo>
                    <a:pt x="2620392" y="953071"/>
                  </a:lnTo>
                  <a:lnTo>
                    <a:pt x="2609182" y="924496"/>
                  </a:lnTo>
                  <a:lnTo>
                    <a:pt x="2596262" y="927544"/>
                  </a:lnTo>
                  <a:lnTo>
                    <a:pt x="2586761" y="954977"/>
                  </a:lnTo>
                  <a:lnTo>
                    <a:pt x="2551800" y="964502"/>
                  </a:lnTo>
                  <a:lnTo>
                    <a:pt x="2533560" y="952310"/>
                  </a:lnTo>
                  <a:lnTo>
                    <a:pt x="2527479" y="926402"/>
                  </a:lnTo>
                  <a:lnTo>
                    <a:pt x="2515319" y="929450"/>
                  </a:lnTo>
                  <a:lnTo>
                    <a:pt x="2496984" y="895826"/>
                  </a:lnTo>
                  <a:lnTo>
                    <a:pt x="2480263" y="886301"/>
                  </a:lnTo>
                  <a:lnTo>
                    <a:pt x="2458983" y="851249"/>
                  </a:lnTo>
                  <a:lnTo>
                    <a:pt x="2474183" y="834390"/>
                  </a:lnTo>
                  <a:lnTo>
                    <a:pt x="2524534" y="876110"/>
                  </a:lnTo>
                  <a:close/>
                  <a:moveTo>
                    <a:pt x="1812015" y="651510"/>
                  </a:moveTo>
                  <a:lnTo>
                    <a:pt x="1815245" y="636937"/>
                  </a:lnTo>
                  <a:lnTo>
                    <a:pt x="1815245" y="615982"/>
                  </a:lnTo>
                  <a:cubicBezTo>
                    <a:pt x="1811948" y="613046"/>
                    <a:pt x="1807901" y="611098"/>
                    <a:pt x="1803560" y="610362"/>
                  </a:cubicBezTo>
                  <a:cubicBezTo>
                    <a:pt x="1800444" y="610367"/>
                    <a:pt x="1797432" y="611519"/>
                    <a:pt x="1795104" y="613601"/>
                  </a:cubicBezTo>
                  <a:lnTo>
                    <a:pt x="1795104" y="636937"/>
                  </a:lnTo>
                  <a:cubicBezTo>
                    <a:pt x="1795921" y="641759"/>
                    <a:pt x="1795921" y="646688"/>
                    <a:pt x="1795104" y="651510"/>
                  </a:cubicBezTo>
                  <a:lnTo>
                    <a:pt x="1812015" y="651510"/>
                  </a:lnTo>
                  <a:close/>
                  <a:moveTo>
                    <a:pt x="1812015" y="588550"/>
                  </a:moveTo>
                  <a:cubicBezTo>
                    <a:pt x="1812642" y="583327"/>
                    <a:pt x="1808927" y="578583"/>
                    <a:pt x="1803721" y="577954"/>
                  </a:cubicBezTo>
                  <a:cubicBezTo>
                    <a:pt x="1802714" y="577832"/>
                    <a:pt x="1801698" y="577872"/>
                    <a:pt x="1800710" y="578072"/>
                  </a:cubicBezTo>
                  <a:lnTo>
                    <a:pt x="1795104" y="594169"/>
                  </a:lnTo>
                  <a:lnTo>
                    <a:pt x="1800710" y="606266"/>
                  </a:lnTo>
                  <a:lnTo>
                    <a:pt x="1812015" y="606266"/>
                  </a:lnTo>
                  <a:lnTo>
                    <a:pt x="1812015" y="588550"/>
                  </a:lnTo>
                  <a:close/>
                  <a:moveTo>
                    <a:pt x="1396854" y="171926"/>
                  </a:moveTo>
                  <a:lnTo>
                    <a:pt x="1453855" y="171926"/>
                  </a:lnTo>
                  <a:lnTo>
                    <a:pt x="1484921" y="127063"/>
                  </a:lnTo>
                  <a:lnTo>
                    <a:pt x="1556458" y="127063"/>
                  </a:lnTo>
                  <a:lnTo>
                    <a:pt x="1567953" y="98488"/>
                  </a:lnTo>
                  <a:lnTo>
                    <a:pt x="1611939" y="75152"/>
                  </a:lnTo>
                  <a:cubicBezTo>
                    <a:pt x="1632745" y="56960"/>
                    <a:pt x="1611939" y="24003"/>
                    <a:pt x="1611939" y="24003"/>
                  </a:cubicBezTo>
                  <a:lnTo>
                    <a:pt x="1522257" y="12764"/>
                  </a:lnTo>
                  <a:lnTo>
                    <a:pt x="1433145" y="24194"/>
                  </a:lnTo>
                  <a:lnTo>
                    <a:pt x="1303561" y="0"/>
                  </a:lnTo>
                  <a:lnTo>
                    <a:pt x="1223664" y="36385"/>
                  </a:lnTo>
                  <a:cubicBezTo>
                    <a:pt x="1223664" y="36385"/>
                    <a:pt x="1166187" y="67532"/>
                    <a:pt x="1158397" y="64961"/>
                  </a:cubicBezTo>
                  <a:cubicBezTo>
                    <a:pt x="1142874" y="63646"/>
                    <a:pt x="1127274" y="63646"/>
                    <a:pt x="1111751" y="64961"/>
                  </a:cubicBezTo>
                  <a:cubicBezTo>
                    <a:pt x="1111751" y="64961"/>
                    <a:pt x="1140252" y="90869"/>
                    <a:pt x="1153172" y="93536"/>
                  </a:cubicBezTo>
                  <a:cubicBezTo>
                    <a:pt x="1162615" y="94992"/>
                    <a:pt x="1172229" y="94992"/>
                    <a:pt x="1181673" y="93536"/>
                  </a:cubicBezTo>
                  <a:cubicBezTo>
                    <a:pt x="1181673" y="93536"/>
                    <a:pt x="1181673" y="118872"/>
                    <a:pt x="1186898" y="124682"/>
                  </a:cubicBezTo>
                  <a:cubicBezTo>
                    <a:pt x="1205043" y="145542"/>
                    <a:pt x="1167897" y="161068"/>
                    <a:pt x="1167897" y="161068"/>
                  </a:cubicBezTo>
                  <a:lnTo>
                    <a:pt x="1167897" y="185642"/>
                  </a:lnTo>
                  <a:cubicBezTo>
                    <a:pt x="1167897" y="185642"/>
                    <a:pt x="1171982" y="232029"/>
                    <a:pt x="1179678" y="229933"/>
                  </a:cubicBezTo>
                  <a:cubicBezTo>
                    <a:pt x="1187373" y="227838"/>
                    <a:pt x="1200008" y="254603"/>
                    <a:pt x="1200008" y="254603"/>
                  </a:cubicBezTo>
                  <a:lnTo>
                    <a:pt x="1223854" y="280606"/>
                  </a:lnTo>
                  <a:lnTo>
                    <a:pt x="1267460" y="280606"/>
                  </a:lnTo>
                  <a:lnTo>
                    <a:pt x="1321897" y="215646"/>
                  </a:lnTo>
                  <a:lnTo>
                    <a:pt x="1375478" y="192310"/>
                  </a:lnTo>
                  <a:lnTo>
                    <a:pt x="1396854" y="171926"/>
                  </a:lnTo>
                  <a:close/>
                  <a:moveTo>
                    <a:pt x="2516459" y="1725835"/>
                  </a:moveTo>
                  <a:lnTo>
                    <a:pt x="2509429" y="1706785"/>
                  </a:lnTo>
                  <a:lnTo>
                    <a:pt x="2501354" y="1714786"/>
                  </a:lnTo>
                  <a:lnTo>
                    <a:pt x="2494324" y="1730978"/>
                  </a:lnTo>
                  <a:lnTo>
                    <a:pt x="2478268" y="1740503"/>
                  </a:lnTo>
                  <a:lnTo>
                    <a:pt x="2471238" y="1761744"/>
                  </a:lnTo>
                  <a:lnTo>
                    <a:pt x="2461168" y="1786890"/>
                  </a:lnTo>
                  <a:lnTo>
                    <a:pt x="2421932" y="1798987"/>
                  </a:lnTo>
                  <a:lnTo>
                    <a:pt x="2404831" y="1828229"/>
                  </a:lnTo>
                  <a:lnTo>
                    <a:pt x="2400841" y="1876616"/>
                  </a:lnTo>
                  <a:lnTo>
                    <a:pt x="2386781" y="1900619"/>
                  </a:lnTo>
                  <a:lnTo>
                    <a:pt x="2370725" y="1917764"/>
                  </a:lnTo>
                  <a:lnTo>
                    <a:pt x="2376710" y="1946339"/>
                  </a:lnTo>
                  <a:lnTo>
                    <a:pt x="2387826" y="1959483"/>
                  </a:lnTo>
                  <a:lnTo>
                    <a:pt x="2376710" y="1974533"/>
                  </a:lnTo>
                  <a:lnTo>
                    <a:pt x="2387826" y="1984058"/>
                  </a:lnTo>
                  <a:lnTo>
                    <a:pt x="2424972" y="1984058"/>
                  </a:lnTo>
                  <a:lnTo>
                    <a:pt x="2446062" y="1952816"/>
                  </a:lnTo>
                  <a:cubicBezTo>
                    <a:pt x="2446062" y="1952816"/>
                    <a:pt x="2463163" y="1916525"/>
                    <a:pt x="2463163" y="1913477"/>
                  </a:cubicBezTo>
                  <a:cubicBezTo>
                    <a:pt x="2463163" y="1910429"/>
                    <a:pt x="2471238" y="1877187"/>
                    <a:pt x="2471238" y="1877187"/>
                  </a:cubicBezTo>
                  <a:lnTo>
                    <a:pt x="2500309" y="1839087"/>
                  </a:lnTo>
                  <a:lnTo>
                    <a:pt x="2500309" y="1786319"/>
                  </a:lnTo>
                  <a:lnTo>
                    <a:pt x="2520449" y="1786319"/>
                  </a:lnTo>
                  <a:lnTo>
                    <a:pt x="2514464" y="1748981"/>
                  </a:lnTo>
                  <a:lnTo>
                    <a:pt x="2516459" y="1725835"/>
                  </a:lnTo>
                  <a:close/>
                  <a:moveTo>
                    <a:pt x="487109" y="952881"/>
                  </a:moveTo>
                  <a:lnTo>
                    <a:pt x="443027" y="937832"/>
                  </a:lnTo>
                  <a:cubicBezTo>
                    <a:pt x="443027" y="937832"/>
                    <a:pt x="430772" y="939546"/>
                    <a:pt x="416427" y="942975"/>
                  </a:cubicBezTo>
                  <a:cubicBezTo>
                    <a:pt x="405872" y="945099"/>
                    <a:pt x="395564" y="948290"/>
                    <a:pt x="385646" y="952500"/>
                  </a:cubicBezTo>
                  <a:lnTo>
                    <a:pt x="448158" y="973836"/>
                  </a:lnTo>
                  <a:lnTo>
                    <a:pt x="473428" y="973836"/>
                  </a:lnTo>
                  <a:lnTo>
                    <a:pt x="515609" y="1010221"/>
                  </a:lnTo>
                  <a:lnTo>
                    <a:pt x="544110" y="1010221"/>
                  </a:lnTo>
                  <a:cubicBezTo>
                    <a:pt x="544110" y="1010221"/>
                    <a:pt x="567386" y="999839"/>
                    <a:pt x="559596" y="981646"/>
                  </a:cubicBezTo>
                  <a:lnTo>
                    <a:pt x="523400" y="968597"/>
                  </a:lnTo>
                  <a:lnTo>
                    <a:pt x="487109" y="952881"/>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 name="Google Shape;607;p17">
              <a:extLst>
                <a:ext uri="{FF2B5EF4-FFF2-40B4-BE49-F238E27FC236}">
                  <a16:creationId xmlns:a16="http://schemas.microsoft.com/office/drawing/2014/main" id="{746AD93B-FE09-C939-494D-5DEEC3E30401}"/>
                </a:ext>
              </a:extLst>
            </p:cNvPr>
            <p:cNvSpPr/>
            <p:nvPr/>
          </p:nvSpPr>
          <p:spPr>
            <a:xfrm>
              <a:off x="2963026" y="773963"/>
              <a:ext cx="2815611" cy="2175092"/>
            </a:xfrm>
            <a:custGeom>
              <a:avLst/>
              <a:gdLst/>
              <a:ahLst/>
              <a:cxnLst/>
              <a:rect l="l" t="t" r="r" b="b"/>
              <a:pathLst>
                <a:path w="2815611" h="2175092" extrusionOk="0">
                  <a:moveTo>
                    <a:pt x="1577728" y="1854137"/>
                  </a:moveTo>
                  <a:cubicBezTo>
                    <a:pt x="783307" y="1853603"/>
                    <a:pt x="139725" y="1207484"/>
                    <a:pt x="140258" y="410994"/>
                  </a:cubicBezTo>
                  <a:cubicBezTo>
                    <a:pt x="140350" y="271815"/>
                    <a:pt x="160537" y="133380"/>
                    <a:pt x="200190" y="0"/>
                  </a:cubicBezTo>
                  <a:cubicBezTo>
                    <a:pt x="-203778" y="685400"/>
                    <a:pt x="22925" y="1569358"/>
                    <a:pt x="706545" y="1974380"/>
                  </a:cubicBezTo>
                  <a:cubicBezTo>
                    <a:pt x="1390164" y="2379402"/>
                    <a:pt x="2271836" y="2152107"/>
                    <a:pt x="2675797" y="1466707"/>
                  </a:cubicBezTo>
                  <a:cubicBezTo>
                    <a:pt x="2735230" y="1365885"/>
                    <a:pt x="2782181" y="1258167"/>
                    <a:pt x="2815612" y="1145953"/>
                  </a:cubicBezTo>
                  <a:cubicBezTo>
                    <a:pt x="2557081" y="1585036"/>
                    <a:pt x="2086286" y="1854375"/>
                    <a:pt x="1577728" y="1854137"/>
                  </a:cubicBezTo>
                  <a:close/>
                </a:path>
              </a:pathLst>
            </a:custGeom>
            <a:solidFill>
              <a:srgbClr val="000000">
                <a:alpha val="47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 name="Google Shape;608;p17">
              <a:extLst>
                <a:ext uri="{FF2B5EF4-FFF2-40B4-BE49-F238E27FC236}">
                  <a16:creationId xmlns:a16="http://schemas.microsoft.com/office/drawing/2014/main" id="{5000E108-A410-05C4-2664-7EE63C2A441D}"/>
                </a:ext>
              </a:extLst>
            </p:cNvPr>
            <p:cNvSpPr/>
            <p:nvPr/>
          </p:nvSpPr>
          <p:spPr>
            <a:xfrm>
              <a:off x="2183550" y="4458424"/>
              <a:ext cx="644687" cy="369950"/>
            </a:xfrm>
            <a:custGeom>
              <a:avLst/>
              <a:gdLst/>
              <a:ahLst/>
              <a:cxnLst/>
              <a:rect l="l" t="t" r="r" b="b"/>
              <a:pathLst>
                <a:path w="644687" h="369950" extrusionOk="0">
                  <a:moveTo>
                    <a:pt x="258217" y="369951"/>
                  </a:moveTo>
                  <a:lnTo>
                    <a:pt x="0" y="221837"/>
                  </a:lnTo>
                  <a:lnTo>
                    <a:pt x="386471" y="0"/>
                  </a:lnTo>
                  <a:lnTo>
                    <a:pt x="644688" y="148114"/>
                  </a:lnTo>
                  <a:lnTo>
                    <a:pt x="258217" y="369951"/>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 name="Google Shape;609;p17">
              <a:extLst>
                <a:ext uri="{FF2B5EF4-FFF2-40B4-BE49-F238E27FC236}">
                  <a16:creationId xmlns:a16="http://schemas.microsoft.com/office/drawing/2014/main" id="{2302AEB1-CCB5-E004-7089-93C7E61F73EE}"/>
                </a:ext>
              </a:extLst>
            </p:cNvPr>
            <p:cNvSpPr/>
            <p:nvPr/>
          </p:nvSpPr>
          <p:spPr>
            <a:xfrm>
              <a:off x="2233331" y="4282211"/>
              <a:ext cx="427701" cy="247554"/>
            </a:xfrm>
            <a:custGeom>
              <a:avLst/>
              <a:gdLst/>
              <a:ahLst/>
              <a:cxnLst/>
              <a:rect l="l" t="t" r="r" b="b"/>
              <a:pathLst>
                <a:path w="427701" h="247554" extrusionOk="0">
                  <a:moveTo>
                    <a:pt x="213851" y="247555"/>
                  </a:moveTo>
                  <a:lnTo>
                    <a:pt x="0" y="123730"/>
                  </a:lnTo>
                  <a:lnTo>
                    <a:pt x="213851" y="0"/>
                  </a:lnTo>
                  <a:lnTo>
                    <a:pt x="427702" y="123730"/>
                  </a:lnTo>
                  <a:lnTo>
                    <a:pt x="213851" y="247555"/>
                  </a:lnTo>
                  <a:close/>
                </a:path>
              </a:pathLst>
            </a:custGeom>
            <a:solidFill>
              <a:srgbClr val="E9EA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 name="Google Shape;610;p17">
              <a:extLst>
                <a:ext uri="{FF2B5EF4-FFF2-40B4-BE49-F238E27FC236}">
                  <a16:creationId xmlns:a16="http://schemas.microsoft.com/office/drawing/2014/main" id="{69B96072-3471-6605-E08A-205A6B8408C0}"/>
                </a:ext>
              </a:extLst>
            </p:cNvPr>
            <p:cNvSpPr/>
            <p:nvPr/>
          </p:nvSpPr>
          <p:spPr>
            <a:xfrm>
              <a:off x="2233331" y="4405941"/>
              <a:ext cx="213850" cy="371379"/>
            </a:xfrm>
            <a:custGeom>
              <a:avLst/>
              <a:gdLst/>
              <a:ahLst/>
              <a:cxnLst/>
              <a:rect l="l" t="t" r="r" b="b"/>
              <a:pathLst>
                <a:path w="213850" h="371379" extrusionOk="0">
                  <a:moveTo>
                    <a:pt x="213851" y="371380"/>
                  </a:moveTo>
                  <a:lnTo>
                    <a:pt x="0" y="247555"/>
                  </a:lnTo>
                  <a:lnTo>
                    <a:pt x="0" y="0"/>
                  </a:lnTo>
                  <a:lnTo>
                    <a:pt x="213851" y="123825"/>
                  </a:lnTo>
                  <a:lnTo>
                    <a:pt x="213851" y="371380"/>
                  </a:lnTo>
                  <a:close/>
                </a:path>
              </a:pathLst>
            </a:custGeom>
            <a:solidFill>
              <a:srgbClr val="C5C7D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 name="Google Shape;611;p17">
              <a:extLst>
                <a:ext uri="{FF2B5EF4-FFF2-40B4-BE49-F238E27FC236}">
                  <a16:creationId xmlns:a16="http://schemas.microsoft.com/office/drawing/2014/main" id="{ACD6C114-7C60-826E-4EAD-353538428B63}"/>
                </a:ext>
              </a:extLst>
            </p:cNvPr>
            <p:cNvSpPr/>
            <p:nvPr/>
          </p:nvSpPr>
          <p:spPr>
            <a:xfrm>
              <a:off x="2447182" y="4405941"/>
              <a:ext cx="213850" cy="371379"/>
            </a:xfrm>
            <a:custGeom>
              <a:avLst/>
              <a:gdLst/>
              <a:ahLst/>
              <a:cxnLst/>
              <a:rect l="l" t="t" r="r" b="b"/>
              <a:pathLst>
                <a:path w="213850" h="371379" extrusionOk="0">
                  <a:moveTo>
                    <a:pt x="213851" y="247555"/>
                  </a:moveTo>
                  <a:lnTo>
                    <a:pt x="0" y="371380"/>
                  </a:lnTo>
                  <a:lnTo>
                    <a:pt x="0" y="123825"/>
                  </a:lnTo>
                  <a:lnTo>
                    <a:pt x="213851" y="0"/>
                  </a:lnTo>
                  <a:lnTo>
                    <a:pt x="213851" y="247555"/>
                  </a:lnTo>
                  <a:close/>
                </a:path>
              </a:pathLst>
            </a:custGeom>
            <a:solidFill>
              <a:srgbClr val="D5D6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 name="Google Shape;612;p17">
              <a:extLst>
                <a:ext uri="{FF2B5EF4-FFF2-40B4-BE49-F238E27FC236}">
                  <a16:creationId xmlns:a16="http://schemas.microsoft.com/office/drawing/2014/main" id="{812C5D00-3AA2-48AA-DBBA-EB176B83A617}"/>
                </a:ext>
              </a:extLst>
            </p:cNvPr>
            <p:cNvSpPr/>
            <p:nvPr/>
          </p:nvSpPr>
          <p:spPr>
            <a:xfrm>
              <a:off x="2726476" y="4553957"/>
              <a:ext cx="159649" cy="89989"/>
            </a:xfrm>
            <a:custGeom>
              <a:avLst/>
              <a:gdLst/>
              <a:ahLst/>
              <a:cxnLst/>
              <a:rect l="l" t="t" r="r" b="b"/>
              <a:pathLst>
                <a:path w="159649" h="89989" extrusionOk="0">
                  <a:moveTo>
                    <a:pt x="8089" y="21720"/>
                  </a:moveTo>
                  <a:cubicBezTo>
                    <a:pt x="26619" y="26806"/>
                    <a:pt x="46400" y="24415"/>
                    <a:pt x="63190" y="15052"/>
                  </a:cubicBezTo>
                  <a:cubicBezTo>
                    <a:pt x="76395" y="15052"/>
                    <a:pt x="148692" y="-15523"/>
                    <a:pt x="158193" y="10480"/>
                  </a:cubicBezTo>
                  <a:cubicBezTo>
                    <a:pt x="166743" y="33150"/>
                    <a:pt x="135582" y="54200"/>
                    <a:pt x="118862" y="58105"/>
                  </a:cubicBezTo>
                  <a:cubicBezTo>
                    <a:pt x="82476" y="66963"/>
                    <a:pt x="55590" y="85156"/>
                    <a:pt x="40959" y="88204"/>
                  </a:cubicBezTo>
                  <a:cubicBezTo>
                    <a:pt x="30034" y="90490"/>
                    <a:pt x="15974" y="92014"/>
                    <a:pt x="7329" y="83442"/>
                  </a:cubicBezTo>
                  <a:cubicBezTo>
                    <a:pt x="-3027" y="73345"/>
                    <a:pt x="-2077" y="35245"/>
                    <a:pt x="8089" y="21720"/>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 name="Google Shape;613;p17">
              <a:extLst>
                <a:ext uri="{FF2B5EF4-FFF2-40B4-BE49-F238E27FC236}">
                  <a16:creationId xmlns:a16="http://schemas.microsoft.com/office/drawing/2014/main" id="{D350A5FC-528D-53D1-4CFB-7F5029162FAE}"/>
                </a:ext>
              </a:extLst>
            </p:cNvPr>
            <p:cNvSpPr/>
            <p:nvPr/>
          </p:nvSpPr>
          <p:spPr>
            <a:xfrm>
              <a:off x="2729149" y="4569009"/>
              <a:ext cx="157010" cy="75128"/>
            </a:xfrm>
            <a:custGeom>
              <a:avLst/>
              <a:gdLst/>
              <a:ahLst/>
              <a:cxnLst/>
              <a:rect l="l" t="t" r="r" b="b"/>
              <a:pathLst>
                <a:path w="157010" h="75128" extrusionOk="0">
                  <a:moveTo>
                    <a:pt x="38381" y="67056"/>
                  </a:moveTo>
                  <a:cubicBezTo>
                    <a:pt x="53011" y="63913"/>
                    <a:pt x="79897" y="45815"/>
                    <a:pt x="116283" y="36957"/>
                  </a:cubicBezTo>
                  <a:cubicBezTo>
                    <a:pt x="130249" y="33528"/>
                    <a:pt x="154284" y="17907"/>
                    <a:pt x="156754" y="0"/>
                  </a:cubicBezTo>
                  <a:cubicBezTo>
                    <a:pt x="159984" y="20860"/>
                    <a:pt x="131864" y="39434"/>
                    <a:pt x="116283" y="43244"/>
                  </a:cubicBezTo>
                  <a:cubicBezTo>
                    <a:pt x="79897" y="52102"/>
                    <a:pt x="53011" y="70295"/>
                    <a:pt x="38381" y="73343"/>
                  </a:cubicBezTo>
                  <a:cubicBezTo>
                    <a:pt x="27456" y="75629"/>
                    <a:pt x="13395" y="77153"/>
                    <a:pt x="4750" y="68580"/>
                  </a:cubicBezTo>
                  <a:cubicBezTo>
                    <a:pt x="2496" y="66075"/>
                    <a:pt x="867" y="63075"/>
                    <a:pt x="0" y="59817"/>
                  </a:cubicBezTo>
                  <a:cubicBezTo>
                    <a:pt x="10928" y="68189"/>
                    <a:pt x="25166" y="70876"/>
                    <a:pt x="38381" y="67056"/>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 name="Google Shape;614;p17">
              <a:extLst>
                <a:ext uri="{FF2B5EF4-FFF2-40B4-BE49-F238E27FC236}">
                  <a16:creationId xmlns:a16="http://schemas.microsoft.com/office/drawing/2014/main" id="{CCE78594-1CBD-D822-5164-A18E94FA4D9E}"/>
                </a:ext>
              </a:extLst>
            </p:cNvPr>
            <p:cNvSpPr/>
            <p:nvPr/>
          </p:nvSpPr>
          <p:spPr>
            <a:xfrm>
              <a:off x="2596621" y="4484615"/>
              <a:ext cx="159662" cy="89989"/>
            </a:xfrm>
            <a:custGeom>
              <a:avLst/>
              <a:gdLst/>
              <a:ahLst/>
              <a:cxnLst/>
              <a:rect l="l" t="t" r="r" b="b"/>
              <a:pathLst>
                <a:path w="159662" h="89989" extrusionOk="0">
                  <a:moveTo>
                    <a:pt x="8075" y="21720"/>
                  </a:moveTo>
                  <a:cubicBezTo>
                    <a:pt x="26602" y="26863"/>
                    <a:pt x="46403" y="24463"/>
                    <a:pt x="63177" y="15052"/>
                  </a:cubicBezTo>
                  <a:cubicBezTo>
                    <a:pt x="76382" y="15052"/>
                    <a:pt x="148679" y="-15523"/>
                    <a:pt x="158179" y="10480"/>
                  </a:cubicBezTo>
                  <a:cubicBezTo>
                    <a:pt x="166825" y="33245"/>
                    <a:pt x="135569" y="54295"/>
                    <a:pt x="118943" y="58105"/>
                  </a:cubicBezTo>
                  <a:cubicBezTo>
                    <a:pt x="82557" y="66963"/>
                    <a:pt x="55672" y="85156"/>
                    <a:pt x="41041" y="88204"/>
                  </a:cubicBezTo>
                  <a:cubicBezTo>
                    <a:pt x="30116" y="90490"/>
                    <a:pt x="16055" y="92014"/>
                    <a:pt x="7410" y="83442"/>
                  </a:cubicBezTo>
                  <a:cubicBezTo>
                    <a:pt x="-3040" y="73345"/>
                    <a:pt x="-2090" y="35245"/>
                    <a:pt x="8075" y="21720"/>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 name="Google Shape;615;p17">
              <a:extLst>
                <a:ext uri="{FF2B5EF4-FFF2-40B4-BE49-F238E27FC236}">
                  <a16:creationId xmlns:a16="http://schemas.microsoft.com/office/drawing/2014/main" id="{D0EA85D4-FA27-C6A8-CB7E-619CB2709907}"/>
                </a:ext>
              </a:extLst>
            </p:cNvPr>
            <p:cNvSpPr/>
            <p:nvPr/>
          </p:nvSpPr>
          <p:spPr>
            <a:xfrm>
              <a:off x="2599186" y="4499667"/>
              <a:ext cx="157105" cy="75128"/>
            </a:xfrm>
            <a:custGeom>
              <a:avLst/>
              <a:gdLst/>
              <a:ahLst/>
              <a:cxnLst/>
              <a:rect l="l" t="t" r="r" b="b"/>
              <a:pathLst>
                <a:path w="157105" h="75128" extrusionOk="0">
                  <a:moveTo>
                    <a:pt x="38476" y="67056"/>
                  </a:moveTo>
                  <a:cubicBezTo>
                    <a:pt x="53106" y="64008"/>
                    <a:pt x="79992" y="45815"/>
                    <a:pt x="116378" y="36957"/>
                  </a:cubicBezTo>
                  <a:cubicBezTo>
                    <a:pt x="130344" y="33528"/>
                    <a:pt x="154379" y="17907"/>
                    <a:pt x="156849" y="0"/>
                  </a:cubicBezTo>
                  <a:cubicBezTo>
                    <a:pt x="160079" y="20955"/>
                    <a:pt x="131959" y="39434"/>
                    <a:pt x="116378" y="43244"/>
                  </a:cubicBezTo>
                  <a:cubicBezTo>
                    <a:pt x="79992" y="52102"/>
                    <a:pt x="53106" y="70295"/>
                    <a:pt x="38476" y="73343"/>
                  </a:cubicBezTo>
                  <a:cubicBezTo>
                    <a:pt x="27551" y="75629"/>
                    <a:pt x="13490" y="77153"/>
                    <a:pt x="4845" y="68580"/>
                  </a:cubicBezTo>
                  <a:cubicBezTo>
                    <a:pt x="2578" y="66113"/>
                    <a:pt x="919" y="63141"/>
                    <a:pt x="0" y="59912"/>
                  </a:cubicBezTo>
                  <a:cubicBezTo>
                    <a:pt x="10998" y="68209"/>
                    <a:pt x="25243" y="70856"/>
                    <a:pt x="38476" y="67056"/>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 name="Google Shape;616;p17">
              <a:extLst>
                <a:ext uri="{FF2B5EF4-FFF2-40B4-BE49-F238E27FC236}">
                  <a16:creationId xmlns:a16="http://schemas.microsoft.com/office/drawing/2014/main" id="{0A67F457-98F1-F2EB-989F-8445C72C32B3}"/>
                </a:ext>
              </a:extLst>
            </p:cNvPr>
            <p:cNvSpPr/>
            <p:nvPr/>
          </p:nvSpPr>
          <p:spPr>
            <a:xfrm>
              <a:off x="2302147" y="4142110"/>
              <a:ext cx="514696" cy="443940"/>
            </a:xfrm>
            <a:custGeom>
              <a:avLst/>
              <a:gdLst/>
              <a:ahLst/>
              <a:cxnLst/>
              <a:rect l="l" t="t" r="r" b="b"/>
              <a:pathLst>
                <a:path w="514696" h="443940" extrusionOk="0">
                  <a:moveTo>
                    <a:pt x="99908" y="274309"/>
                  </a:moveTo>
                  <a:cubicBezTo>
                    <a:pt x="156055" y="299074"/>
                    <a:pt x="209066" y="302884"/>
                    <a:pt x="252388" y="279643"/>
                  </a:cubicBezTo>
                  <a:lnTo>
                    <a:pt x="297134" y="253735"/>
                  </a:lnTo>
                  <a:cubicBezTo>
                    <a:pt x="299794" y="311647"/>
                    <a:pt x="302359" y="367273"/>
                    <a:pt x="302359" y="367273"/>
                  </a:cubicBezTo>
                  <a:cubicBezTo>
                    <a:pt x="302359" y="367273"/>
                    <a:pt x="336655" y="393371"/>
                    <a:pt x="363351" y="370130"/>
                  </a:cubicBezTo>
                  <a:cubicBezTo>
                    <a:pt x="363351" y="370130"/>
                    <a:pt x="368956" y="288787"/>
                    <a:pt x="374656" y="208872"/>
                  </a:cubicBezTo>
                  <a:lnTo>
                    <a:pt x="421872" y="181440"/>
                  </a:lnTo>
                  <a:cubicBezTo>
                    <a:pt x="420813" y="185707"/>
                    <a:pt x="420239" y="190089"/>
                    <a:pt x="420162" y="194489"/>
                  </a:cubicBezTo>
                  <a:cubicBezTo>
                    <a:pt x="420162" y="209729"/>
                    <a:pt x="430992" y="435472"/>
                    <a:pt x="430992" y="435472"/>
                  </a:cubicBezTo>
                  <a:cubicBezTo>
                    <a:pt x="430992" y="435472"/>
                    <a:pt x="465573" y="456141"/>
                    <a:pt x="492269" y="432900"/>
                  </a:cubicBezTo>
                  <a:cubicBezTo>
                    <a:pt x="492269" y="432900"/>
                    <a:pt x="510225" y="171248"/>
                    <a:pt x="514405" y="129434"/>
                  </a:cubicBezTo>
                  <a:cubicBezTo>
                    <a:pt x="519060" y="82475"/>
                    <a:pt x="466903" y="59329"/>
                    <a:pt x="434033" y="71331"/>
                  </a:cubicBezTo>
                  <a:lnTo>
                    <a:pt x="383681" y="90381"/>
                  </a:lnTo>
                  <a:cubicBezTo>
                    <a:pt x="384726" y="77236"/>
                    <a:pt x="385581" y="67045"/>
                    <a:pt x="386151" y="61330"/>
                  </a:cubicBezTo>
                  <a:cubicBezTo>
                    <a:pt x="390806" y="14276"/>
                    <a:pt x="338650" y="-8870"/>
                    <a:pt x="305874" y="3132"/>
                  </a:cubicBezTo>
                  <a:cubicBezTo>
                    <a:pt x="275853" y="14086"/>
                    <a:pt x="73213" y="90286"/>
                    <a:pt x="73213" y="90286"/>
                  </a:cubicBezTo>
                  <a:cubicBezTo>
                    <a:pt x="74494" y="109831"/>
                    <a:pt x="76873" y="129300"/>
                    <a:pt x="80338" y="148579"/>
                  </a:cubicBezTo>
                  <a:lnTo>
                    <a:pt x="346" y="141816"/>
                  </a:lnTo>
                  <a:cubicBezTo>
                    <a:pt x="-4594" y="217254"/>
                    <a:pt x="44142" y="249544"/>
                    <a:pt x="99908" y="274309"/>
                  </a:cubicBezTo>
                  <a:close/>
                  <a:moveTo>
                    <a:pt x="240132" y="144293"/>
                  </a:moveTo>
                  <a:lnTo>
                    <a:pt x="293714" y="113241"/>
                  </a:lnTo>
                  <a:cubicBezTo>
                    <a:pt x="292795" y="117022"/>
                    <a:pt x="292191" y="120880"/>
                    <a:pt x="291909" y="124766"/>
                  </a:cubicBezTo>
                  <a:close/>
                </a:path>
              </a:pathLst>
            </a:custGeom>
            <a:solidFill>
              <a:srgbClr val="616E8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 name="Google Shape;617;p17">
              <a:extLst>
                <a:ext uri="{FF2B5EF4-FFF2-40B4-BE49-F238E27FC236}">
                  <a16:creationId xmlns:a16="http://schemas.microsoft.com/office/drawing/2014/main" id="{F9607DA9-0BFB-4A48-92C3-29EDDAA52902}"/>
                </a:ext>
              </a:extLst>
            </p:cNvPr>
            <p:cNvSpPr/>
            <p:nvPr/>
          </p:nvSpPr>
          <p:spPr>
            <a:xfrm>
              <a:off x="2258507" y="4054849"/>
              <a:ext cx="110678" cy="194691"/>
            </a:xfrm>
            <a:custGeom>
              <a:avLst/>
              <a:gdLst/>
              <a:ahLst/>
              <a:cxnLst/>
              <a:rect l="l" t="t" r="r" b="b"/>
              <a:pathLst>
                <a:path w="110678" h="194691" extrusionOk="0">
                  <a:moveTo>
                    <a:pt x="0" y="0"/>
                  </a:moveTo>
                  <a:cubicBezTo>
                    <a:pt x="0" y="0"/>
                    <a:pt x="6555" y="99917"/>
                    <a:pt x="19666" y="114300"/>
                  </a:cubicBezTo>
                  <a:cubicBezTo>
                    <a:pt x="32776" y="128683"/>
                    <a:pt x="76667" y="138493"/>
                    <a:pt x="76667" y="138493"/>
                  </a:cubicBezTo>
                  <a:lnTo>
                    <a:pt x="110678" y="194691"/>
                  </a:lnTo>
                  <a:cubicBezTo>
                    <a:pt x="110678" y="194691"/>
                    <a:pt x="79612" y="16192"/>
                    <a:pt x="72677" y="11906"/>
                  </a:cubicBezTo>
                  <a:cubicBezTo>
                    <a:pt x="65742" y="7620"/>
                    <a:pt x="0" y="0"/>
                    <a:pt x="0"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 name="Google Shape;618;p17">
              <a:extLst>
                <a:ext uri="{FF2B5EF4-FFF2-40B4-BE49-F238E27FC236}">
                  <a16:creationId xmlns:a16="http://schemas.microsoft.com/office/drawing/2014/main" id="{DAD31163-F7FC-E7E0-2757-1AFD25CF9782}"/>
                </a:ext>
              </a:extLst>
            </p:cNvPr>
            <p:cNvSpPr/>
            <p:nvPr/>
          </p:nvSpPr>
          <p:spPr>
            <a:xfrm>
              <a:off x="2250051" y="3940511"/>
              <a:ext cx="73912" cy="142900"/>
            </a:xfrm>
            <a:custGeom>
              <a:avLst/>
              <a:gdLst/>
              <a:ahLst/>
              <a:cxnLst/>
              <a:rect l="l" t="t" r="r" b="b"/>
              <a:pathLst>
                <a:path w="73912" h="142900" extrusionOk="0">
                  <a:moveTo>
                    <a:pt x="73912" y="3467"/>
                  </a:moveTo>
                  <a:cubicBezTo>
                    <a:pt x="56731" y="-4505"/>
                    <a:pt x="36318" y="1677"/>
                    <a:pt x="26411" y="17850"/>
                  </a:cubicBezTo>
                  <a:cubicBezTo>
                    <a:pt x="13965" y="38614"/>
                    <a:pt x="950" y="109957"/>
                    <a:pt x="0" y="122149"/>
                  </a:cubicBezTo>
                  <a:cubicBezTo>
                    <a:pt x="0" y="122149"/>
                    <a:pt x="17575" y="146533"/>
                    <a:pt x="43891" y="14243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 name="Google Shape;619;p17">
              <a:extLst>
                <a:ext uri="{FF2B5EF4-FFF2-40B4-BE49-F238E27FC236}">
                  <a16:creationId xmlns:a16="http://schemas.microsoft.com/office/drawing/2014/main" id="{DF7DAAE9-AFAC-636D-FB31-439F450DF9CE}"/>
                </a:ext>
              </a:extLst>
            </p:cNvPr>
            <p:cNvSpPr/>
            <p:nvPr/>
          </p:nvSpPr>
          <p:spPr>
            <a:xfrm>
              <a:off x="2326123" y="3751123"/>
              <a:ext cx="169201" cy="272154"/>
            </a:xfrm>
            <a:custGeom>
              <a:avLst/>
              <a:gdLst/>
              <a:ahLst/>
              <a:cxnLst/>
              <a:rect l="l" t="t" r="r" b="b"/>
              <a:pathLst>
                <a:path w="169201" h="272154" extrusionOk="0">
                  <a:moveTo>
                    <a:pt x="9431" y="194093"/>
                  </a:moveTo>
                  <a:cubicBezTo>
                    <a:pt x="26626" y="194951"/>
                    <a:pt x="39452" y="199427"/>
                    <a:pt x="41542" y="194093"/>
                  </a:cubicBezTo>
                  <a:cubicBezTo>
                    <a:pt x="43431" y="185197"/>
                    <a:pt x="44764" y="176196"/>
                    <a:pt x="45532" y="167138"/>
                  </a:cubicBezTo>
                  <a:cubicBezTo>
                    <a:pt x="43537" y="162185"/>
                    <a:pt x="41827" y="156755"/>
                    <a:pt x="41827" y="156755"/>
                  </a:cubicBezTo>
                  <a:cubicBezTo>
                    <a:pt x="20166" y="143420"/>
                    <a:pt x="13326" y="119989"/>
                    <a:pt x="10571" y="92748"/>
                  </a:cubicBezTo>
                  <a:cubicBezTo>
                    <a:pt x="5726" y="46170"/>
                    <a:pt x="30806" y="5308"/>
                    <a:pt x="77073" y="450"/>
                  </a:cubicBezTo>
                  <a:cubicBezTo>
                    <a:pt x="120774" y="-4122"/>
                    <a:pt x="153075" y="26644"/>
                    <a:pt x="161530" y="68935"/>
                  </a:cubicBezTo>
                  <a:cubicBezTo>
                    <a:pt x="166185" y="89890"/>
                    <a:pt x="175400" y="129324"/>
                    <a:pt x="162955" y="163613"/>
                  </a:cubicBezTo>
                  <a:cubicBezTo>
                    <a:pt x="156020" y="182663"/>
                    <a:pt x="146995" y="198094"/>
                    <a:pt x="138064" y="201047"/>
                  </a:cubicBezTo>
                  <a:cubicBezTo>
                    <a:pt x="129411" y="200818"/>
                    <a:pt x="120781" y="200056"/>
                    <a:pt x="112224" y="198761"/>
                  </a:cubicBezTo>
                  <a:lnTo>
                    <a:pt x="112224" y="198761"/>
                  </a:lnTo>
                  <a:cubicBezTo>
                    <a:pt x="112224" y="198761"/>
                    <a:pt x="109943" y="211715"/>
                    <a:pt x="108328" y="220097"/>
                  </a:cubicBezTo>
                  <a:cubicBezTo>
                    <a:pt x="106713" y="228479"/>
                    <a:pt x="107378" y="232765"/>
                    <a:pt x="123814" y="242957"/>
                  </a:cubicBezTo>
                  <a:cubicBezTo>
                    <a:pt x="140249" y="253149"/>
                    <a:pt x="98923" y="274103"/>
                    <a:pt x="71847" y="272008"/>
                  </a:cubicBezTo>
                  <a:cubicBezTo>
                    <a:pt x="44772" y="269912"/>
                    <a:pt x="14276" y="253625"/>
                    <a:pt x="5916" y="236003"/>
                  </a:cubicBezTo>
                  <a:cubicBezTo>
                    <a:pt x="-2825" y="216668"/>
                    <a:pt x="-2065" y="193522"/>
                    <a:pt x="9431" y="194093"/>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6" name="Google Shape;620;p17">
              <a:extLst>
                <a:ext uri="{FF2B5EF4-FFF2-40B4-BE49-F238E27FC236}">
                  <a16:creationId xmlns:a16="http://schemas.microsoft.com/office/drawing/2014/main" id="{1B65109D-4D5F-72AF-A806-9E261BE9D434}"/>
                </a:ext>
              </a:extLst>
            </p:cNvPr>
            <p:cNvGrpSpPr/>
            <p:nvPr/>
          </p:nvGrpSpPr>
          <p:grpSpPr>
            <a:xfrm>
              <a:off x="2428704" y="3970322"/>
              <a:ext cx="350131" cy="370523"/>
              <a:chOff x="4512354" y="4952197"/>
              <a:chExt cx="350131" cy="370523"/>
            </a:xfrm>
          </p:grpSpPr>
          <p:grpSp>
            <p:nvGrpSpPr>
              <p:cNvPr id="384" name="Google Shape;621;p17">
                <a:extLst>
                  <a:ext uri="{FF2B5EF4-FFF2-40B4-BE49-F238E27FC236}">
                    <a16:creationId xmlns:a16="http://schemas.microsoft.com/office/drawing/2014/main" id="{E99CDD44-879E-B1D0-E9E2-5837B5F439AC}"/>
                  </a:ext>
                </a:extLst>
              </p:cNvPr>
              <p:cNvGrpSpPr/>
              <p:nvPr/>
            </p:nvGrpSpPr>
            <p:grpSpPr>
              <a:xfrm>
                <a:off x="4512354" y="5116449"/>
                <a:ext cx="343196" cy="206271"/>
                <a:chOff x="4512354" y="5116449"/>
                <a:chExt cx="343196" cy="206271"/>
              </a:xfrm>
            </p:grpSpPr>
            <p:sp>
              <p:nvSpPr>
                <p:cNvPr id="395" name="Google Shape;622;p17">
                  <a:extLst>
                    <a:ext uri="{FF2B5EF4-FFF2-40B4-BE49-F238E27FC236}">
                      <a16:creationId xmlns:a16="http://schemas.microsoft.com/office/drawing/2014/main" id="{EE66E277-5CDE-BC72-B203-31943F18F22D}"/>
                    </a:ext>
                  </a:extLst>
                </p:cNvPr>
                <p:cNvSpPr/>
                <p:nvPr/>
              </p:nvSpPr>
              <p:spPr>
                <a:xfrm>
                  <a:off x="4512496" y="5200650"/>
                  <a:ext cx="343054" cy="122070"/>
                </a:xfrm>
                <a:custGeom>
                  <a:avLst/>
                  <a:gdLst/>
                  <a:ahLst/>
                  <a:cxnLst/>
                  <a:rect l="l" t="t" r="r" b="b"/>
                  <a:pathLst>
                    <a:path w="343054" h="122070" extrusionOk="0">
                      <a:moveTo>
                        <a:pt x="343054" y="31909"/>
                      </a:moveTo>
                      <a:lnTo>
                        <a:pt x="343054" y="31909"/>
                      </a:lnTo>
                      <a:cubicBezTo>
                        <a:pt x="343053" y="36890"/>
                        <a:pt x="340413" y="41500"/>
                        <a:pt x="336119" y="44005"/>
                      </a:cubicBezTo>
                      <a:lnTo>
                        <a:pt x="204921" y="120205"/>
                      </a:lnTo>
                      <a:cubicBezTo>
                        <a:pt x="200594" y="122692"/>
                        <a:pt x="195282" y="122692"/>
                        <a:pt x="190955" y="120205"/>
                      </a:cubicBezTo>
                      <a:lnTo>
                        <a:pt x="7030" y="13526"/>
                      </a:lnTo>
                      <a:cubicBezTo>
                        <a:pt x="2686" y="11059"/>
                        <a:pt x="0" y="6439"/>
                        <a:pt x="0" y="1429"/>
                      </a:cubicBezTo>
                      <a:lnTo>
                        <a:pt x="0" y="0"/>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6" name="Google Shape;623;p17">
                  <a:extLst>
                    <a:ext uri="{FF2B5EF4-FFF2-40B4-BE49-F238E27FC236}">
                      <a16:creationId xmlns:a16="http://schemas.microsoft.com/office/drawing/2014/main" id="{DB8F90AC-52FD-6EE9-5906-67FAB676C192}"/>
                    </a:ext>
                  </a:extLst>
                </p:cNvPr>
                <p:cNvSpPr/>
                <p:nvPr/>
              </p:nvSpPr>
              <p:spPr>
                <a:xfrm>
                  <a:off x="4710387" y="5232749"/>
                  <a:ext cx="145163" cy="89916"/>
                </a:xfrm>
                <a:custGeom>
                  <a:avLst/>
                  <a:gdLst/>
                  <a:ahLst/>
                  <a:cxnLst/>
                  <a:rect l="l" t="t" r="r" b="b"/>
                  <a:pathLst>
                    <a:path w="145163" h="89916" extrusionOk="0">
                      <a:moveTo>
                        <a:pt x="138229" y="11906"/>
                      </a:moveTo>
                      <a:lnTo>
                        <a:pt x="7030" y="88106"/>
                      </a:lnTo>
                      <a:cubicBezTo>
                        <a:pt x="4885" y="89316"/>
                        <a:pt x="2461" y="89945"/>
                        <a:pt x="0" y="89916"/>
                      </a:cubicBezTo>
                      <a:lnTo>
                        <a:pt x="0" y="0"/>
                      </a:lnTo>
                      <a:lnTo>
                        <a:pt x="145164" y="0"/>
                      </a:lnTo>
                      <a:cubicBezTo>
                        <a:pt x="145097" y="4915"/>
                        <a:pt x="142464" y="9430"/>
                        <a:pt x="138229" y="11906"/>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7" name="Google Shape;624;p17">
                  <a:extLst>
                    <a:ext uri="{FF2B5EF4-FFF2-40B4-BE49-F238E27FC236}">
                      <a16:creationId xmlns:a16="http://schemas.microsoft.com/office/drawing/2014/main" id="{780A84EB-5DC9-7209-F062-3FAB51B3A282}"/>
                    </a:ext>
                  </a:extLst>
                </p:cNvPr>
                <p:cNvSpPr/>
                <p:nvPr/>
              </p:nvSpPr>
              <p:spPr>
                <a:xfrm>
                  <a:off x="4512354" y="5116449"/>
                  <a:ext cx="343006" cy="198541"/>
                </a:xfrm>
                <a:custGeom>
                  <a:avLst/>
                  <a:gdLst/>
                  <a:ahLst/>
                  <a:cxnLst/>
                  <a:rect l="l" t="t" r="r" b="b"/>
                  <a:pathLst>
                    <a:path w="343006" h="198541" extrusionOk="0">
                      <a:moveTo>
                        <a:pt x="202973" y="197263"/>
                      </a:moveTo>
                      <a:cubicBezTo>
                        <a:pt x="200034" y="198968"/>
                        <a:pt x="196412" y="198968"/>
                        <a:pt x="193473" y="197263"/>
                      </a:cubicBezTo>
                      <a:lnTo>
                        <a:pt x="1853" y="86582"/>
                      </a:lnTo>
                      <a:cubicBezTo>
                        <a:pt x="-618" y="85249"/>
                        <a:pt x="-618" y="82963"/>
                        <a:pt x="1853" y="81534"/>
                      </a:cubicBezTo>
                      <a:lnTo>
                        <a:pt x="142551" y="0"/>
                      </a:lnTo>
                      <a:lnTo>
                        <a:pt x="343007" y="116110"/>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398" name="Google Shape;625;p17">
                  <a:extLst>
                    <a:ext uri="{FF2B5EF4-FFF2-40B4-BE49-F238E27FC236}">
                      <a16:creationId xmlns:a16="http://schemas.microsoft.com/office/drawing/2014/main" id="{55CCE9A8-7548-42F7-96A5-A2654254C81C}"/>
                    </a:ext>
                  </a:extLst>
                </p:cNvPr>
                <p:cNvGrpSpPr/>
                <p:nvPr/>
              </p:nvGrpSpPr>
              <p:grpSpPr>
                <a:xfrm>
                  <a:off x="4592868" y="5212556"/>
                  <a:ext cx="96807" cy="56007"/>
                  <a:chOff x="4592868" y="5212556"/>
                  <a:chExt cx="96807" cy="56007"/>
                </a:xfrm>
              </p:grpSpPr>
              <p:sp>
                <p:nvSpPr>
                  <p:cNvPr id="601" name="Google Shape;626;p17">
                    <a:extLst>
                      <a:ext uri="{FF2B5EF4-FFF2-40B4-BE49-F238E27FC236}">
                        <a16:creationId xmlns:a16="http://schemas.microsoft.com/office/drawing/2014/main" id="{BDD123B3-2C45-5F4A-C44B-66ACC8BEDFD6}"/>
                      </a:ext>
                    </a:extLst>
                  </p:cNvPr>
                  <p:cNvSpPr/>
                  <p:nvPr/>
                </p:nvSpPr>
                <p:spPr>
                  <a:xfrm>
                    <a:off x="4592868" y="5212556"/>
                    <a:ext cx="96807" cy="56007"/>
                  </a:xfrm>
                  <a:custGeom>
                    <a:avLst/>
                    <a:gdLst/>
                    <a:ahLst/>
                    <a:cxnLst/>
                    <a:rect l="l" t="t" r="r" b="b"/>
                    <a:pathLst>
                      <a:path w="96807" h="56007" extrusionOk="0">
                        <a:moveTo>
                          <a:pt x="0" y="20003"/>
                        </a:moveTo>
                        <a:lnTo>
                          <a:pt x="950" y="20479"/>
                        </a:lnTo>
                        <a:lnTo>
                          <a:pt x="62227" y="56007"/>
                        </a:lnTo>
                        <a:lnTo>
                          <a:pt x="95858" y="36481"/>
                        </a:lnTo>
                        <a:lnTo>
                          <a:pt x="96808" y="36004"/>
                        </a:lnTo>
                        <a:lnTo>
                          <a:pt x="34581" y="0"/>
                        </a:lnTo>
                        <a:lnTo>
                          <a:pt x="0" y="20003"/>
                        </a:lnTo>
                        <a:close/>
                      </a:path>
                    </a:pathLst>
                  </a:custGeom>
                  <a:solidFill>
                    <a:srgbClr val="BFBFB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2" name="Google Shape;627;p17">
                    <a:extLst>
                      <a:ext uri="{FF2B5EF4-FFF2-40B4-BE49-F238E27FC236}">
                        <a16:creationId xmlns:a16="http://schemas.microsoft.com/office/drawing/2014/main" id="{0E9002CC-61DC-F664-DF29-1CF6556E3323}"/>
                      </a:ext>
                    </a:extLst>
                  </p:cNvPr>
                  <p:cNvSpPr/>
                  <p:nvPr/>
                </p:nvSpPr>
                <p:spPr>
                  <a:xfrm>
                    <a:off x="4593818" y="5213603"/>
                    <a:ext cx="94907" cy="54959"/>
                  </a:xfrm>
                  <a:custGeom>
                    <a:avLst/>
                    <a:gdLst/>
                    <a:ahLst/>
                    <a:cxnLst/>
                    <a:rect l="l" t="t" r="r" b="b"/>
                    <a:pathLst>
                      <a:path w="94907" h="54959" extrusionOk="0">
                        <a:moveTo>
                          <a:pt x="0" y="19431"/>
                        </a:moveTo>
                        <a:lnTo>
                          <a:pt x="61277" y="54959"/>
                        </a:lnTo>
                        <a:lnTo>
                          <a:pt x="94908" y="35433"/>
                        </a:lnTo>
                        <a:lnTo>
                          <a:pt x="33631" y="0"/>
                        </a:lnTo>
                        <a:lnTo>
                          <a:pt x="0" y="19431"/>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99" name="Google Shape;628;p17">
                  <a:extLst>
                    <a:ext uri="{FF2B5EF4-FFF2-40B4-BE49-F238E27FC236}">
                      <a16:creationId xmlns:a16="http://schemas.microsoft.com/office/drawing/2014/main" id="{8E4B5B02-52BF-59F3-F127-3BA373BDB091}"/>
                    </a:ext>
                  </a:extLst>
                </p:cNvPr>
                <p:cNvSpPr/>
                <p:nvPr/>
              </p:nvSpPr>
              <p:spPr>
                <a:xfrm>
                  <a:off x="4803130" y="5231915"/>
                  <a:ext cx="21235" cy="12299"/>
                </a:xfrm>
                <a:custGeom>
                  <a:avLst/>
                  <a:gdLst/>
                  <a:ahLst/>
                  <a:cxnLst/>
                  <a:rect l="l" t="t" r="r" b="b"/>
                  <a:pathLst>
                    <a:path w="21235" h="12299" extrusionOk="0">
                      <a:moveTo>
                        <a:pt x="454" y="6834"/>
                      </a:moveTo>
                      <a:lnTo>
                        <a:pt x="9289" y="11978"/>
                      </a:lnTo>
                      <a:cubicBezTo>
                        <a:pt x="10191" y="12406"/>
                        <a:pt x="11238" y="12406"/>
                        <a:pt x="12139" y="11978"/>
                      </a:cubicBezTo>
                      <a:lnTo>
                        <a:pt x="20594" y="7120"/>
                      </a:lnTo>
                      <a:cubicBezTo>
                        <a:pt x="21449" y="7120"/>
                        <a:pt x="21449" y="5882"/>
                        <a:pt x="20594" y="5501"/>
                      </a:cubicBezTo>
                      <a:lnTo>
                        <a:pt x="11759" y="357"/>
                      </a:lnTo>
                      <a:cubicBezTo>
                        <a:pt x="10868" y="-119"/>
                        <a:pt x="9800" y="-119"/>
                        <a:pt x="8909" y="357"/>
                      </a:cubicBezTo>
                      <a:lnTo>
                        <a:pt x="549" y="5215"/>
                      </a:lnTo>
                      <a:cubicBezTo>
                        <a:pt x="-116" y="5215"/>
                        <a:pt x="-211" y="5882"/>
                        <a:pt x="45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0" name="Google Shape;629;p17">
                  <a:extLst>
                    <a:ext uri="{FF2B5EF4-FFF2-40B4-BE49-F238E27FC236}">
                      <a16:creationId xmlns:a16="http://schemas.microsoft.com/office/drawing/2014/main" id="{DFAB2D44-DC0C-A128-8978-0535D9658CF5}"/>
                    </a:ext>
                  </a:extLst>
                </p:cNvPr>
                <p:cNvSpPr/>
                <p:nvPr/>
              </p:nvSpPr>
              <p:spPr>
                <a:xfrm>
                  <a:off x="4790604" y="5224200"/>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1" name="Google Shape;630;p17">
                  <a:extLst>
                    <a:ext uri="{FF2B5EF4-FFF2-40B4-BE49-F238E27FC236}">
                      <a16:creationId xmlns:a16="http://schemas.microsoft.com/office/drawing/2014/main" id="{11B60A89-7683-3E11-FB82-35EC27BBFB87}"/>
                    </a:ext>
                  </a:extLst>
                </p:cNvPr>
                <p:cNvSpPr/>
                <p:nvPr/>
              </p:nvSpPr>
              <p:spPr>
                <a:xfrm>
                  <a:off x="4778123" y="5216961"/>
                  <a:ext cx="21197" cy="12299"/>
                </a:xfrm>
                <a:custGeom>
                  <a:avLst/>
                  <a:gdLst/>
                  <a:ahLst/>
                  <a:cxnLst/>
                  <a:rect l="l" t="t" r="r" b="b"/>
                  <a:pathLst>
                    <a:path w="21197" h="12299" extrusionOk="0">
                      <a:moveTo>
                        <a:pt x="475" y="6834"/>
                      </a:moveTo>
                      <a:lnTo>
                        <a:pt x="9310" y="11978"/>
                      </a:lnTo>
                      <a:cubicBezTo>
                        <a:pt x="10212" y="12406"/>
                        <a:pt x="11259" y="12406"/>
                        <a:pt x="12160" y="11978"/>
                      </a:cubicBezTo>
                      <a:lnTo>
                        <a:pt x="20521" y="7120"/>
                      </a:lnTo>
                      <a:cubicBezTo>
                        <a:pt x="21376" y="6644"/>
                        <a:pt x="21471" y="5881"/>
                        <a:pt x="20521" y="5501"/>
                      </a:cubicBezTo>
                      <a:lnTo>
                        <a:pt x="11685" y="357"/>
                      </a:lnTo>
                      <a:cubicBezTo>
                        <a:pt x="10794" y="-119"/>
                        <a:pt x="9726" y="-119"/>
                        <a:pt x="8835" y="357"/>
                      </a:cubicBezTo>
                      <a:lnTo>
                        <a:pt x="380" y="5215"/>
                      </a:lnTo>
                      <a:cubicBezTo>
                        <a:pt x="-95" y="5691"/>
                        <a:pt x="-190" y="6358"/>
                        <a:pt x="47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2" name="Google Shape;631;p17">
                  <a:extLst>
                    <a:ext uri="{FF2B5EF4-FFF2-40B4-BE49-F238E27FC236}">
                      <a16:creationId xmlns:a16="http://schemas.microsoft.com/office/drawing/2014/main" id="{100CFB52-E56F-3663-6752-00A9331CB4C0}"/>
                    </a:ext>
                  </a:extLst>
                </p:cNvPr>
                <p:cNvSpPr/>
                <p:nvPr/>
              </p:nvSpPr>
              <p:spPr>
                <a:xfrm>
                  <a:off x="4765618" y="5209722"/>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644"/>
                        <a:pt x="21531" y="5882"/>
                        <a:pt x="20581" y="5501"/>
                      </a:cubicBezTo>
                      <a:lnTo>
                        <a:pt x="11745" y="357"/>
                      </a:lnTo>
                      <a:cubicBezTo>
                        <a:pt x="10854" y="-119"/>
                        <a:pt x="9786" y="-119"/>
                        <a:pt x="8895"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3" name="Google Shape;632;p17">
                  <a:extLst>
                    <a:ext uri="{FF2B5EF4-FFF2-40B4-BE49-F238E27FC236}">
                      <a16:creationId xmlns:a16="http://schemas.microsoft.com/office/drawing/2014/main" id="{0C5813D4-F82D-BC5E-FBA1-5419D39F0612}"/>
                    </a:ext>
                  </a:extLst>
                </p:cNvPr>
                <p:cNvSpPr/>
                <p:nvPr/>
              </p:nvSpPr>
              <p:spPr>
                <a:xfrm>
                  <a:off x="4753078" y="5202483"/>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4" name="Google Shape;633;p17">
                  <a:extLst>
                    <a:ext uri="{FF2B5EF4-FFF2-40B4-BE49-F238E27FC236}">
                      <a16:creationId xmlns:a16="http://schemas.microsoft.com/office/drawing/2014/main" id="{C2E2E54C-4996-DD49-27BD-CD01C0D76EA0}"/>
                    </a:ext>
                  </a:extLst>
                </p:cNvPr>
                <p:cNvSpPr/>
                <p:nvPr/>
              </p:nvSpPr>
              <p:spPr>
                <a:xfrm>
                  <a:off x="4740609" y="5195244"/>
                  <a:ext cx="21210" cy="12298"/>
                </a:xfrm>
                <a:custGeom>
                  <a:avLst/>
                  <a:gdLst/>
                  <a:ahLst/>
                  <a:cxnLst/>
                  <a:rect l="l" t="t" r="r" b="b"/>
                  <a:pathLst>
                    <a:path w="21210" h="12298" extrusionOk="0">
                      <a:moveTo>
                        <a:pt x="464" y="6834"/>
                      </a:moveTo>
                      <a:lnTo>
                        <a:pt x="9299" y="11978"/>
                      </a:lnTo>
                      <a:cubicBezTo>
                        <a:pt x="10201" y="12406"/>
                        <a:pt x="11248" y="12406"/>
                        <a:pt x="12149" y="11978"/>
                      </a:cubicBezTo>
                      <a:lnTo>
                        <a:pt x="20604" y="7120"/>
                      </a:lnTo>
                      <a:cubicBezTo>
                        <a:pt x="21364" y="6644"/>
                        <a:pt x="21459" y="5881"/>
                        <a:pt x="20604" y="5501"/>
                      </a:cubicBezTo>
                      <a:lnTo>
                        <a:pt x="11769" y="357"/>
                      </a:lnTo>
                      <a:cubicBezTo>
                        <a:pt x="10878" y="-119"/>
                        <a:pt x="9810" y="-119"/>
                        <a:pt x="8919" y="357"/>
                      </a:cubicBezTo>
                      <a:lnTo>
                        <a:pt x="464" y="5215"/>
                      </a:lnTo>
                      <a:cubicBezTo>
                        <a:pt x="-106" y="5405"/>
                        <a:pt x="-201" y="6358"/>
                        <a:pt x="46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6" name="Google Shape;634;p17">
                  <a:extLst>
                    <a:ext uri="{FF2B5EF4-FFF2-40B4-BE49-F238E27FC236}">
                      <a16:creationId xmlns:a16="http://schemas.microsoft.com/office/drawing/2014/main" id="{986FF452-C030-E725-0928-667659690FDD}"/>
                    </a:ext>
                  </a:extLst>
                </p:cNvPr>
                <p:cNvSpPr/>
                <p:nvPr/>
              </p:nvSpPr>
              <p:spPr>
                <a:xfrm>
                  <a:off x="4728092" y="5188005"/>
                  <a:ext cx="21257" cy="12299"/>
                </a:xfrm>
                <a:custGeom>
                  <a:avLst/>
                  <a:gdLst/>
                  <a:ahLst/>
                  <a:cxnLst/>
                  <a:rect l="l" t="t" r="r" b="b"/>
                  <a:pathLst>
                    <a:path w="21257" h="12299" extrusionOk="0">
                      <a:moveTo>
                        <a:pt x="535" y="6834"/>
                      </a:moveTo>
                      <a:lnTo>
                        <a:pt x="9370" y="11978"/>
                      </a:lnTo>
                      <a:cubicBezTo>
                        <a:pt x="10239" y="12406"/>
                        <a:pt x="11256" y="12406"/>
                        <a:pt x="12125" y="11978"/>
                      </a:cubicBezTo>
                      <a:lnTo>
                        <a:pt x="20581" y="7120"/>
                      </a:lnTo>
                      <a:cubicBezTo>
                        <a:pt x="21436" y="7120"/>
                        <a:pt x="21531" y="5882"/>
                        <a:pt x="20581" y="5501"/>
                      </a:cubicBezTo>
                      <a:lnTo>
                        <a:pt x="11745" y="357"/>
                      </a:lnTo>
                      <a:cubicBezTo>
                        <a:pt x="10854" y="-119"/>
                        <a:pt x="9786" y="-119"/>
                        <a:pt x="8895"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4" name="Google Shape;635;p17">
                  <a:extLst>
                    <a:ext uri="{FF2B5EF4-FFF2-40B4-BE49-F238E27FC236}">
                      <a16:creationId xmlns:a16="http://schemas.microsoft.com/office/drawing/2014/main" id="{6F50729C-A408-A83B-D5CF-650A1C6A5685}"/>
                    </a:ext>
                  </a:extLst>
                </p:cNvPr>
                <p:cNvSpPr/>
                <p:nvPr/>
              </p:nvSpPr>
              <p:spPr>
                <a:xfrm>
                  <a:off x="4715552" y="5180766"/>
                  <a:ext cx="21257" cy="12299"/>
                </a:xfrm>
                <a:custGeom>
                  <a:avLst/>
                  <a:gdLst/>
                  <a:ahLst/>
                  <a:cxnLst/>
                  <a:rect l="l" t="t" r="r" b="b"/>
                  <a:pathLst>
                    <a:path w="21257" h="12299" extrusionOk="0">
                      <a:moveTo>
                        <a:pt x="535" y="6834"/>
                      </a:moveTo>
                      <a:lnTo>
                        <a:pt x="9370" y="11978"/>
                      </a:lnTo>
                      <a:cubicBezTo>
                        <a:pt x="10272" y="12406"/>
                        <a:pt x="11319" y="12406"/>
                        <a:pt x="12220"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5" name="Google Shape;636;p17">
                  <a:extLst>
                    <a:ext uri="{FF2B5EF4-FFF2-40B4-BE49-F238E27FC236}">
                      <a16:creationId xmlns:a16="http://schemas.microsoft.com/office/drawing/2014/main" id="{7FE8F90D-022F-2D82-DD92-EF396B896F84}"/>
                    </a:ext>
                  </a:extLst>
                </p:cNvPr>
                <p:cNvSpPr/>
                <p:nvPr/>
              </p:nvSpPr>
              <p:spPr>
                <a:xfrm>
                  <a:off x="4703083" y="5173527"/>
                  <a:ext cx="21210" cy="12298"/>
                </a:xfrm>
                <a:custGeom>
                  <a:avLst/>
                  <a:gdLst/>
                  <a:ahLst/>
                  <a:cxnLst/>
                  <a:rect l="l" t="t" r="r" b="b"/>
                  <a:pathLst>
                    <a:path w="21210" h="12298" extrusionOk="0">
                      <a:moveTo>
                        <a:pt x="464" y="6834"/>
                      </a:moveTo>
                      <a:lnTo>
                        <a:pt x="9299" y="11978"/>
                      </a:lnTo>
                      <a:cubicBezTo>
                        <a:pt x="10201" y="12406"/>
                        <a:pt x="11248" y="12406"/>
                        <a:pt x="12149" y="11978"/>
                      </a:cubicBezTo>
                      <a:lnTo>
                        <a:pt x="20604" y="7120"/>
                      </a:lnTo>
                      <a:cubicBezTo>
                        <a:pt x="21364" y="6644"/>
                        <a:pt x="21459" y="5881"/>
                        <a:pt x="20604" y="5501"/>
                      </a:cubicBezTo>
                      <a:lnTo>
                        <a:pt x="11769" y="357"/>
                      </a:lnTo>
                      <a:cubicBezTo>
                        <a:pt x="10878" y="-119"/>
                        <a:pt x="9810" y="-119"/>
                        <a:pt x="8919" y="357"/>
                      </a:cubicBezTo>
                      <a:lnTo>
                        <a:pt x="464" y="5215"/>
                      </a:lnTo>
                      <a:cubicBezTo>
                        <a:pt x="-106" y="5691"/>
                        <a:pt x="-201" y="6358"/>
                        <a:pt x="46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6" name="Google Shape;637;p17">
                  <a:extLst>
                    <a:ext uri="{FF2B5EF4-FFF2-40B4-BE49-F238E27FC236}">
                      <a16:creationId xmlns:a16="http://schemas.microsoft.com/office/drawing/2014/main" id="{C826D5E1-D2FC-D519-3361-1A52D867D323}"/>
                    </a:ext>
                  </a:extLst>
                </p:cNvPr>
                <p:cNvSpPr/>
                <p:nvPr/>
              </p:nvSpPr>
              <p:spPr>
                <a:xfrm>
                  <a:off x="4690566" y="5166324"/>
                  <a:ext cx="21257" cy="12263"/>
                </a:xfrm>
                <a:custGeom>
                  <a:avLst/>
                  <a:gdLst/>
                  <a:ahLst/>
                  <a:cxnLst/>
                  <a:rect l="l" t="t" r="r" b="b"/>
                  <a:pathLst>
                    <a:path w="21257" h="12263" extrusionOk="0">
                      <a:moveTo>
                        <a:pt x="535" y="6798"/>
                      </a:moveTo>
                      <a:lnTo>
                        <a:pt x="9370" y="11942"/>
                      </a:lnTo>
                      <a:cubicBezTo>
                        <a:pt x="10239" y="12371"/>
                        <a:pt x="11256" y="12371"/>
                        <a:pt x="12125" y="11942"/>
                      </a:cubicBezTo>
                      <a:lnTo>
                        <a:pt x="20581" y="7084"/>
                      </a:lnTo>
                      <a:cubicBezTo>
                        <a:pt x="21436" y="6608"/>
                        <a:pt x="21531" y="5846"/>
                        <a:pt x="20581" y="5465"/>
                      </a:cubicBezTo>
                      <a:lnTo>
                        <a:pt x="11745" y="321"/>
                      </a:lnTo>
                      <a:cubicBezTo>
                        <a:pt x="10876" y="-107"/>
                        <a:pt x="9860" y="-107"/>
                        <a:pt x="8990" y="321"/>
                      </a:cubicBezTo>
                      <a:lnTo>
                        <a:pt x="535" y="5275"/>
                      </a:lnTo>
                      <a:cubicBezTo>
                        <a:pt x="-130" y="5751"/>
                        <a:pt x="-225" y="6322"/>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7" name="Google Shape;638;p17">
                  <a:extLst>
                    <a:ext uri="{FF2B5EF4-FFF2-40B4-BE49-F238E27FC236}">
                      <a16:creationId xmlns:a16="http://schemas.microsoft.com/office/drawing/2014/main" id="{26C012DC-6A3D-0339-CCA2-AF76D2A1F349}"/>
                    </a:ext>
                  </a:extLst>
                </p:cNvPr>
                <p:cNvSpPr/>
                <p:nvPr/>
              </p:nvSpPr>
              <p:spPr>
                <a:xfrm>
                  <a:off x="4678026" y="5159085"/>
                  <a:ext cx="21257" cy="12263"/>
                </a:xfrm>
                <a:custGeom>
                  <a:avLst/>
                  <a:gdLst/>
                  <a:ahLst/>
                  <a:cxnLst/>
                  <a:rect l="l" t="t" r="r" b="b"/>
                  <a:pathLst>
                    <a:path w="21257" h="12263" extrusionOk="0">
                      <a:moveTo>
                        <a:pt x="535" y="6798"/>
                      </a:moveTo>
                      <a:lnTo>
                        <a:pt x="9370" y="11942"/>
                      </a:lnTo>
                      <a:cubicBezTo>
                        <a:pt x="10272" y="12371"/>
                        <a:pt x="11319" y="12371"/>
                        <a:pt x="12220" y="11942"/>
                      </a:cubicBezTo>
                      <a:lnTo>
                        <a:pt x="20581" y="7084"/>
                      </a:lnTo>
                      <a:cubicBezTo>
                        <a:pt x="21436" y="6608"/>
                        <a:pt x="21531" y="5846"/>
                        <a:pt x="20581" y="5465"/>
                      </a:cubicBezTo>
                      <a:lnTo>
                        <a:pt x="11745" y="322"/>
                      </a:lnTo>
                      <a:cubicBezTo>
                        <a:pt x="10876" y="-107"/>
                        <a:pt x="9860" y="-107"/>
                        <a:pt x="8990" y="322"/>
                      </a:cubicBezTo>
                      <a:lnTo>
                        <a:pt x="535" y="5274"/>
                      </a:lnTo>
                      <a:cubicBezTo>
                        <a:pt x="-130" y="5656"/>
                        <a:pt x="-225" y="6322"/>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8" name="Google Shape;639;p17">
                  <a:extLst>
                    <a:ext uri="{FF2B5EF4-FFF2-40B4-BE49-F238E27FC236}">
                      <a16:creationId xmlns:a16="http://schemas.microsoft.com/office/drawing/2014/main" id="{225983B1-6AA6-F6DC-A472-192B44076A47}"/>
                    </a:ext>
                  </a:extLst>
                </p:cNvPr>
                <p:cNvSpPr/>
                <p:nvPr/>
              </p:nvSpPr>
              <p:spPr>
                <a:xfrm>
                  <a:off x="4665615" y="5151846"/>
                  <a:ext cx="21342" cy="12263"/>
                </a:xfrm>
                <a:custGeom>
                  <a:avLst/>
                  <a:gdLst/>
                  <a:ahLst/>
                  <a:cxnLst/>
                  <a:rect l="l" t="t" r="r" b="b"/>
                  <a:pathLst>
                    <a:path w="21342" h="12263" extrusionOk="0">
                      <a:moveTo>
                        <a:pt x="596" y="6798"/>
                      </a:moveTo>
                      <a:lnTo>
                        <a:pt x="9431" y="11942"/>
                      </a:lnTo>
                      <a:cubicBezTo>
                        <a:pt x="10333" y="12371"/>
                        <a:pt x="11380" y="12371"/>
                        <a:pt x="12281" y="11942"/>
                      </a:cubicBezTo>
                      <a:lnTo>
                        <a:pt x="20736" y="7084"/>
                      </a:lnTo>
                      <a:cubicBezTo>
                        <a:pt x="21496" y="6608"/>
                        <a:pt x="21591" y="5846"/>
                        <a:pt x="20736" y="5465"/>
                      </a:cubicBezTo>
                      <a:lnTo>
                        <a:pt x="11901" y="322"/>
                      </a:lnTo>
                      <a:cubicBezTo>
                        <a:pt x="10999" y="-107"/>
                        <a:pt x="9953" y="-107"/>
                        <a:pt x="9051" y="322"/>
                      </a:cubicBezTo>
                      <a:lnTo>
                        <a:pt x="691" y="5274"/>
                      </a:lnTo>
                      <a:cubicBezTo>
                        <a:pt x="-164" y="5656"/>
                        <a:pt x="-259" y="6322"/>
                        <a:pt x="596"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9" name="Google Shape;640;p17">
                  <a:extLst>
                    <a:ext uri="{FF2B5EF4-FFF2-40B4-BE49-F238E27FC236}">
                      <a16:creationId xmlns:a16="http://schemas.microsoft.com/office/drawing/2014/main" id="{A13344A6-EEE4-BCD8-357E-6387930C3E23}"/>
                    </a:ext>
                  </a:extLst>
                </p:cNvPr>
                <p:cNvSpPr/>
                <p:nvPr/>
              </p:nvSpPr>
              <p:spPr>
                <a:xfrm>
                  <a:off x="4653040" y="5144512"/>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7084"/>
                        <a:pt x="21531" y="5846"/>
                        <a:pt x="20581" y="5465"/>
                      </a:cubicBezTo>
                      <a:lnTo>
                        <a:pt x="11745" y="322"/>
                      </a:lnTo>
                      <a:cubicBezTo>
                        <a:pt x="10876" y="-107"/>
                        <a:pt x="9860" y="-107"/>
                        <a:pt x="8990" y="322"/>
                      </a:cubicBezTo>
                      <a:lnTo>
                        <a:pt x="535" y="5274"/>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0" name="Google Shape;641;p17">
                  <a:extLst>
                    <a:ext uri="{FF2B5EF4-FFF2-40B4-BE49-F238E27FC236}">
                      <a16:creationId xmlns:a16="http://schemas.microsoft.com/office/drawing/2014/main" id="{BFCF58BF-77AD-755E-6FD9-89FC6AEB88D4}"/>
                    </a:ext>
                  </a:extLst>
                </p:cNvPr>
                <p:cNvSpPr/>
                <p:nvPr/>
              </p:nvSpPr>
              <p:spPr>
                <a:xfrm>
                  <a:off x="4634503" y="5133808"/>
                  <a:ext cx="27254" cy="15763"/>
                </a:xfrm>
                <a:custGeom>
                  <a:avLst/>
                  <a:gdLst/>
                  <a:ahLst/>
                  <a:cxnLst/>
                  <a:rect l="l" t="t" r="r" b="b"/>
                  <a:pathLst>
                    <a:path w="27254" h="15763" extrusionOk="0">
                      <a:moveTo>
                        <a:pt x="546" y="6834"/>
                      </a:moveTo>
                      <a:lnTo>
                        <a:pt x="15367" y="15407"/>
                      </a:lnTo>
                      <a:cubicBezTo>
                        <a:pt x="16258" y="15883"/>
                        <a:pt x="17326" y="15883"/>
                        <a:pt x="18217" y="15407"/>
                      </a:cubicBezTo>
                      <a:lnTo>
                        <a:pt x="26577" y="10549"/>
                      </a:lnTo>
                      <a:cubicBezTo>
                        <a:pt x="27432" y="10073"/>
                        <a:pt x="27527" y="9311"/>
                        <a:pt x="26577" y="8930"/>
                      </a:cubicBezTo>
                      <a:lnTo>
                        <a:pt x="11662" y="357"/>
                      </a:lnTo>
                      <a:cubicBezTo>
                        <a:pt x="10805" y="-119"/>
                        <a:pt x="9763" y="-119"/>
                        <a:pt x="8906" y="357"/>
                      </a:cubicBezTo>
                      <a:lnTo>
                        <a:pt x="451" y="5215"/>
                      </a:lnTo>
                      <a:cubicBezTo>
                        <a:pt x="-119" y="5691"/>
                        <a:pt x="-214" y="6453"/>
                        <a:pt x="546"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1" name="Google Shape;642;p17">
                  <a:extLst>
                    <a:ext uri="{FF2B5EF4-FFF2-40B4-BE49-F238E27FC236}">
                      <a16:creationId xmlns:a16="http://schemas.microsoft.com/office/drawing/2014/main" id="{EAE21E71-07D7-CFB4-CC62-A54DF930C15B}"/>
                    </a:ext>
                  </a:extLst>
                </p:cNvPr>
                <p:cNvSpPr/>
                <p:nvPr/>
              </p:nvSpPr>
              <p:spPr>
                <a:xfrm>
                  <a:off x="4772458" y="5227665"/>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44" y="-107"/>
                        <a:pt x="9797" y="-107"/>
                        <a:pt x="8895" y="321"/>
                      </a:cubicBezTo>
                      <a:lnTo>
                        <a:pt x="535" y="5275"/>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2" name="Google Shape;643;p17">
                  <a:extLst>
                    <a:ext uri="{FF2B5EF4-FFF2-40B4-BE49-F238E27FC236}">
                      <a16:creationId xmlns:a16="http://schemas.microsoft.com/office/drawing/2014/main" id="{AA33F0E5-24E5-9BA4-3FA1-B15710699901}"/>
                    </a:ext>
                  </a:extLst>
                </p:cNvPr>
                <p:cNvSpPr/>
                <p:nvPr/>
              </p:nvSpPr>
              <p:spPr>
                <a:xfrm>
                  <a:off x="4759918" y="5220426"/>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76" y="-107"/>
                        <a:pt x="9860" y="-107"/>
                        <a:pt x="8990" y="321"/>
                      </a:cubicBezTo>
                      <a:lnTo>
                        <a:pt x="535" y="5275"/>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3" name="Google Shape;644;p17">
                  <a:extLst>
                    <a:ext uri="{FF2B5EF4-FFF2-40B4-BE49-F238E27FC236}">
                      <a16:creationId xmlns:a16="http://schemas.microsoft.com/office/drawing/2014/main" id="{55FD9773-535D-DCEB-B5FC-930A7DE12795}"/>
                    </a:ext>
                  </a:extLst>
                </p:cNvPr>
                <p:cNvSpPr/>
                <p:nvPr/>
              </p:nvSpPr>
              <p:spPr>
                <a:xfrm>
                  <a:off x="4747378" y="5212806"/>
                  <a:ext cx="21257" cy="12298"/>
                </a:xfrm>
                <a:custGeom>
                  <a:avLst/>
                  <a:gdLst/>
                  <a:ahLst/>
                  <a:cxnLst/>
                  <a:rect l="l" t="t" r="r" b="b"/>
                  <a:pathLst>
                    <a:path w="21257" h="12298" extrusionOk="0">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76" y="-107"/>
                        <a:pt x="9860" y="-107"/>
                        <a:pt x="8990" y="321"/>
                      </a:cubicBezTo>
                      <a:lnTo>
                        <a:pt x="535" y="5179"/>
                      </a:lnTo>
                      <a:cubicBezTo>
                        <a:pt x="-130" y="6036"/>
                        <a:pt x="-225" y="6894"/>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4" name="Google Shape;645;p17">
                  <a:extLst>
                    <a:ext uri="{FF2B5EF4-FFF2-40B4-BE49-F238E27FC236}">
                      <a16:creationId xmlns:a16="http://schemas.microsoft.com/office/drawing/2014/main" id="{2C29B245-DA4E-6E65-89FD-0B840113A399}"/>
                    </a:ext>
                  </a:extLst>
                </p:cNvPr>
                <p:cNvSpPr/>
                <p:nvPr/>
              </p:nvSpPr>
              <p:spPr>
                <a:xfrm>
                  <a:off x="4734837" y="5205912"/>
                  <a:ext cx="21257" cy="12299"/>
                </a:xfrm>
                <a:custGeom>
                  <a:avLst/>
                  <a:gdLst/>
                  <a:ahLst/>
                  <a:cxnLst/>
                  <a:rect l="l" t="t" r="r" b="b"/>
                  <a:pathLst>
                    <a:path w="21257" h="12299" extrusionOk="0">
                      <a:moveTo>
                        <a:pt x="535" y="6834"/>
                      </a:moveTo>
                      <a:lnTo>
                        <a:pt x="9370" y="11978"/>
                      </a:lnTo>
                      <a:cubicBezTo>
                        <a:pt x="10272" y="12406"/>
                        <a:pt x="11319" y="12406"/>
                        <a:pt x="12220"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5" name="Google Shape;646;p17">
                  <a:extLst>
                    <a:ext uri="{FF2B5EF4-FFF2-40B4-BE49-F238E27FC236}">
                      <a16:creationId xmlns:a16="http://schemas.microsoft.com/office/drawing/2014/main" id="{C95B0D87-20AD-3A72-601D-C67EF8DB8BF2}"/>
                    </a:ext>
                  </a:extLst>
                </p:cNvPr>
                <p:cNvSpPr/>
                <p:nvPr/>
              </p:nvSpPr>
              <p:spPr>
                <a:xfrm>
                  <a:off x="4722523" y="5198768"/>
                  <a:ext cx="21411" cy="12299"/>
                </a:xfrm>
                <a:custGeom>
                  <a:avLst/>
                  <a:gdLst/>
                  <a:ahLst/>
                  <a:cxnLst/>
                  <a:rect l="l" t="t" r="r" b="b"/>
                  <a:pathLst>
                    <a:path w="21411" h="12299" extrusionOk="0">
                      <a:moveTo>
                        <a:pt x="689" y="6834"/>
                      </a:moveTo>
                      <a:lnTo>
                        <a:pt x="9524" y="11978"/>
                      </a:lnTo>
                      <a:cubicBezTo>
                        <a:pt x="10426" y="12406"/>
                        <a:pt x="11473" y="12406"/>
                        <a:pt x="12374" y="11978"/>
                      </a:cubicBezTo>
                      <a:lnTo>
                        <a:pt x="20734" y="7120"/>
                      </a:lnTo>
                      <a:cubicBezTo>
                        <a:pt x="21589" y="7120"/>
                        <a:pt x="21684" y="5882"/>
                        <a:pt x="20734" y="5501"/>
                      </a:cubicBezTo>
                      <a:lnTo>
                        <a:pt x="11899" y="357"/>
                      </a:lnTo>
                      <a:cubicBezTo>
                        <a:pt x="11008" y="-119"/>
                        <a:pt x="9940" y="-119"/>
                        <a:pt x="9049" y="357"/>
                      </a:cubicBezTo>
                      <a:lnTo>
                        <a:pt x="594" y="5215"/>
                      </a:lnTo>
                      <a:cubicBezTo>
                        <a:pt x="-166" y="5691"/>
                        <a:pt x="-261" y="6358"/>
                        <a:pt x="689"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6" name="Google Shape;647;p17">
                  <a:extLst>
                    <a:ext uri="{FF2B5EF4-FFF2-40B4-BE49-F238E27FC236}">
                      <a16:creationId xmlns:a16="http://schemas.microsoft.com/office/drawing/2014/main" id="{D3C19A2B-22D8-D4C4-5E21-A3A78E44A435}"/>
                    </a:ext>
                  </a:extLst>
                </p:cNvPr>
                <p:cNvSpPr/>
                <p:nvPr/>
              </p:nvSpPr>
              <p:spPr>
                <a:xfrm>
                  <a:off x="4709923" y="5191470"/>
                  <a:ext cx="21210" cy="12299"/>
                </a:xfrm>
                <a:custGeom>
                  <a:avLst/>
                  <a:gdLst/>
                  <a:ahLst/>
                  <a:cxnLst/>
                  <a:rect l="l" t="t" r="r" b="b"/>
                  <a:pathLst>
                    <a:path w="21210" h="12299" extrusionOk="0">
                      <a:moveTo>
                        <a:pt x="464" y="6894"/>
                      </a:moveTo>
                      <a:lnTo>
                        <a:pt x="9299" y="11942"/>
                      </a:lnTo>
                      <a:cubicBezTo>
                        <a:pt x="10190" y="12418"/>
                        <a:pt x="11258" y="12418"/>
                        <a:pt x="12149" y="11942"/>
                      </a:cubicBezTo>
                      <a:lnTo>
                        <a:pt x="20604" y="7084"/>
                      </a:lnTo>
                      <a:cubicBezTo>
                        <a:pt x="21364" y="7084"/>
                        <a:pt x="21459" y="5846"/>
                        <a:pt x="20604" y="5465"/>
                      </a:cubicBezTo>
                      <a:lnTo>
                        <a:pt x="11769" y="322"/>
                      </a:lnTo>
                      <a:cubicBezTo>
                        <a:pt x="10868" y="-107"/>
                        <a:pt x="9821" y="-107"/>
                        <a:pt x="8919" y="322"/>
                      </a:cubicBezTo>
                      <a:lnTo>
                        <a:pt x="464" y="5274"/>
                      </a:lnTo>
                      <a:cubicBezTo>
                        <a:pt x="-106" y="5751"/>
                        <a:pt x="-201" y="6417"/>
                        <a:pt x="46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7" name="Google Shape;648;p17">
                  <a:extLst>
                    <a:ext uri="{FF2B5EF4-FFF2-40B4-BE49-F238E27FC236}">
                      <a16:creationId xmlns:a16="http://schemas.microsoft.com/office/drawing/2014/main" id="{3E6EA8F9-7698-1CFE-6B76-473EAA2251FE}"/>
                    </a:ext>
                  </a:extLst>
                </p:cNvPr>
                <p:cNvSpPr/>
                <p:nvPr/>
              </p:nvSpPr>
              <p:spPr>
                <a:xfrm>
                  <a:off x="4697392" y="5184231"/>
                  <a:ext cx="21235" cy="12298"/>
                </a:xfrm>
                <a:custGeom>
                  <a:avLst/>
                  <a:gdLst/>
                  <a:ahLst/>
                  <a:cxnLst/>
                  <a:rect l="l" t="t" r="r" b="b"/>
                  <a:pathLst>
                    <a:path w="21235" h="12298" extrusionOk="0">
                      <a:moveTo>
                        <a:pt x="454" y="6894"/>
                      </a:moveTo>
                      <a:lnTo>
                        <a:pt x="9289" y="11942"/>
                      </a:lnTo>
                      <a:cubicBezTo>
                        <a:pt x="10180" y="12418"/>
                        <a:pt x="11248" y="12418"/>
                        <a:pt x="12139" y="11942"/>
                      </a:cubicBezTo>
                      <a:lnTo>
                        <a:pt x="20594" y="7084"/>
                      </a:lnTo>
                      <a:cubicBezTo>
                        <a:pt x="21449" y="6608"/>
                        <a:pt x="21449" y="5846"/>
                        <a:pt x="20594" y="5465"/>
                      </a:cubicBezTo>
                      <a:lnTo>
                        <a:pt x="11759" y="321"/>
                      </a:lnTo>
                      <a:cubicBezTo>
                        <a:pt x="10858" y="-107"/>
                        <a:pt x="9811" y="-107"/>
                        <a:pt x="8909" y="321"/>
                      </a:cubicBezTo>
                      <a:lnTo>
                        <a:pt x="549" y="5179"/>
                      </a:lnTo>
                      <a:cubicBezTo>
                        <a:pt x="-116" y="5751"/>
                        <a:pt x="-211" y="6894"/>
                        <a:pt x="45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8" name="Google Shape;649;p17">
                  <a:extLst>
                    <a:ext uri="{FF2B5EF4-FFF2-40B4-BE49-F238E27FC236}">
                      <a16:creationId xmlns:a16="http://schemas.microsoft.com/office/drawing/2014/main" id="{222492A1-0D95-3CCA-20DA-6D8AD054F268}"/>
                    </a:ext>
                  </a:extLst>
                </p:cNvPr>
                <p:cNvSpPr/>
                <p:nvPr/>
              </p:nvSpPr>
              <p:spPr>
                <a:xfrm>
                  <a:off x="4684958" y="5176992"/>
                  <a:ext cx="20976" cy="12299"/>
                </a:xfrm>
                <a:custGeom>
                  <a:avLst/>
                  <a:gdLst/>
                  <a:ahLst/>
                  <a:cxnLst/>
                  <a:rect l="l" t="t" r="r" b="b"/>
                  <a:pathLst>
                    <a:path w="20976" h="12299" extrusionOk="0">
                      <a:moveTo>
                        <a:pt x="253" y="6799"/>
                      </a:moveTo>
                      <a:lnTo>
                        <a:pt x="9089" y="11942"/>
                      </a:lnTo>
                      <a:cubicBezTo>
                        <a:pt x="9946" y="12418"/>
                        <a:pt x="10987" y="12418"/>
                        <a:pt x="11844" y="11942"/>
                      </a:cubicBezTo>
                      <a:lnTo>
                        <a:pt x="20299" y="7084"/>
                      </a:lnTo>
                      <a:cubicBezTo>
                        <a:pt x="21154" y="6608"/>
                        <a:pt x="21249" y="5846"/>
                        <a:pt x="20299" y="5465"/>
                      </a:cubicBezTo>
                      <a:lnTo>
                        <a:pt x="11464" y="321"/>
                      </a:lnTo>
                      <a:cubicBezTo>
                        <a:pt x="10562" y="-107"/>
                        <a:pt x="9515" y="-107"/>
                        <a:pt x="8614" y="321"/>
                      </a:cubicBezTo>
                      <a:lnTo>
                        <a:pt x="253" y="5179"/>
                      </a:lnTo>
                      <a:cubicBezTo>
                        <a:pt x="253" y="5655"/>
                        <a:pt x="-317" y="6417"/>
                        <a:pt x="253" y="6799"/>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9" name="Google Shape;650;p17">
                  <a:extLst>
                    <a:ext uri="{FF2B5EF4-FFF2-40B4-BE49-F238E27FC236}">
                      <a16:creationId xmlns:a16="http://schemas.microsoft.com/office/drawing/2014/main" id="{97C9D968-0F72-6F93-3A34-A36428276262}"/>
                    </a:ext>
                  </a:extLst>
                </p:cNvPr>
                <p:cNvSpPr/>
                <p:nvPr/>
              </p:nvSpPr>
              <p:spPr>
                <a:xfrm>
                  <a:off x="4672326" y="5169717"/>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549"/>
                        <a:pt x="21531" y="5882"/>
                        <a:pt x="20581" y="5406"/>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0" name="Google Shape;651;p17">
                  <a:extLst>
                    <a:ext uri="{FF2B5EF4-FFF2-40B4-BE49-F238E27FC236}">
                      <a16:creationId xmlns:a16="http://schemas.microsoft.com/office/drawing/2014/main" id="{F8FEE96C-8533-5FBE-ADC6-A54B76153802}"/>
                    </a:ext>
                  </a:extLst>
                </p:cNvPr>
                <p:cNvSpPr/>
                <p:nvPr/>
              </p:nvSpPr>
              <p:spPr>
                <a:xfrm>
                  <a:off x="4659785" y="5162478"/>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025"/>
                      </a:lnTo>
                      <a:cubicBezTo>
                        <a:pt x="21436" y="6548"/>
                        <a:pt x="21531" y="5881"/>
                        <a:pt x="20581" y="5405"/>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1" name="Google Shape;652;p17">
                  <a:extLst>
                    <a:ext uri="{FF2B5EF4-FFF2-40B4-BE49-F238E27FC236}">
                      <a16:creationId xmlns:a16="http://schemas.microsoft.com/office/drawing/2014/main" id="{DDCFA977-9A28-55FD-2B77-2FC25C709BD1}"/>
                    </a:ext>
                  </a:extLst>
                </p:cNvPr>
                <p:cNvSpPr/>
                <p:nvPr/>
              </p:nvSpPr>
              <p:spPr>
                <a:xfrm>
                  <a:off x="4647352" y="5155656"/>
                  <a:ext cx="21150" cy="12358"/>
                </a:xfrm>
                <a:custGeom>
                  <a:avLst/>
                  <a:gdLst/>
                  <a:ahLst/>
                  <a:cxnLst/>
                  <a:rect l="l" t="t" r="r" b="b"/>
                  <a:pathLst>
                    <a:path w="21150" h="12358" extrusionOk="0">
                      <a:moveTo>
                        <a:pt x="428" y="6894"/>
                      </a:moveTo>
                      <a:lnTo>
                        <a:pt x="9263" y="12037"/>
                      </a:lnTo>
                      <a:cubicBezTo>
                        <a:pt x="10164" y="12466"/>
                        <a:pt x="11211" y="12466"/>
                        <a:pt x="12113" y="12037"/>
                      </a:cubicBezTo>
                      <a:lnTo>
                        <a:pt x="20473" y="7084"/>
                      </a:lnTo>
                      <a:cubicBezTo>
                        <a:pt x="21328" y="7084"/>
                        <a:pt x="21423" y="5941"/>
                        <a:pt x="20473" y="5465"/>
                      </a:cubicBezTo>
                      <a:lnTo>
                        <a:pt x="11638" y="321"/>
                      </a:lnTo>
                      <a:cubicBezTo>
                        <a:pt x="10769" y="-107"/>
                        <a:pt x="9752" y="-107"/>
                        <a:pt x="8883" y="321"/>
                      </a:cubicBezTo>
                      <a:lnTo>
                        <a:pt x="428" y="5179"/>
                      </a:lnTo>
                      <a:cubicBezTo>
                        <a:pt x="-143" y="5274"/>
                        <a:pt x="-143" y="6036"/>
                        <a:pt x="428"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2" name="Google Shape;653;p17">
                  <a:extLst>
                    <a:ext uri="{FF2B5EF4-FFF2-40B4-BE49-F238E27FC236}">
                      <a16:creationId xmlns:a16="http://schemas.microsoft.com/office/drawing/2014/main" id="{401D2624-F9F5-5515-1F49-FAFB5C448B8D}"/>
                    </a:ext>
                  </a:extLst>
                </p:cNvPr>
                <p:cNvSpPr/>
                <p:nvPr/>
              </p:nvSpPr>
              <p:spPr>
                <a:xfrm>
                  <a:off x="4634693" y="5148036"/>
                  <a:ext cx="21269" cy="12263"/>
                </a:xfrm>
                <a:custGeom>
                  <a:avLst/>
                  <a:gdLst/>
                  <a:ahLst/>
                  <a:cxnLst/>
                  <a:rect l="l" t="t" r="r" b="b"/>
                  <a:pathLst>
                    <a:path w="21269" h="12263" extrusionOk="0">
                      <a:moveTo>
                        <a:pt x="546" y="6798"/>
                      </a:moveTo>
                      <a:lnTo>
                        <a:pt x="9381" y="11942"/>
                      </a:lnTo>
                      <a:cubicBezTo>
                        <a:pt x="10283" y="12371"/>
                        <a:pt x="11330" y="12371"/>
                        <a:pt x="12232" y="11942"/>
                      </a:cubicBezTo>
                      <a:lnTo>
                        <a:pt x="20592" y="7084"/>
                      </a:lnTo>
                      <a:cubicBezTo>
                        <a:pt x="21447" y="6608"/>
                        <a:pt x="21542" y="5846"/>
                        <a:pt x="20592" y="5465"/>
                      </a:cubicBezTo>
                      <a:lnTo>
                        <a:pt x="11757" y="322"/>
                      </a:lnTo>
                      <a:cubicBezTo>
                        <a:pt x="10855" y="-107"/>
                        <a:pt x="9808" y="-107"/>
                        <a:pt x="8906" y="322"/>
                      </a:cubicBezTo>
                      <a:lnTo>
                        <a:pt x="451" y="5179"/>
                      </a:lnTo>
                      <a:cubicBezTo>
                        <a:pt x="-119" y="5656"/>
                        <a:pt x="-214" y="6417"/>
                        <a:pt x="546"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3" name="Google Shape;654;p17">
                  <a:extLst>
                    <a:ext uri="{FF2B5EF4-FFF2-40B4-BE49-F238E27FC236}">
                      <a16:creationId xmlns:a16="http://schemas.microsoft.com/office/drawing/2014/main" id="{9DB78A63-F04A-1859-9630-07223A9A7B08}"/>
                    </a:ext>
                  </a:extLst>
                </p:cNvPr>
                <p:cNvSpPr/>
                <p:nvPr/>
              </p:nvSpPr>
              <p:spPr>
                <a:xfrm>
                  <a:off x="4784985" y="5234904"/>
                  <a:ext cx="27256" cy="15823"/>
                </a:xfrm>
                <a:custGeom>
                  <a:avLst/>
                  <a:gdLst/>
                  <a:ahLst/>
                  <a:cxnLst/>
                  <a:rect l="l" t="t" r="r" b="b"/>
                  <a:pathLst>
                    <a:path w="27256" h="15823" extrusionOk="0">
                      <a:moveTo>
                        <a:pt x="454" y="6894"/>
                      </a:moveTo>
                      <a:lnTo>
                        <a:pt x="15369" y="15466"/>
                      </a:lnTo>
                      <a:cubicBezTo>
                        <a:pt x="16226" y="15942"/>
                        <a:pt x="17267" y="15942"/>
                        <a:pt x="18124" y="15466"/>
                      </a:cubicBezTo>
                      <a:lnTo>
                        <a:pt x="26580" y="10608"/>
                      </a:lnTo>
                      <a:cubicBezTo>
                        <a:pt x="27435" y="10132"/>
                        <a:pt x="27530" y="9370"/>
                        <a:pt x="26580" y="8989"/>
                      </a:cubicBezTo>
                      <a:lnTo>
                        <a:pt x="11759" y="322"/>
                      </a:lnTo>
                      <a:cubicBezTo>
                        <a:pt x="10858" y="-107"/>
                        <a:pt x="9811" y="-107"/>
                        <a:pt x="8909" y="322"/>
                      </a:cubicBezTo>
                      <a:lnTo>
                        <a:pt x="549" y="5179"/>
                      </a:lnTo>
                      <a:cubicBezTo>
                        <a:pt x="-116" y="5751"/>
                        <a:pt x="-211" y="6513"/>
                        <a:pt x="45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4" name="Google Shape;655;p17">
                  <a:extLst>
                    <a:ext uri="{FF2B5EF4-FFF2-40B4-BE49-F238E27FC236}">
                      <a16:creationId xmlns:a16="http://schemas.microsoft.com/office/drawing/2014/main" id="{CB1C1D81-CE8F-87EC-E2A4-192A9CFFAAF7}"/>
                    </a:ext>
                  </a:extLst>
                </p:cNvPr>
                <p:cNvSpPr/>
                <p:nvPr/>
              </p:nvSpPr>
              <p:spPr>
                <a:xfrm>
                  <a:off x="4610064" y="5140680"/>
                  <a:ext cx="33535" cy="17487"/>
                </a:xfrm>
                <a:custGeom>
                  <a:avLst/>
                  <a:gdLst/>
                  <a:ahLst/>
                  <a:cxnLst/>
                  <a:rect l="l" t="t" r="r" b="b"/>
                  <a:pathLst>
                    <a:path w="33535" h="17487" extrusionOk="0">
                      <a:moveTo>
                        <a:pt x="24131" y="343"/>
                      </a:moveTo>
                      <a:lnTo>
                        <a:pt x="32966" y="5487"/>
                      </a:lnTo>
                      <a:cubicBezTo>
                        <a:pt x="33726" y="5487"/>
                        <a:pt x="33726" y="6534"/>
                        <a:pt x="32966" y="6915"/>
                      </a:cubicBezTo>
                      <a:lnTo>
                        <a:pt x="24036" y="12154"/>
                      </a:lnTo>
                      <a:cubicBezTo>
                        <a:pt x="23222" y="12535"/>
                        <a:pt x="22284" y="12535"/>
                        <a:pt x="21471" y="12154"/>
                      </a:cubicBezTo>
                      <a:lnTo>
                        <a:pt x="20711" y="11678"/>
                      </a:lnTo>
                      <a:cubicBezTo>
                        <a:pt x="19963" y="11306"/>
                        <a:pt x="19083" y="11306"/>
                        <a:pt x="18336" y="11678"/>
                      </a:cubicBezTo>
                      <a:lnTo>
                        <a:pt x="8835" y="17202"/>
                      </a:lnTo>
                      <a:cubicBezTo>
                        <a:pt x="7990" y="17583"/>
                        <a:pt x="7021" y="17583"/>
                        <a:pt x="6175" y="17202"/>
                      </a:cubicBezTo>
                      <a:lnTo>
                        <a:pt x="570" y="13964"/>
                      </a:lnTo>
                      <a:cubicBezTo>
                        <a:pt x="-190" y="13487"/>
                        <a:pt x="-190" y="12821"/>
                        <a:pt x="570" y="12440"/>
                      </a:cubicBezTo>
                      <a:lnTo>
                        <a:pt x="9405" y="7296"/>
                      </a:lnTo>
                      <a:lnTo>
                        <a:pt x="11210" y="6248"/>
                      </a:lnTo>
                      <a:lnTo>
                        <a:pt x="12540" y="5487"/>
                      </a:lnTo>
                      <a:lnTo>
                        <a:pt x="13870" y="4725"/>
                      </a:lnTo>
                      <a:lnTo>
                        <a:pt x="21471" y="343"/>
                      </a:lnTo>
                      <a:cubicBezTo>
                        <a:pt x="22298" y="-114"/>
                        <a:pt x="23302" y="-114"/>
                        <a:pt x="24131" y="343"/>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5" name="Google Shape;656;p17">
                  <a:extLst>
                    <a:ext uri="{FF2B5EF4-FFF2-40B4-BE49-F238E27FC236}">
                      <a16:creationId xmlns:a16="http://schemas.microsoft.com/office/drawing/2014/main" id="{05963B38-A5B0-7191-6654-D8485D2FE0E2}"/>
                    </a:ext>
                  </a:extLst>
                </p:cNvPr>
                <p:cNvSpPr/>
                <p:nvPr/>
              </p:nvSpPr>
              <p:spPr>
                <a:xfrm>
                  <a:off x="4754598" y="5259443"/>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025"/>
                      </a:lnTo>
                      <a:cubicBezTo>
                        <a:pt x="21436" y="7025"/>
                        <a:pt x="21531" y="5882"/>
                        <a:pt x="20581" y="5405"/>
                      </a:cubicBezTo>
                      <a:lnTo>
                        <a:pt x="11745" y="357"/>
                      </a:lnTo>
                      <a:cubicBezTo>
                        <a:pt x="10854" y="-119"/>
                        <a:pt x="9786" y="-119"/>
                        <a:pt x="8895"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6" name="Google Shape;657;p17">
                  <a:extLst>
                    <a:ext uri="{FF2B5EF4-FFF2-40B4-BE49-F238E27FC236}">
                      <a16:creationId xmlns:a16="http://schemas.microsoft.com/office/drawing/2014/main" id="{6DB1F4BE-585A-D899-9F80-35088663DE71}"/>
                    </a:ext>
                  </a:extLst>
                </p:cNvPr>
                <p:cNvSpPr/>
                <p:nvPr/>
              </p:nvSpPr>
              <p:spPr>
                <a:xfrm>
                  <a:off x="4742212" y="5252239"/>
                  <a:ext cx="20746" cy="12299"/>
                </a:xfrm>
                <a:custGeom>
                  <a:avLst/>
                  <a:gdLst/>
                  <a:ahLst/>
                  <a:cxnLst/>
                  <a:rect l="l" t="t" r="r" b="b"/>
                  <a:pathLst>
                    <a:path w="20746" h="12299" extrusionOk="0">
                      <a:moveTo>
                        <a:pt x="0" y="6798"/>
                      </a:moveTo>
                      <a:lnTo>
                        <a:pt x="8835" y="11942"/>
                      </a:lnTo>
                      <a:cubicBezTo>
                        <a:pt x="9726" y="12418"/>
                        <a:pt x="10794" y="12418"/>
                        <a:pt x="11685" y="11942"/>
                      </a:cubicBezTo>
                      <a:lnTo>
                        <a:pt x="20141" y="7084"/>
                      </a:lnTo>
                      <a:cubicBezTo>
                        <a:pt x="20901" y="7084"/>
                        <a:pt x="20996" y="5846"/>
                        <a:pt x="20141" y="5465"/>
                      </a:cubicBezTo>
                      <a:lnTo>
                        <a:pt x="11305" y="322"/>
                      </a:lnTo>
                      <a:cubicBezTo>
                        <a:pt x="10404" y="-107"/>
                        <a:pt x="9357" y="-107"/>
                        <a:pt x="8455" y="322"/>
                      </a:cubicBezTo>
                      <a:lnTo>
                        <a:pt x="0" y="5179"/>
                      </a:lnTo>
                      <a:cubicBezTo>
                        <a:pt x="0" y="5560"/>
                        <a:pt x="0" y="6417"/>
                        <a:pt x="0"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7" name="Google Shape;658;p17">
                  <a:extLst>
                    <a:ext uri="{FF2B5EF4-FFF2-40B4-BE49-F238E27FC236}">
                      <a16:creationId xmlns:a16="http://schemas.microsoft.com/office/drawing/2014/main" id="{30493362-CB03-DF9A-271E-D45DFE915C25}"/>
                    </a:ext>
                  </a:extLst>
                </p:cNvPr>
                <p:cNvSpPr/>
                <p:nvPr/>
              </p:nvSpPr>
              <p:spPr>
                <a:xfrm>
                  <a:off x="4729612" y="5245000"/>
                  <a:ext cx="21257" cy="12299"/>
                </a:xfrm>
                <a:custGeom>
                  <a:avLst/>
                  <a:gdLst/>
                  <a:ahLst/>
                  <a:cxnLst/>
                  <a:rect l="l" t="t" r="r" b="b"/>
                  <a:pathLst>
                    <a:path w="21257" h="12299" extrusionOk="0">
                      <a:moveTo>
                        <a:pt x="535" y="6894"/>
                      </a:moveTo>
                      <a:lnTo>
                        <a:pt x="9370" y="11942"/>
                      </a:lnTo>
                      <a:cubicBezTo>
                        <a:pt x="10261" y="12418"/>
                        <a:pt x="11329" y="12418"/>
                        <a:pt x="12220" y="11942"/>
                      </a:cubicBezTo>
                      <a:lnTo>
                        <a:pt x="20581" y="7084"/>
                      </a:lnTo>
                      <a:cubicBezTo>
                        <a:pt x="21436" y="6608"/>
                        <a:pt x="21531" y="5846"/>
                        <a:pt x="20581" y="5465"/>
                      </a:cubicBezTo>
                      <a:lnTo>
                        <a:pt x="11745" y="322"/>
                      </a:lnTo>
                      <a:cubicBezTo>
                        <a:pt x="10876" y="-107"/>
                        <a:pt x="9859" y="-107"/>
                        <a:pt x="8990" y="322"/>
                      </a:cubicBezTo>
                      <a:lnTo>
                        <a:pt x="535" y="5274"/>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8" name="Google Shape;659;p17">
                  <a:extLst>
                    <a:ext uri="{FF2B5EF4-FFF2-40B4-BE49-F238E27FC236}">
                      <a16:creationId xmlns:a16="http://schemas.microsoft.com/office/drawing/2014/main" id="{6F012143-6083-3589-B48A-730987C067FC}"/>
                    </a:ext>
                  </a:extLst>
                </p:cNvPr>
                <p:cNvSpPr/>
                <p:nvPr/>
              </p:nvSpPr>
              <p:spPr>
                <a:xfrm>
                  <a:off x="4623423" y="5183528"/>
                  <a:ext cx="21234" cy="12299"/>
                </a:xfrm>
                <a:custGeom>
                  <a:avLst/>
                  <a:gdLst/>
                  <a:ahLst/>
                  <a:cxnLst/>
                  <a:rect l="l" t="t" r="r" b="b"/>
                  <a:pathLst>
                    <a:path w="21234" h="12299" extrusionOk="0">
                      <a:moveTo>
                        <a:pt x="511" y="6834"/>
                      </a:moveTo>
                      <a:lnTo>
                        <a:pt x="9347" y="11978"/>
                      </a:lnTo>
                      <a:cubicBezTo>
                        <a:pt x="10248" y="12406"/>
                        <a:pt x="11295" y="12406"/>
                        <a:pt x="12197" y="11978"/>
                      </a:cubicBezTo>
                      <a:lnTo>
                        <a:pt x="20557" y="7025"/>
                      </a:lnTo>
                      <a:cubicBezTo>
                        <a:pt x="21412" y="6549"/>
                        <a:pt x="21507" y="5882"/>
                        <a:pt x="20557" y="5405"/>
                      </a:cubicBezTo>
                      <a:lnTo>
                        <a:pt x="11722" y="357"/>
                      </a:lnTo>
                      <a:cubicBezTo>
                        <a:pt x="10831" y="-119"/>
                        <a:pt x="9763" y="-119"/>
                        <a:pt x="8872" y="357"/>
                      </a:cubicBezTo>
                      <a:lnTo>
                        <a:pt x="416" y="5215"/>
                      </a:lnTo>
                      <a:cubicBezTo>
                        <a:pt x="-154" y="5691"/>
                        <a:pt x="-154" y="6453"/>
                        <a:pt x="511"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9" name="Google Shape;660;p17">
                  <a:extLst>
                    <a:ext uri="{FF2B5EF4-FFF2-40B4-BE49-F238E27FC236}">
                      <a16:creationId xmlns:a16="http://schemas.microsoft.com/office/drawing/2014/main" id="{1F03DA4F-1443-A5E3-50E1-F9A13762C38E}"/>
                    </a:ext>
                  </a:extLst>
                </p:cNvPr>
                <p:cNvSpPr/>
                <p:nvPr/>
              </p:nvSpPr>
              <p:spPr>
                <a:xfrm>
                  <a:off x="4610954" y="5176325"/>
                  <a:ext cx="21257" cy="12299"/>
                </a:xfrm>
                <a:custGeom>
                  <a:avLst/>
                  <a:gdLst/>
                  <a:ahLst/>
                  <a:cxnLst/>
                  <a:rect l="l" t="t" r="r" b="b"/>
                  <a:pathLst>
                    <a:path w="21257" h="12299" extrusionOk="0">
                      <a:moveTo>
                        <a:pt x="535" y="6798"/>
                      </a:moveTo>
                      <a:lnTo>
                        <a:pt x="9370" y="11942"/>
                      </a:lnTo>
                      <a:cubicBezTo>
                        <a:pt x="10227" y="12418"/>
                        <a:pt x="11268" y="12418"/>
                        <a:pt x="12125" y="11942"/>
                      </a:cubicBezTo>
                      <a:lnTo>
                        <a:pt x="20581" y="7084"/>
                      </a:lnTo>
                      <a:cubicBezTo>
                        <a:pt x="21436" y="6608"/>
                        <a:pt x="21531" y="5846"/>
                        <a:pt x="20581" y="5465"/>
                      </a:cubicBezTo>
                      <a:lnTo>
                        <a:pt x="11745" y="322"/>
                      </a:lnTo>
                      <a:cubicBezTo>
                        <a:pt x="10876" y="-107"/>
                        <a:pt x="9859" y="-107"/>
                        <a:pt x="8990" y="322"/>
                      </a:cubicBezTo>
                      <a:lnTo>
                        <a:pt x="535" y="5179"/>
                      </a:lnTo>
                      <a:cubicBezTo>
                        <a:pt x="-130" y="5274"/>
                        <a:pt x="-225" y="6417"/>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0" name="Google Shape;661;p17">
                  <a:extLst>
                    <a:ext uri="{FF2B5EF4-FFF2-40B4-BE49-F238E27FC236}">
                      <a16:creationId xmlns:a16="http://schemas.microsoft.com/office/drawing/2014/main" id="{AEB8AA1B-7A7C-B04C-9C3D-20E371F78371}"/>
                    </a:ext>
                  </a:extLst>
                </p:cNvPr>
                <p:cNvSpPr/>
                <p:nvPr/>
              </p:nvSpPr>
              <p:spPr>
                <a:xfrm>
                  <a:off x="4598509" y="5169086"/>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6608"/>
                        <a:pt x="21531" y="5846"/>
                        <a:pt x="20581" y="5465"/>
                      </a:cubicBezTo>
                      <a:lnTo>
                        <a:pt x="11745" y="322"/>
                      </a:lnTo>
                      <a:cubicBezTo>
                        <a:pt x="10844" y="-107"/>
                        <a:pt x="9797" y="-107"/>
                        <a:pt x="8895" y="322"/>
                      </a:cubicBezTo>
                      <a:lnTo>
                        <a:pt x="535" y="5274"/>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1" name="Google Shape;662;p17">
                  <a:extLst>
                    <a:ext uri="{FF2B5EF4-FFF2-40B4-BE49-F238E27FC236}">
                      <a16:creationId xmlns:a16="http://schemas.microsoft.com/office/drawing/2014/main" id="{01A51675-6AF8-7094-7CF3-6B0E4A4B70BB}"/>
                    </a:ext>
                  </a:extLst>
                </p:cNvPr>
                <p:cNvSpPr/>
                <p:nvPr/>
              </p:nvSpPr>
              <p:spPr>
                <a:xfrm>
                  <a:off x="4586039" y="5161907"/>
                  <a:ext cx="21210" cy="12298"/>
                </a:xfrm>
                <a:custGeom>
                  <a:avLst/>
                  <a:gdLst/>
                  <a:ahLst/>
                  <a:cxnLst/>
                  <a:rect l="l" t="t" r="r" b="b"/>
                  <a:pathLst>
                    <a:path w="21210" h="12298" extrusionOk="0">
                      <a:moveTo>
                        <a:pt x="464" y="6834"/>
                      </a:moveTo>
                      <a:lnTo>
                        <a:pt x="9299" y="11978"/>
                      </a:lnTo>
                      <a:cubicBezTo>
                        <a:pt x="10201" y="12406"/>
                        <a:pt x="11248" y="12406"/>
                        <a:pt x="12149" y="11978"/>
                      </a:cubicBezTo>
                      <a:lnTo>
                        <a:pt x="20604" y="7120"/>
                      </a:lnTo>
                      <a:cubicBezTo>
                        <a:pt x="21364" y="6644"/>
                        <a:pt x="21459" y="5881"/>
                        <a:pt x="20604" y="5501"/>
                      </a:cubicBezTo>
                      <a:lnTo>
                        <a:pt x="11769" y="357"/>
                      </a:lnTo>
                      <a:cubicBezTo>
                        <a:pt x="10878" y="-119"/>
                        <a:pt x="9810" y="-119"/>
                        <a:pt x="8919" y="357"/>
                      </a:cubicBezTo>
                      <a:lnTo>
                        <a:pt x="464" y="5215"/>
                      </a:lnTo>
                      <a:cubicBezTo>
                        <a:pt x="-106" y="5691"/>
                        <a:pt x="-201" y="6358"/>
                        <a:pt x="46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2" name="Google Shape;663;p17">
                  <a:extLst>
                    <a:ext uri="{FF2B5EF4-FFF2-40B4-BE49-F238E27FC236}">
                      <a16:creationId xmlns:a16="http://schemas.microsoft.com/office/drawing/2014/main" id="{EFC5A82F-EFBA-C31C-15ED-593D9BDF46C9}"/>
                    </a:ext>
                  </a:extLst>
                </p:cNvPr>
                <p:cNvSpPr/>
                <p:nvPr/>
              </p:nvSpPr>
              <p:spPr>
                <a:xfrm>
                  <a:off x="4713902" y="5236011"/>
                  <a:ext cx="24523" cy="14108"/>
                </a:xfrm>
                <a:custGeom>
                  <a:avLst/>
                  <a:gdLst/>
                  <a:ahLst/>
                  <a:cxnLst/>
                  <a:rect l="l" t="t" r="r" b="b"/>
                  <a:pathLst>
                    <a:path w="24523" h="14108" extrusionOk="0">
                      <a:moveTo>
                        <a:pt x="570" y="6739"/>
                      </a:moveTo>
                      <a:lnTo>
                        <a:pt x="12635" y="13787"/>
                      </a:lnTo>
                      <a:cubicBezTo>
                        <a:pt x="13505" y="14216"/>
                        <a:pt x="14521" y="14216"/>
                        <a:pt x="15390" y="13787"/>
                      </a:cubicBezTo>
                      <a:lnTo>
                        <a:pt x="23846" y="8930"/>
                      </a:lnTo>
                      <a:cubicBezTo>
                        <a:pt x="24701" y="8453"/>
                        <a:pt x="24796" y="7691"/>
                        <a:pt x="23846" y="7310"/>
                      </a:cubicBezTo>
                      <a:lnTo>
                        <a:pt x="11780" y="357"/>
                      </a:lnTo>
                      <a:cubicBezTo>
                        <a:pt x="10923" y="-119"/>
                        <a:pt x="9882" y="-119"/>
                        <a:pt x="9025" y="357"/>
                      </a:cubicBezTo>
                      <a:lnTo>
                        <a:pt x="570" y="5215"/>
                      </a:lnTo>
                      <a:cubicBezTo>
                        <a:pt x="-190" y="5596"/>
                        <a:pt x="-190" y="6358"/>
                        <a:pt x="570" y="6739"/>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3" name="Google Shape;664;p17">
                  <a:extLst>
                    <a:ext uri="{FF2B5EF4-FFF2-40B4-BE49-F238E27FC236}">
                      <a16:creationId xmlns:a16="http://schemas.microsoft.com/office/drawing/2014/main" id="{6FBA1E5B-8B4A-45E9-0138-03469671E9E4}"/>
                    </a:ext>
                  </a:extLst>
                </p:cNvPr>
                <p:cNvSpPr/>
                <p:nvPr/>
              </p:nvSpPr>
              <p:spPr>
                <a:xfrm>
                  <a:off x="4635943" y="5190803"/>
                  <a:ext cx="24413" cy="14108"/>
                </a:xfrm>
                <a:custGeom>
                  <a:avLst/>
                  <a:gdLst/>
                  <a:ahLst/>
                  <a:cxnLst/>
                  <a:rect l="l" t="t" r="r" b="b"/>
                  <a:pathLst>
                    <a:path w="24413" h="14108" extrusionOk="0">
                      <a:moveTo>
                        <a:pt x="436" y="6798"/>
                      </a:moveTo>
                      <a:lnTo>
                        <a:pt x="12502" y="13752"/>
                      </a:lnTo>
                      <a:cubicBezTo>
                        <a:pt x="13393" y="14228"/>
                        <a:pt x="14461" y="14228"/>
                        <a:pt x="15352" y="13752"/>
                      </a:cubicBezTo>
                      <a:lnTo>
                        <a:pt x="23807" y="8894"/>
                      </a:lnTo>
                      <a:cubicBezTo>
                        <a:pt x="24567" y="8418"/>
                        <a:pt x="24662" y="7656"/>
                        <a:pt x="23807" y="7275"/>
                      </a:cubicBezTo>
                      <a:lnTo>
                        <a:pt x="11932" y="322"/>
                      </a:lnTo>
                      <a:cubicBezTo>
                        <a:pt x="11030" y="-107"/>
                        <a:pt x="9983" y="-107"/>
                        <a:pt x="9082" y="322"/>
                      </a:cubicBezTo>
                      <a:lnTo>
                        <a:pt x="721" y="5179"/>
                      </a:lnTo>
                      <a:cubicBezTo>
                        <a:pt x="-134" y="5656"/>
                        <a:pt x="-229" y="6418"/>
                        <a:pt x="436"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4" name="Google Shape;665;p17">
                  <a:extLst>
                    <a:ext uri="{FF2B5EF4-FFF2-40B4-BE49-F238E27FC236}">
                      <a16:creationId xmlns:a16="http://schemas.microsoft.com/office/drawing/2014/main" id="{0E7AEBAE-5612-871A-A28F-489BB6B1AE26}"/>
                    </a:ext>
                  </a:extLst>
                </p:cNvPr>
                <p:cNvSpPr/>
                <p:nvPr/>
              </p:nvSpPr>
              <p:spPr>
                <a:xfrm>
                  <a:off x="4651601" y="5199816"/>
                  <a:ext cx="71148" cy="41195"/>
                </a:xfrm>
                <a:custGeom>
                  <a:avLst/>
                  <a:gdLst/>
                  <a:ahLst/>
                  <a:cxnLst/>
                  <a:rect l="l" t="t" r="r" b="b"/>
                  <a:pathLst>
                    <a:path w="71148" h="41195" extrusionOk="0">
                      <a:moveTo>
                        <a:pt x="454" y="6834"/>
                      </a:moveTo>
                      <a:lnTo>
                        <a:pt x="59260" y="40839"/>
                      </a:lnTo>
                      <a:cubicBezTo>
                        <a:pt x="60117" y="41315"/>
                        <a:pt x="61159" y="41315"/>
                        <a:pt x="62016" y="40839"/>
                      </a:cubicBezTo>
                      <a:lnTo>
                        <a:pt x="70471" y="35981"/>
                      </a:lnTo>
                      <a:cubicBezTo>
                        <a:pt x="71326" y="35505"/>
                        <a:pt x="71421" y="34742"/>
                        <a:pt x="70471" y="34361"/>
                      </a:cubicBezTo>
                      <a:lnTo>
                        <a:pt x="11759" y="357"/>
                      </a:lnTo>
                      <a:cubicBezTo>
                        <a:pt x="10868" y="-119"/>
                        <a:pt x="9800" y="-119"/>
                        <a:pt x="8909" y="357"/>
                      </a:cubicBezTo>
                      <a:lnTo>
                        <a:pt x="549" y="5215"/>
                      </a:lnTo>
                      <a:cubicBezTo>
                        <a:pt x="-116" y="5691"/>
                        <a:pt x="-211" y="6453"/>
                        <a:pt x="45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5" name="Google Shape;666;p17">
                  <a:extLst>
                    <a:ext uri="{FF2B5EF4-FFF2-40B4-BE49-F238E27FC236}">
                      <a16:creationId xmlns:a16="http://schemas.microsoft.com/office/drawing/2014/main" id="{E5D4E740-6251-1F23-ECA3-285ECC956E8C}"/>
                    </a:ext>
                  </a:extLst>
                </p:cNvPr>
                <p:cNvSpPr/>
                <p:nvPr/>
              </p:nvSpPr>
              <p:spPr>
                <a:xfrm>
                  <a:off x="4756949" y="5232713"/>
                  <a:ext cx="21210" cy="12299"/>
                </a:xfrm>
                <a:custGeom>
                  <a:avLst/>
                  <a:gdLst/>
                  <a:ahLst/>
                  <a:cxnLst/>
                  <a:rect l="l" t="t" r="r" b="b"/>
                  <a:pathLst>
                    <a:path w="21210" h="12299" extrusionOk="0">
                      <a:moveTo>
                        <a:pt x="464" y="6894"/>
                      </a:moveTo>
                      <a:lnTo>
                        <a:pt x="9299" y="11942"/>
                      </a:lnTo>
                      <a:cubicBezTo>
                        <a:pt x="10190" y="12418"/>
                        <a:pt x="11258" y="12418"/>
                        <a:pt x="12149" y="11942"/>
                      </a:cubicBezTo>
                      <a:lnTo>
                        <a:pt x="20604" y="7084"/>
                      </a:lnTo>
                      <a:cubicBezTo>
                        <a:pt x="21364" y="6608"/>
                        <a:pt x="21459" y="5846"/>
                        <a:pt x="20604" y="5465"/>
                      </a:cubicBezTo>
                      <a:lnTo>
                        <a:pt x="11769" y="321"/>
                      </a:lnTo>
                      <a:cubicBezTo>
                        <a:pt x="10868" y="-107"/>
                        <a:pt x="9821" y="-107"/>
                        <a:pt x="8919" y="321"/>
                      </a:cubicBezTo>
                      <a:lnTo>
                        <a:pt x="464" y="5275"/>
                      </a:lnTo>
                      <a:cubicBezTo>
                        <a:pt x="-106" y="6036"/>
                        <a:pt x="-201" y="6036"/>
                        <a:pt x="46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6" name="Google Shape;667;p17">
                  <a:extLst>
                    <a:ext uri="{FF2B5EF4-FFF2-40B4-BE49-F238E27FC236}">
                      <a16:creationId xmlns:a16="http://schemas.microsoft.com/office/drawing/2014/main" id="{CDFB980B-ADD0-8686-836F-C4CD165ED691}"/>
                    </a:ext>
                  </a:extLst>
                </p:cNvPr>
                <p:cNvSpPr/>
                <p:nvPr/>
              </p:nvSpPr>
              <p:spPr>
                <a:xfrm>
                  <a:off x="4744433" y="5225534"/>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7120"/>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7" name="Google Shape;668;p17">
                  <a:extLst>
                    <a:ext uri="{FF2B5EF4-FFF2-40B4-BE49-F238E27FC236}">
                      <a16:creationId xmlns:a16="http://schemas.microsoft.com/office/drawing/2014/main" id="{06688699-CFFB-2796-E3FB-74A9902939D2}"/>
                    </a:ext>
                  </a:extLst>
                </p:cNvPr>
                <p:cNvSpPr/>
                <p:nvPr/>
              </p:nvSpPr>
              <p:spPr>
                <a:xfrm>
                  <a:off x="4732035" y="5218330"/>
                  <a:ext cx="21424" cy="12263"/>
                </a:xfrm>
                <a:custGeom>
                  <a:avLst/>
                  <a:gdLst/>
                  <a:ahLst/>
                  <a:cxnLst/>
                  <a:rect l="l" t="t" r="r" b="b"/>
                  <a:pathLst>
                    <a:path w="21424" h="12263" extrusionOk="0">
                      <a:moveTo>
                        <a:pt x="677" y="6798"/>
                      </a:moveTo>
                      <a:lnTo>
                        <a:pt x="9513" y="11942"/>
                      </a:lnTo>
                      <a:cubicBezTo>
                        <a:pt x="10414" y="12371"/>
                        <a:pt x="11461" y="12371"/>
                        <a:pt x="12363" y="11942"/>
                      </a:cubicBezTo>
                      <a:lnTo>
                        <a:pt x="20818" y="7084"/>
                      </a:lnTo>
                      <a:cubicBezTo>
                        <a:pt x="21578" y="6608"/>
                        <a:pt x="21673" y="5846"/>
                        <a:pt x="20818" y="5465"/>
                      </a:cubicBezTo>
                      <a:lnTo>
                        <a:pt x="11983" y="322"/>
                      </a:lnTo>
                      <a:cubicBezTo>
                        <a:pt x="11081" y="-107"/>
                        <a:pt x="10034" y="-107"/>
                        <a:pt x="9133" y="322"/>
                      </a:cubicBezTo>
                      <a:lnTo>
                        <a:pt x="677" y="5179"/>
                      </a:lnTo>
                      <a:cubicBezTo>
                        <a:pt x="-178" y="5656"/>
                        <a:pt x="-273" y="6417"/>
                        <a:pt x="677"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8" name="Google Shape;669;p17">
                  <a:extLst>
                    <a:ext uri="{FF2B5EF4-FFF2-40B4-BE49-F238E27FC236}">
                      <a16:creationId xmlns:a16="http://schemas.microsoft.com/office/drawing/2014/main" id="{AAB1885D-3C7F-EFB6-5D84-F6F956AFC310}"/>
                    </a:ext>
                  </a:extLst>
                </p:cNvPr>
                <p:cNvSpPr/>
                <p:nvPr/>
              </p:nvSpPr>
              <p:spPr>
                <a:xfrm>
                  <a:off x="4719447" y="5211091"/>
                  <a:ext cx="21257" cy="12299"/>
                </a:xfrm>
                <a:custGeom>
                  <a:avLst/>
                  <a:gdLst/>
                  <a:ahLst/>
                  <a:cxnLst/>
                  <a:rect l="l" t="t" r="r" b="b"/>
                  <a:pathLst>
                    <a:path w="21257" h="12299" extrusionOk="0">
                      <a:moveTo>
                        <a:pt x="535" y="6798"/>
                      </a:moveTo>
                      <a:lnTo>
                        <a:pt x="9370" y="11942"/>
                      </a:lnTo>
                      <a:cubicBezTo>
                        <a:pt x="10227" y="12418"/>
                        <a:pt x="11268" y="12418"/>
                        <a:pt x="12125" y="11942"/>
                      </a:cubicBezTo>
                      <a:lnTo>
                        <a:pt x="20581" y="7084"/>
                      </a:lnTo>
                      <a:cubicBezTo>
                        <a:pt x="21436" y="6608"/>
                        <a:pt x="21531" y="5941"/>
                        <a:pt x="20581" y="5465"/>
                      </a:cubicBezTo>
                      <a:lnTo>
                        <a:pt x="11745" y="322"/>
                      </a:lnTo>
                      <a:cubicBezTo>
                        <a:pt x="10876" y="-107"/>
                        <a:pt x="9859" y="-107"/>
                        <a:pt x="8990" y="322"/>
                      </a:cubicBezTo>
                      <a:lnTo>
                        <a:pt x="535" y="5179"/>
                      </a:lnTo>
                      <a:cubicBezTo>
                        <a:pt x="-130" y="5656"/>
                        <a:pt x="-225" y="6417"/>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9" name="Google Shape;670;p17">
                  <a:extLst>
                    <a:ext uri="{FF2B5EF4-FFF2-40B4-BE49-F238E27FC236}">
                      <a16:creationId xmlns:a16="http://schemas.microsoft.com/office/drawing/2014/main" id="{FE2D5CED-3671-5D43-755C-2A51AF5773FE}"/>
                    </a:ext>
                  </a:extLst>
                </p:cNvPr>
                <p:cNvSpPr/>
                <p:nvPr/>
              </p:nvSpPr>
              <p:spPr>
                <a:xfrm>
                  <a:off x="4706978" y="5203817"/>
                  <a:ext cx="21210" cy="12299"/>
                </a:xfrm>
                <a:custGeom>
                  <a:avLst/>
                  <a:gdLst/>
                  <a:ahLst/>
                  <a:cxnLst/>
                  <a:rect l="l" t="t" r="r" b="b"/>
                  <a:pathLst>
                    <a:path w="21210" h="12299" extrusionOk="0">
                      <a:moveTo>
                        <a:pt x="464" y="6834"/>
                      </a:moveTo>
                      <a:lnTo>
                        <a:pt x="9299" y="11978"/>
                      </a:lnTo>
                      <a:cubicBezTo>
                        <a:pt x="10201" y="12406"/>
                        <a:pt x="11248" y="12406"/>
                        <a:pt x="12149" y="11978"/>
                      </a:cubicBezTo>
                      <a:lnTo>
                        <a:pt x="20604" y="7025"/>
                      </a:lnTo>
                      <a:cubicBezTo>
                        <a:pt x="21364" y="6548"/>
                        <a:pt x="21459" y="5882"/>
                        <a:pt x="20604" y="5405"/>
                      </a:cubicBezTo>
                      <a:lnTo>
                        <a:pt x="11769" y="357"/>
                      </a:lnTo>
                      <a:cubicBezTo>
                        <a:pt x="10878" y="-119"/>
                        <a:pt x="9810" y="-119"/>
                        <a:pt x="8919" y="357"/>
                      </a:cubicBezTo>
                      <a:lnTo>
                        <a:pt x="464" y="5215"/>
                      </a:lnTo>
                      <a:cubicBezTo>
                        <a:pt x="-106" y="5691"/>
                        <a:pt x="-201" y="6358"/>
                        <a:pt x="46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0" name="Google Shape;671;p17">
                  <a:extLst>
                    <a:ext uri="{FF2B5EF4-FFF2-40B4-BE49-F238E27FC236}">
                      <a16:creationId xmlns:a16="http://schemas.microsoft.com/office/drawing/2014/main" id="{F5D59C3F-6701-1425-BED1-8C8510F88E06}"/>
                    </a:ext>
                  </a:extLst>
                </p:cNvPr>
                <p:cNvSpPr/>
                <p:nvPr/>
              </p:nvSpPr>
              <p:spPr>
                <a:xfrm>
                  <a:off x="4694711" y="5196578"/>
                  <a:ext cx="20722" cy="12299"/>
                </a:xfrm>
                <a:custGeom>
                  <a:avLst/>
                  <a:gdLst/>
                  <a:ahLst/>
                  <a:cxnLst/>
                  <a:rect l="l" t="t" r="r" b="b"/>
                  <a:pathLst>
                    <a:path w="20722" h="12299" extrusionOk="0">
                      <a:moveTo>
                        <a:pt x="0" y="6834"/>
                      </a:moveTo>
                      <a:lnTo>
                        <a:pt x="8835" y="11978"/>
                      </a:lnTo>
                      <a:cubicBezTo>
                        <a:pt x="9705" y="12406"/>
                        <a:pt x="10721" y="12406"/>
                        <a:pt x="11590" y="11978"/>
                      </a:cubicBezTo>
                      <a:lnTo>
                        <a:pt x="20046" y="7025"/>
                      </a:lnTo>
                      <a:cubicBezTo>
                        <a:pt x="20901" y="6549"/>
                        <a:pt x="20996" y="5882"/>
                        <a:pt x="20046" y="5406"/>
                      </a:cubicBezTo>
                      <a:lnTo>
                        <a:pt x="11210" y="357"/>
                      </a:lnTo>
                      <a:cubicBezTo>
                        <a:pt x="10353" y="-119"/>
                        <a:pt x="9312" y="-119"/>
                        <a:pt x="8455" y="357"/>
                      </a:cubicBezTo>
                      <a:lnTo>
                        <a:pt x="0" y="5215"/>
                      </a:lnTo>
                      <a:cubicBezTo>
                        <a:pt x="0" y="5691"/>
                        <a:pt x="0" y="6453"/>
                        <a:pt x="0"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1" name="Google Shape;672;p17">
                  <a:extLst>
                    <a:ext uri="{FF2B5EF4-FFF2-40B4-BE49-F238E27FC236}">
                      <a16:creationId xmlns:a16="http://schemas.microsoft.com/office/drawing/2014/main" id="{0812DE5B-F129-10E0-6B38-34124591E70A}"/>
                    </a:ext>
                  </a:extLst>
                </p:cNvPr>
                <p:cNvSpPr/>
                <p:nvPr/>
              </p:nvSpPr>
              <p:spPr>
                <a:xfrm>
                  <a:off x="4681992" y="5189338"/>
                  <a:ext cx="21210" cy="12299"/>
                </a:xfrm>
                <a:custGeom>
                  <a:avLst/>
                  <a:gdLst/>
                  <a:ahLst/>
                  <a:cxnLst/>
                  <a:rect l="l" t="t" r="r" b="b"/>
                  <a:pathLst>
                    <a:path w="21210" h="12299" extrusionOk="0">
                      <a:moveTo>
                        <a:pt x="464" y="6834"/>
                      </a:moveTo>
                      <a:lnTo>
                        <a:pt x="9299" y="11978"/>
                      </a:lnTo>
                      <a:cubicBezTo>
                        <a:pt x="10201" y="12406"/>
                        <a:pt x="11248" y="12406"/>
                        <a:pt x="12149" y="11978"/>
                      </a:cubicBezTo>
                      <a:lnTo>
                        <a:pt x="20604" y="7025"/>
                      </a:lnTo>
                      <a:cubicBezTo>
                        <a:pt x="21364" y="6549"/>
                        <a:pt x="21459" y="5882"/>
                        <a:pt x="20604" y="5406"/>
                      </a:cubicBezTo>
                      <a:lnTo>
                        <a:pt x="11769" y="357"/>
                      </a:lnTo>
                      <a:cubicBezTo>
                        <a:pt x="10878" y="-119"/>
                        <a:pt x="9810" y="-119"/>
                        <a:pt x="8919" y="357"/>
                      </a:cubicBezTo>
                      <a:lnTo>
                        <a:pt x="464" y="5215"/>
                      </a:lnTo>
                      <a:cubicBezTo>
                        <a:pt x="-106" y="5691"/>
                        <a:pt x="-201" y="6453"/>
                        <a:pt x="46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2" name="Google Shape;673;p17">
                  <a:extLst>
                    <a:ext uri="{FF2B5EF4-FFF2-40B4-BE49-F238E27FC236}">
                      <a16:creationId xmlns:a16="http://schemas.microsoft.com/office/drawing/2014/main" id="{773AE69E-06BB-616A-CEFC-744917D3E2B2}"/>
                    </a:ext>
                  </a:extLst>
                </p:cNvPr>
                <p:cNvSpPr/>
                <p:nvPr/>
              </p:nvSpPr>
              <p:spPr>
                <a:xfrm>
                  <a:off x="4669476" y="5182100"/>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644"/>
                        <a:pt x="21531" y="5882"/>
                        <a:pt x="20581" y="5405"/>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3" name="Google Shape;674;p17">
                  <a:extLst>
                    <a:ext uri="{FF2B5EF4-FFF2-40B4-BE49-F238E27FC236}">
                      <a16:creationId xmlns:a16="http://schemas.microsoft.com/office/drawing/2014/main" id="{42AB3DE0-5864-2006-D12C-EF9D81D68799}"/>
                    </a:ext>
                  </a:extLst>
                </p:cNvPr>
                <p:cNvSpPr/>
                <p:nvPr/>
              </p:nvSpPr>
              <p:spPr>
                <a:xfrm>
                  <a:off x="4656900" y="5174765"/>
                  <a:ext cx="21316" cy="12299"/>
                </a:xfrm>
                <a:custGeom>
                  <a:avLst/>
                  <a:gdLst/>
                  <a:ahLst/>
                  <a:cxnLst/>
                  <a:rect l="l" t="t" r="r" b="b"/>
                  <a:pathLst>
                    <a:path w="21316" h="12299" extrusionOk="0">
                      <a:moveTo>
                        <a:pt x="570" y="6834"/>
                      </a:moveTo>
                      <a:lnTo>
                        <a:pt x="9405" y="11978"/>
                      </a:lnTo>
                      <a:cubicBezTo>
                        <a:pt x="10307" y="12406"/>
                        <a:pt x="11354" y="12406"/>
                        <a:pt x="12255" y="11978"/>
                      </a:cubicBezTo>
                      <a:lnTo>
                        <a:pt x="20711" y="7120"/>
                      </a:lnTo>
                      <a:cubicBezTo>
                        <a:pt x="21471" y="7120"/>
                        <a:pt x="21566" y="5882"/>
                        <a:pt x="20711" y="5501"/>
                      </a:cubicBezTo>
                      <a:lnTo>
                        <a:pt x="11875" y="357"/>
                      </a:lnTo>
                      <a:cubicBezTo>
                        <a:pt x="10984" y="-119"/>
                        <a:pt x="9916" y="-119"/>
                        <a:pt x="9025" y="357"/>
                      </a:cubicBezTo>
                      <a:lnTo>
                        <a:pt x="570" y="5215"/>
                      </a:lnTo>
                      <a:cubicBezTo>
                        <a:pt x="-190" y="5787"/>
                        <a:pt x="-190" y="6834"/>
                        <a:pt x="570"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4" name="Google Shape;675;p17">
                  <a:extLst>
                    <a:ext uri="{FF2B5EF4-FFF2-40B4-BE49-F238E27FC236}">
                      <a16:creationId xmlns:a16="http://schemas.microsoft.com/office/drawing/2014/main" id="{69AC79FF-A1D7-9AAB-FB1E-74D54D6F09D7}"/>
                    </a:ext>
                  </a:extLst>
                </p:cNvPr>
                <p:cNvSpPr/>
                <p:nvPr/>
              </p:nvSpPr>
              <p:spPr>
                <a:xfrm>
                  <a:off x="4644490" y="5167657"/>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7084"/>
                        <a:pt x="21531" y="5846"/>
                        <a:pt x="20581" y="5465"/>
                      </a:cubicBezTo>
                      <a:lnTo>
                        <a:pt x="11745" y="322"/>
                      </a:lnTo>
                      <a:cubicBezTo>
                        <a:pt x="10876" y="-107"/>
                        <a:pt x="9859" y="-107"/>
                        <a:pt x="8990" y="322"/>
                      </a:cubicBezTo>
                      <a:lnTo>
                        <a:pt x="535" y="5179"/>
                      </a:lnTo>
                      <a:cubicBezTo>
                        <a:pt x="-130" y="5656"/>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5" name="Google Shape;676;p17">
                  <a:extLst>
                    <a:ext uri="{FF2B5EF4-FFF2-40B4-BE49-F238E27FC236}">
                      <a16:creationId xmlns:a16="http://schemas.microsoft.com/office/drawing/2014/main" id="{420EAADF-798A-847C-0B35-03B7B81DF1BB}"/>
                    </a:ext>
                  </a:extLst>
                </p:cNvPr>
                <p:cNvSpPr/>
                <p:nvPr/>
              </p:nvSpPr>
              <p:spPr>
                <a:xfrm>
                  <a:off x="4632021" y="5160418"/>
                  <a:ext cx="21210" cy="12298"/>
                </a:xfrm>
                <a:custGeom>
                  <a:avLst/>
                  <a:gdLst/>
                  <a:ahLst/>
                  <a:cxnLst/>
                  <a:rect l="l" t="t" r="r" b="b"/>
                  <a:pathLst>
                    <a:path w="21210" h="12298" extrusionOk="0">
                      <a:moveTo>
                        <a:pt x="464" y="6894"/>
                      </a:moveTo>
                      <a:lnTo>
                        <a:pt x="9299" y="11942"/>
                      </a:lnTo>
                      <a:cubicBezTo>
                        <a:pt x="10190" y="12418"/>
                        <a:pt x="11258" y="12418"/>
                        <a:pt x="12149" y="11942"/>
                      </a:cubicBezTo>
                      <a:lnTo>
                        <a:pt x="20604" y="7084"/>
                      </a:lnTo>
                      <a:cubicBezTo>
                        <a:pt x="21364" y="6608"/>
                        <a:pt x="21459" y="5846"/>
                        <a:pt x="20604" y="5465"/>
                      </a:cubicBezTo>
                      <a:lnTo>
                        <a:pt x="11769" y="321"/>
                      </a:lnTo>
                      <a:cubicBezTo>
                        <a:pt x="10868" y="-107"/>
                        <a:pt x="9821" y="-107"/>
                        <a:pt x="8919" y="321"/>
                      </a:cubicBezTo>
                      <a:lnTo>
                        <a:pt x="464" y="5179"/>
                      </a:lnTo>
                      <a:cubicBezTo>
                        <a:pt x="-106" y="5751"/>
                        <a:pt x="-201" y="6417"/>
                        <a:pt x="46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6" name="Google Shape;677;p17">
                  <a:extLst>
                    <a:ext uri="{FF2B5EF4-FFF2-40B4-BE49-F238E27FC236}">
                      <a16:creationId xmlns:a16="http://schemas.microsoft.com/office/drawing/2014/main" id="{001B403B-B530-B2C4-3C7D-2A6BC6CBD6FC}"/>
                    </a:ext>
                  </a:extLst>
                </p:cNvPr>
                <p:cNvSpPr/>
                <p:nvPr/>
              </p:nvSpPr>
              <p:spPr>
                <a:xfrm>
                  <a:off x="4619504" y="5153179"/>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76" y="-107"/>
                        <a:pt x="9859" y="-107"/>
                        <a:pt x="8990" y="321"/>
                      </a:cubicBezTo>
                      <a:lnTo>
                        <a:pt x="535" y="5275"/>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7" name="Google Shape;678;p17">
                  <a:extLst>
                    <a:ext uri="{FF2B5EF4-FFF2-40B4-BE49-F238E27FC236}">
                      <a16:creationId xmlns:a16="http://schemas.microsoft.com/office/drawing/2014/main" id="{ACE1B9C8-B2BF-19C3-4252-B06E8987E07C}"/>
                    </a:ext>
                  </a:extLst>
                </p:cNvPr>
                <p:cNvSpPr/>
                <p:nvPr/>
              </p:nvSpPr>
              <p:spPr>
                <a:xfrm>
                  <a:off x="4769418" y="5240428"/>
                  <a:ext cx="30663" cy="17728"/>
                </a:xfrm>
                <a:custGeom>
                  <a:avLst/>
                  <a:gdLst/>
                  <a:ahLst/>
                  <a:cxnLst/>
                  <a:rect l="l" t="t" r="r" b="b"/>
                  <a:pathLst>
                    <a:path w="30663" h="17728" extrusionOk="0">
                      <a:moveTo>
                        <a:pt x="535" y="6417"/>
                      </a:moveTo>
                      <a:lnTo>
                        <a:pt x="18775" y="17371"/>
                      </a:lnTo>
                      <a:cubicBezTo>
                        <a:pt x="19667" y="17847"/>
                        <a:pt x="20734" y="17847"/>
                        <a:pt x="21626" y="17371"/>
                      </a:cubicBezTo>
                      <a:lnTo>
                        <a:pt x="29986" y="12513"/>
                      </a:lnTo>
                      <a:cubicBezTo>
                        <a:pt x="30841" y="12037"/>
                        <a:pt x="30936" y="11370"/>
                        <a:pt x="29986" y="10894"/>
                      </a:cubicBezTo>
                      <a:lnTo>
                        <a:pt x="11745" y="321"/>
                      </a:lnTo>
                      <a:cubicBezTo>
                        <a:pt x="10876" y="-107"/>
                        <a:pt x="9860" y="-107"/>
                        <a:pt x="8990" y="321"/>
                      </a:cubicBezTo>
                      <a:lnTo>
                        <a:pt x="535" y="5275"/>
                      </a:lnTo>
                      <a:cubicBezTo>
                        <a:pt x="-130" y="5275"/>
                        <a:pt x="-225" y="5941"/>
                        <a:pt x="535" y="6417"/>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8" name="Google Shape;679;p17">
                  <a:extLst>
                    <a:ext uri="{FF2B5EF4-FFF2-40B4-BE49-F238E27FC236}">
                      <a16:creationId xmlns:a16="http://schemas.microsoft.com/office/drawing/2014/main" id="{3605FA37-B33B-6110-C6C0-5B3038C7BDA5}"/>
                    </a:ext>
                  </a:extLst>
                </p:cNvPr>
                <p:cNvSpPr/>
                <p:nvPr/>
              </p:nvSpPr>
              <p:spPr>
                <a:xfrm>
                  <a:off x="4751035" y="5243345"/>
                  <a:ext cx="21400" cy="12299"/>
                </a:xfrm>
                <a:custGeom>
                  <a:avLst/>
                  <a:gdLst/>
                  <a:ahLst/>
                  <a:cxnLst/>
                  <a:rect l="l" t="t" r="r" b="b"/>
                  <a:pathLst>
                    <a:path w="21400" h="12299" extrusionOk="0">
                      <a:moveTo>
                        <a:pt x="677" y="6834"/>
                      </a:moveTo>
                      <a:lnTo>
                        <a:pt x="9513" y="11978"/>
                      </a:lnTo>
                      <a:cubicBezTo>
                        <a:pt x="10382" y="12406"/>
                        <a:pt x="11398" y="12406"/>
                        <a:pt x="12268" y="11978"/>
                      </a:cubicBezTo>
                      <a:lnTo>
                        <a:pt x="20723" y="7025"/>
                      </a:lnTo>
                      <a:cubicBezTo>
                        <a:pt x="21578" y="7025"/>
                        <a:pt x="21673" y="5882"/>
                        <a:pt x="20723" y="5405"/>
                      </a:cubicBezTo>
                      <a:lnTo>
                        <a:pt x="11888" y="357"/>
                      </a:lnTo>
                      <a:cubicBezTo>
                        <a:pt x="11031" y="-119"/>
                        <a:pt x="9990" y="-119"/>
                        <a:pt x="9133" y="357"/>
                      </a:cubicBezTo>
                      <a:lnTo>
                        <a:pt x="677" y="4929"/>
                      </a:lnTo>
                      <a:cubicBezTo>
                        <a:pt x="-178" y="5691"/>
                        <a:pt x="-273" y="6453"/>
                        <a:pt x="677"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9" name="Google Shape;680;p17">
                  <a:extLst>
                    <a:ext uri="{FF2B5EF4-FFF2-40B4-BE49-F238E27FC236}">
                      <a16:creationId xmlns:a16="http://schemas.microsoft.com/office/drawing/2014/main" id="{4EE47CA7-181F-8696-3EFC-0306844415FB}"/>
                    </a:ext>
                  </a:extLst>
                </p:cNvPr>
                <p:cNvSpPr/>
                <p:nvPr/>
              </p:nvSpPr>
              <p:spPr>
                <a:xfrm>
                  <a:off x="4738529" y="5236106"/>
                  <a:ext cx="21200" cy="12299"/>
                </a:xfrm>
                <a:custGeom>
                  <a:avLst/>
                  <a:gdLst/>
                  <a:ahLst/>
                  <a:cxnLst/>
                  <a:rect l="l" t="t" r="r" b="b"/>
                  <a:pathLst>
                    <a:path w="21200" h="12299" extrusionOk="0">
                      <a:moveTo>
                        <a:pt x="454" y="6834"/>
                      </a:moveTo>
                      <a:lnTo>
                        <a:pt x="9289" y="11978"/>
                      </a:lnTo>
                      <a:cubicBezTo>
                        <a:pt x="10191" y="12406"/>
                        <a:pt x="11238" y="12406"/>
                        <a:pt x="12139" y="11978"/>
                      </a:cubicBezTo>
                      <a:lnTo>
                        <a:pt x="20594" y="7025"/>
                      </a:lnTo>
                      <a:cubicBezTo>
                        <a:pt x="21354" y="6549"/>
                        <a:pt x="21449" y="5882"/>
                        <a:pt x="20594" y="5406"/>
                      </a:cubicBezTo>
                      <a:lnTo>
                        <a:pt x="11759" y="357"/>
                      </a:lnTo>
                      <a:cubicBezTo>
                        <a:pt x="10868" y="-119"/>
                        <a:pt x="9800" y="-119"/>
                        <a:pt x="8909" y="357"/>
                      </a:cubicBezTo>
                      <a:lnTo>
                        <a:pt x="549" y="5215"/>
                      </a:lnTo>
                      <a:cubicBezTo>
                        <a:pt x="-116" y="5691"/>
                        <a:pt x="-211" y="6453"/>
                        <a:pt x="45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0" name="Google Shape;681;p17">
                  <a:extLst>
                    <a:ext uri="{FF2B5EF4-FFF2-40B4-BE49-F238E27FC236}">
                      <a16:creationId xmlns:a16="http://schemas.microsoft.com/office/drawing/2014/main" id="{B9EB6B39-9833-9065-5F96-D97B05005D80}"/>
                    </a:ext>
                  </a:extLst>
                </p:cNvPr>
                <p:cNvSpPr/>
                <p:nvPr/>
              </p:nvSpPr>
              <p:spPr>
                <a:xfrm>
                  <a:off x="4726002" y="5228867"/>
                  <a:ext cx="21257" cy="12299"/>
                </a:xfrm>
                <a:custGeom>
                  <a:avLst/>
                  <a:gdLst/>
                  <a:ahLst/>
                  <a:cxnLst/>
                  <a:rect l="l" t="t" r="r" b="b"/>
                  <a:pathLst>
                    <a:path w="21257" h="12299" extrusionOk="0">
                      <a:moveTo>
                        <a:pt x="535" y="6834"/>
                      </a:moveTo>
                      <a:lnTo>
                        <a:pt x="9370" y="11978"/>
                      </a:lnTo>
                      <a:cubicBezTo>
                        <a:pt x="10239" y="12406"/>
                        <a:pt x="11256" y="12406"/>
                        <a:pt x="12125" y="11978"/>
                      </a:cubicBezTo>
                      <a:lnTo>
                        <a:pt x="20581" y="7120"/>
                      </a:lnTo>
                      <a:cubicBezTo>
                        <a:pt x="21436" y="6548"/>
                        <a:pt x="21531" y="5881"/>
                        <a:pt x="20581" y="5405"/>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1" name="Google Shape;682;p17">
                  <a:extLst>
                    <a:ext uri="{FF2B5EF4-FFF2-40B4-BE49-F238E27FC236}">
                      <a16:creationId xmlns:a16="http://schemas.microsoft.com/office/drawing/2014/main" id="{6A8920EA-5BF5-69D2-47E5-26B7CB84F55F}"/>
                    </a:ext>
                  </a:extLst>
                </p:cNvPr>
                <p:cNvSpPr/>
                <p:nvPr/>
              </p:nvSpPr>
              <p:spPr>
                <a:xfrm>
                  <a:off x="4713712" y="5221628"/>
                  <a:ext cx="20781" cy="12299"/>
                </a:xfrm>
                <a:custGeom>
                  <a:avLst/>
                  <a:gdLst/>
                  <a:ahLst/>
                  <a:cxnLst/>
                  <a:rect l="l" t="t" r="r" b="b"/>
                  <a:pathLst>
                    <a:path w="20781" h="12299" extrusionOk="0">
                      <a:moveTo>
                        <a:pt x="0" y="6834"/>
                      </a:moveTo>
                      <a:lnTo>
                        <a:pt x="8835" y="11978"/>
                      </a:lnTo>
                      <a:cubicBezTo>
                        <a:pt x="9737" y="12406"/>
                        <a:pt x="10784" y="12406"/>
                        <a:pt x="11685" y="11978"/>
                      </a:cubicBezTo>
                      <a:lnTo>
                        <a:pt x="20141" y="7120"/>
                      </a:lnTo>
                      <a:cubicBezTo>
                        <a:pt x="20996" y="6644"/>
                        <a:pt x="20996" y="5882"/>
                        <a:pt x="20141" y="5501"/>
                      </a:cubicBezTo>
                      <a:lnTo>
                        <a:pt x="11305" y="357"/>
                      </a:lnTo>
                      <a:cubicBezTo>
                        <a:pt x="10414" y="-119"/>
                        <a:pt x="9346" y="-119"/>
                        <a:pt x="8455" y="357"/>
                      </a:cubicBezTo>
                      <a:lnTo>
                        <a:pt x="95" y="5215"/>
                      </a:lnTo>
                      <a:cubicBezTo>
                        <a:pt x="0" y="5691"/>
                        <a:pt x="0" y="6453"/>
                        <a:pt x="0"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2" name="Google Shape;683;p17">
                  <a:extLst>
                    <a:ext uri="{FF2B5EF4-FFF2-40B4-BE49-F238E27FC236}">
                      <a16:creationId xmlns:a16="http://schemas.microsoft.com/office/drawing/2014/main" id="{F8849FEA-6BE9-74B2-23CC-F92A8E7BF7D3}"/>
                    </a:ext>
                  </a:extLst>
                </p:cNvPr>
                <p:cNvSpPr/>
                <p:nvPr/>
              </p:nvSpPr>
              <p:spPr>
                <a:xfrm>
                  <a:off x="4701016" y="5214425"/>
                  <a:ext cx="21257" cy="12299"/>
                </a:xfrm>
                <a:custGeom>
                  <a:avLst/>
                  <a:gdLst/>
                  <a:ahLst/>
                  <a:cxnLst/>
                  <a:rect l="l" t="t" r="r" b="b"/>
                  <a:pathLst>
                    <a:path w="21257" h="12299" extrusionOk="0">
                      <a:moveTo>
                        <a:pt x="535" y="6798"/>
                      </a:moveTo>
                      <a:lnTo>
                        <a:pt x="9370" y="11942"/>
                      </a:lnTo>
                      <a:cubicBezTo>
                        <a:pt x="10261" y="12418"/>
                        <a:pt x="11329" y="12418"/>
                        <a:pt x="12220" y="11942"/>
                      </a:cubicBezTo>
                      <a:lnTo>
                        <a:pt x="20581" y="7084"/>
                      </a:lnTo>
                      <a:cubicBezTo>
                        <a:pt x="21436" y="6608"/>
                        <a:pt x="21531" y="5846"/>
                        <a:pt x="20581" y="5465"/>
                      </a:cubicBezTo>
                      <a:lnTo>
                        <a:pt x="11745" y="322"/>
                      </a:lnTo>
                      <a:cubicBezTo>
                        <a:pt x="10876" y="-107"/>
                        <a:pt x="9859" y="-107"/>
                        <a:pt x="8990" y="322"/>
                      </a:cubicBezTo>
                      <a:lnTo>
                        <a:pt x="535" y="5179"/>
                      </a:lnTo>
                      <a:cubicBezTo>
                        <a:pt x="-130" y="5274"/>
                        <a:pt x="-225" y="6417"/>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3" name="Google Shape;684;p17">
                  <a:extLst>
                    <a:ext uri="{FF2B5EF4-FFF2-40B4-BE49-F238E27FC236}">
                      <a16:creationId xmlns:a16="http://schemas.microsoft.com/office/drawing/2014/main" id="{6405A731-FEDB-CEDF-63C1-8FAA950B203C}"/>
                    </a:ext>
                  </a:extLst>
                </p:cNvPr>
                <p:cNvSpPr/>
                <p:nvPr/>
              </p:nvSpPr>
              <p:spPr>
                <a:xfrm>
                  <a:off x="4688557" y="5207186"/>
                  <a:ext cx="21271" cy="12299"/>
                </a:xfrm>
                <a:custGeom>
                  <a:avLst/>
                  <a:gdLst/>
                  <a:ahLst/>
                  <a:cxnLst/>
                  <a:rect l="l" t="t" r="r" b="b"/>
                  <a:pathLst>
                    <a:path w="21271" h="12299" extrusionOk="0">
                      <a:moveTo>
                        <a:pt x="454" y="6894"/>
                      </a:moveTo>
                      <a:lnTo>
                        <a:pt x="9289" y="11942"/>
                      </a:lnTo>
                      <a:cubicBezTo>
                        <a:pt x="10180" y="12418"/>
                        <a:pt x="11248" y="12418"/>
                        <a:pt x="12139" y="11942"/>
                      </a:cubicBezTo>
                      <a:lnTo>
                        <a:pt x="20594" y="7084"/>
                      </a:lnTo>
                      <a:cubicBezTo>
                        <a:pt x="21449" y="6608"/>
                        <a:pt x="21544" y="5846"/>
                        <a:pt x="20594" y="5465"/>
                      </a:cubicBezTo>
                      <a:lnTo>
                        <a:pt x="11759" y="322"/>
                      </a:lnTo>
                      <a:cubicBezTo>
                        <a:pt x="10858" y="-107"/>
                        <a:pt x="9811" y="-107"/>
                        <a:pt x="8909" y="322"/>
                      </a:cubicBezTo>
                      <a:lnTo>
                        <a:pt x="549" y="5274"/>
                      </a:lnTo>
                      <a:cubicBezTo>
                        <a:pt x="-116" y="5751"/>
                        <a:pt x="-211" y="6417"/>
                        <a:pt x="45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4" name="Google Shape;685;p17">
                  <a:extLst>
                    <a:ext uri="{FF2B5EF4-FFF2-40B4-BE49-F238E27FC236}">
                      <a16:creationId xmlns:a16="http://schemas.microsoft.com/office/drawing/2014/main" id="{54D75C30-AFE2-A815-C9A7-20A3E97BAF9E}"/>
                    </a:ext>
                  </a:extLst>
                </p:cNvPr>
                <p:cNvSpPr/>
                <p:nvPr/>
              </p:nvSpPr>
              <p:spPr>
                <a:xfrm>
                  <a:off x="4675924" y="5199947"/>
                  <a:ext cx="21364" cy="12299"/>
                </a:xfrm>
                <a:custGeom>
                  <a:avLst/>
                  <a:gdLst/>
                  <a:ahLst/>
                  <a:cxnLst/>
                  <a:rect l="l" t="t" r="r" b="b"/>
                  <a:pathLst>
                    <a:path w="21364" h="12299" extrusionOk="0">
                      <a:moveTo>
                        <a:pt x="641" y="6894"/>
                      </a:moveTo>
                      <a:lnTo>
                        <a:pt x="9477" y="11942"/>
                      </a:lnTo>
                      <a:cubicBezTo>
                        <a:pt x="10368" y="12418"/>
                        <a:pt x="11435" y="12418"/>
                        <a:pt x="12327" y="11942"/>
                      </a:cubicBezTo>
                      <a:lnTo>
                        <a:pt x="20687" y="7084"/>
                      </a:lnTo>
                      <a:cubicBezTo>
                        <a:pt x="21542" y="6608"/>
                        <a:pt x="21637" y="5846"/>
                        <a:pt x="20687" y="5465"/>
                      </a:cubicBezTo>
                      <a:lnTo>
                        <a:pt x="11852" y="321"/>
                      </a:lnTo>
                      <a:cubicBezTo>
                        <a:pt x="10982" y="-107"/>
                        <a:pt x="9966" y="-107"/>
                        <a:pt x="9096" y="321"/>
                      </a:cubicBezTo>
                      <a:lnTo>
                        <a:pt x="641" y="5275"/>
                      </a:lnTo>
                      <a:cubicBezTo>
                        <a:pt x="-214" y="5751"/>
                        <a:pt x="-214" y="6417"/>
                        <a:pt x="641"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5" name="Google Shape;686;p17">
                  <a:extLst>
                    <a:ext uri="{FF2B5EF4-FFF2-40B4-BE49-F238E27FC236}">
                      <a16:creationId xmlns:a16="http://schemas.microsoft.com/office/drawing/2014/main" id="{D9E233A2-72A3-94F7-5F7C-09C9564584F5}"/>
                    </a:ext>
                  </a:extLst>
                </p:cNvPr>
                <p:cNvSpPr/>
                <p:nvPr/>
              </p:nvSpPr>
              <p:spPr>
                <a:xfrm>
                  <a:off x="4663585" y="5192708"/>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7084"/>
                        <a:pt x="21531" y="5846"/>
                        <a:pt x="20581" y="5465"/>
                      </a:cubicBezTo>
                      <a:lnTo>
                        <a:pt x="11745" y="322"/>
                      </a:lnTo>
                      <a:cubicBezTo>
                        <a:pt x="10844" y="-107"/>
                        <a:pt x="9797" y="-107"/>
                        <a:pt x="8895" y="322"/>
                      </a:cubicBezTo>
                      <a:lnTo>
                        <a:pt x="535" y="5274"/>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6" name="Google Shape;687;p17">
                  <a:extLst>
                    <a:ext uri="{FF2B5EF4-FFF2-40B4-BE49-F238E27FC236}">
                      <a16:creationId xmlns:a16="http://schemas.microsoft.com/office/drawing/2014/main" id="{9E6A0E3B-D853-F542-BEEF-74B2CACD27BB}"/>
                    </a:ext>
                  </a:extLst>
                </p:cNvPr>
                <p:cNvSpPr/>
                <p:nvPr/>
              </p:nvSpPr>
              <p:spPr>
                <a:xfrm>
                  <a:off x="4651034" y="5185529"/>
                  <a:ext cx="21269" cy="12299"/>
                </a:xfrm>
                <a:custGeom>
                  <a:avLst/>
                  <a:gdLst/>
                  <a:ahLst/>
                  <a:cxnLst/>
                  <a:rect l="l" t="t" r="r" b="b"/>
                  <a:pathLst>
                    <a:path w="21269" h="12299" extrusionOk="0">
                      <a:moveTo>
                        <a:pt x="546" y="6834"/>
                      </a:moveTo>
                      <a:lnTo>
                        <a:pt x="9381" y="11978"/>
                      </a:lnTo>
                      <a:cubicBezTo>
                        <a:pt x="10283" y="12406"/>
                        <a:pt x="11330" y="12406"/>
                        <a:pt x="12232" y="11978"/>
                      </a:cubicBezTo>
                      <a:lnTo>
                        <a:pt x="20592" y="7120"/>
                      </a:lnTo>
                      <a:cubicBezTo>
                        <a:pt x="21447" y="6644"/>
                        <a:pt x="21542" y="5882"/>
                        <a:pt x="20592" y="5501"/>
                      </a:cubicBezTo>
                      <a:lnTo>
                        <a:pt x="11757" y="357"/>
                      </a:lnTo>
                      <a:cubicBezTo>
                        <a:pt x="10865" y="-119"/>
                        <a:pt x="9798" y="-119"/>
                        <a:pt x="8906" y="357"/>
                      </a:cubicBezTo>
                      <a:lnTo>
                        <a:pt x="451" y="5215"/>
                      </a:lnTo>
                      <a:cubicBezTo>
                        <a:pt x="-119" y="5596"/>
                        <a:pt x="-214" y="6358"/>
                        <a:pt x="546"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7" name="Google Shape;688;p17">
                  <a:extLst>
                    <a:ext uri="{FF2B5EF4-FFF2-40B4-BE49-F238E27FC236}">
                      <a16:creationId xmlns:a16="http://schemas.microsoft.com/office/drawing/2014/main" id="{80B8E0F2-8060-83AC-BFD0-E6A7C10BB4B5}"/>
                    </a:ext>
                  </a:extLst>
                </p:cNvPr>
                <p:cNvSpPr/>
                <p:nvPr/>
              </p:nvSpPr>
              <p:spPr>
                <a:xfrm>
                  <a:off x="4638600" y="5178325"/>
                  <a:ext cx="21257" cy="12263"/>
                </a:xfrm>
                <a:custGeom>
                  <a:avLst/>
                  <a:gdLst/>
                  <a:ahLst/>
                  <a:cxnLst/>
                  <a:rect l="l" t="t" r="r" b="b"/>
                  <a:pathLst>
                    <a:path w="21257" h="12263" extrusionOk="0">
                      <a:moveTo>
                        <a:pt x="535" y="6798"/>
                      </a:moveTo>
                      <a:lnTo>
                        <a:pt x="9370" y="11942"/>
                      </a:lnTo>
                      <a:cubicBezTo>
                        <a:pt x="10240" y="12371"/>
                        <a:pt x="11256" y="12371"/>
                        <a:pt x="12125" y="11942"/>
                      </a:cubicBezTo>
                      <a:lnTo>
                        <a:pt x="20581" y="7084"/>
                      </a:lnTo>
                      <a:cubicBezTo>
                        <a:pt x="21436" y="6608"/>
                        <a:pt x="21531" y="5846"/>
                        <a:pt x="20581" y="5465"/>
                      </a:cubicBezTo>
                      <a:lnTo>
                        <a:pt x="11745" y="322"/>
                      </a:lnTo>
                      <a:cubicBezTo>
                        <a:pt x="10844" y="-107"/>
                        <a:pt x="9797" y="-107"/>
                        <a:pt x="8895" y="322"/>
                      </a:cubicBezTo>
                      <a:lnTo>
                        <a:pt x="535" y="5179"/>
                      </a:lnTo>
                      <a:cubicBezTo>
                        <a:pt x="-130" y="5656"/>
                        <a:pt x="-225" y="6417"/>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8" name="Google Shape;689;p17">
                  <a:extLst>
                    <a:ext uri="{FF2B5EF4-FFF2-40B4-BE49-F238E27FC236}">
                      <a16:creationId xmlns:a16="http://schemas.microsoft.com/office/drawing/2014/main" id="{4476CBC8-1184-FC61-B0DE-A21503D1D0AD}"/>
                    </a:ext>
                  </a:extLst>
                </p:cNvPr>
                <p:cNvSpPr/>
                <p:nvPr/>
              </p:nvSpPr>
              <p:spPr>
                <a:xfrm>
                  <a:off x="4626083" y="5171051"/>
                  <a:ext cx="21234" cy="12299"/>
                </a:xfrm>
                <a:custGeom>
                  <a:avLst/>
                  <a:gdLst/>
                  <a:ahLst/>
                  <a:cxnLst/>
                  <a:rect l="l" t="t" r="r" b="b"/>
                  <a:pathLst>
                    <a:path w="21234" h="12299" extrusionOk="0">
                      <a:moveTo>
                        <a:pt x="511" y="6834"/>
                      </a:moveTo>
                      <a:lnTo>
                        <a:pt x="9347" y="11978"/>
                      </a:lnTo>
                      <a:cubicBezTo>
                        <a:pt x="10248" y="12406"/>
                        <a:pt x="11295" y="12406"/>
                        <a:pt x="12197" y="11978"/>
                      </a:cubicBezTo>
                      <a:lnTo>
                        <a:pt x="20557" y="7025"/>
                      </a:lnTo>
                      <a:cubicBezTo>
                        <a:pt x="21412" y="6548"/>
                        <a:pt x="21507" y="5882"/>
                        <a:pt x="20557" y="5405"/>
                      </a:cubicBezTo>
                      <a:lnTo>
                        <a:pt x="11722" y="357"/>
                      </a:lnTo>
                      <a:cubicBezTo>
                        <a:pt x="10831" y="-119"/>
                        <a:pt x="9763" y="-119"/>
                        <a:pt x="8872" y="357"/>
                      </a:cubicBezTo>
                      <a:lnTo>
                        <a:pt x="416" y="5215"/>
                      </a:lnTo>
                      <a:cubicBezTo>
                        <a:pt x="-154" y="5691"/>
                        <a:pt x="-154" y="6453"/>
                        <a:pt x="511"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9" name="Google Shape;690;p17">
                  <a:extLst>
                    <a:ext uri="{FF2B5EF4-FFF2-40B4-BE49-F238E27FC236}">
                      <a16:creationId xmlns:a16="http://schemas.microsoft.com/office/drawing/2014/main" id="{625852F2-DD47-C8FA-8257-5A540AF37603}"/>
                    </a:ext>
                  </a:extLst>
                </p:cNvPr>
                <p:cNvSpPr/>
                <p:nvPr/>
              </p:nvSpPr>
              <p:spPr>
                <a:xfrm>
                  <a:off x="4598129" y="5154858"/>
                  <a:ext cx="36743" cy="21252"/>
                </a:xfrm>
                <a:custGeom>
                  <a:avLst/>
                  <a:gdLst/>
                  <a:ahLst/>
                  <a:cxnLst/>
                  <a:rect l="l" t="t" r="r" b="b"/>
                  <a:pathLst>
                    <a:path w="36743" h="21252" extrusionOk="0">
                      <a:moveTo>
                        <a:pt x="535" y="6834"/>
                      </a:moveTo>
                      <a:lnTo>
                        <a:pt x="24856" y="20931"/>
                      </a:lnTo>
                      <a:cubicBezTo>
                        <a:pt x="25725" y="21360"/>
                        <a:pt x="26741" y="21360"/>
                        <a:pt x="27611" y="20931"/>
                      </a:cubicBezTo>
                      <a:lnTo>
                        <a:pt x="36066" y="15978"/>
                      </a:lnTo>
                      <a:cubicBezTo>
                        <a:pt x="36921" y="15502"/>
                        <a:pt x="37016" y="14835"/>
                        <a:pt x="36066" y="14359"/>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0" name="Google Shape;691;p17">
                  <a:extLst>
                    <a:ext uri="{FF2B5EF4-FFF2-40B4-BE49-F238E27FC236}">
                      <a16:creationId xmlns:a16="http://schemas.microsoft.com/office/drawing/2014/main" id="{9D303D63-43E8-5953-954B-5D553C8F07E7}"/>
                    </a:ext>
                  </a:extLst>
                </p:cNvPr>
                <p:cNvSpPr/>
                <p:nvPr/>
              </p:nvSpPr>
              <p:spPr>
                <a:xfrm>
                  <a:off x="4763493" y="5250906"/>
                  <a:ext cx="24428" cy="14204"/>
                </a:xfrm>
                <a:custGeom>
                  <a:avLst/>
                  <a:gdLst/>
                  <a:ahLst/>
                  <a:cxnLst/>
                  <a:rect l="l" t="t" r="r" b="b"/>
                  <a:pathLst>
                    <a:path w="24428" h="14204" extrusionOk="0">
                      <a:moveTo>
                        <a:pt x="475" y="6894"/>
                      </a:moveTo>
                      <a:lnTo>
                        <a:pt x="12540" y="13847"/>
                      </a:lnTo>
                      <a:cubicBezTo>
                        <a:pt x="13431" y="14323"/>
                        <a:pt x="14499" y="14323"/>
                        <a:pt x="15390" y="13847"/>
                      </a:cubicBezTo>
                      <a:lnTo>
                        <a:pt x="23751" y="8989"/>
                      </a:lnTo>
                      <a:cubicBezTo>
                        <a:pt x="24606" y="8513"/>
                        <a:pt x="24701" y="7751"/>
                        <a:pt x="23751" y="7370"/>
                      </a:cubicBezTo>
                      <a:lnTo>
                        <a:pt x="11685" y="321"/>
                      </a:lnTo>
                      <a:cubicBezTo>
                        <a:pt x="10784" y="-107"/>
                        <a:pt x="9737" y="-107"/>
                        <a:pt x="8835" y="321"/>
                      </a:cubicBezTo>
                      <a:lnTo>
                        <a:pt x="380" y="5179"/>
                      </a:lnTo>
                      <a:cubicBezTo>
                        <a:pt x="-95" y="5370"/>
                        <a:pt x="-190" y="6132"/>
                        <a:pt x="47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85" name="Google Shape;692;p17">
                <a:extLst>
                  <a:ext uri="{FF2B5EF4-FFF2-40B4-BE49-F238E27FC236}">
                    <a16:creationId xmlns:a16="http://schemas.microsoft.com/office/drawing/2014/main" id="{89022E3F-44A0-B9F4-7BEE-375D682A58BE}"/>
                  </a:ext>
                </a:extLst>
              </p:cNvPr>
              <p:cNvGrpSpPr/>
              <p:nvPr/>
            </p:nvGrpSpPr>
            <p:grpSpPr>
              <a:xfrm>
                <a:off x="4655095" y="4952197"/>
                <a:ext cx="207390" cy="280361"/>
                <a:chOff x="4655095" y="4952197"/>
                <a:chExt cx="207390" cy="280361"/>
              </a:xfrm>
            </p:grpSpPr>
            <p:grpSp>
              <p:nvGrpSpPr>
                <p:cNvPr id="386" name="Google Shape;693;p17">
                  <a:extLst>
                    <a:ext uri="{FF2B5EF4-FFF2-40B4-BE49-F238E27FC236}">
                      <a16:creationId xmlns:a16="http://schemas.microsoft.com/office/drawing/2014/main" id="{E58F28B6-C684-9BAD-2B50-6081CFD549A0}"/>
                    </a:ext>
                  </a:extLst>
                </p:cNvPr>
                <p:cNvGrpSpPr/>
                <p:nvPr/>
              </p:nvGrpSpPr>
              <p:grpSpPr>
                <a:xfrm>
                  <a:off x="4655095" y="4952197"/>
                  <a:ext cx="207390" cy="280361"/>
                  <a:chOff x="4655095" y="4952197"/>
                  <a:chExt cx="207390" cy="280361"/>
                </a:xfrm>
              </p:grpSpPr>
              <p:sp>
                <p:nvSpPr>
                  <p:cNvPr id="390" name="Google Shape;694;p17">
                    <a:extLst>
                      <a:ext uri="{FF2B5EF4-FFF2-40B4-BE49-F238E27FC236}">
                        <a16:creationId xmlns:a16="http://schemas.microsoft.com/office/drawing/2014/main" id="{76CBDB5C-F640-2016-63EB-57DC25E932A5}"/>
                      </a:ext>
                    </a:extLst>
                  </p:cNvPr>
                  <p:cNvSpPr/>
                  <p:nvPr/>
                </p:nvSpPr>
                <p:spPr>
                  <a:xfrm>
                    <a:off x="4655095" y="4952197"/>
                    <a:ext cx="207390" cy="280361"/>
                  </a:xfrm>
                  <a:custGeom>
                    <a:avLst/>
                    <a:gdLst/>
                    <a:ahLst/>
                    <a:cxnLst/>
                    <a:rect l="l" t="t" r="r" b="b"/>
                    <a:pathLst>
                      <a:path w="207390" h="280361" extrusionOk="0">
                        <a:moveTo>
                          <a:pt x="200455" y="280361"/>
                        </a:moveTo>
                        <a:lnTo>
                          <a:pt x="200455" y="280361"/>
                        </a:lnTo>
                        <a:lnTo>
                          <a:pt x="0" y="164251"/>
                        </a:lnTo>
                        <a:lnTo>
                          <a:pt x="0" y="6232"/>
                        </a:lnTo>
                        <a:lnTo>
                          <a:pt x="1520" y="2612"/>
                        </a:lnTo>
                        <a:lnTo>
                          <a:pt x="3230" y="1850"/>
                        </a:lnTo>
                        <a:lnTo>
                          <a:pt x="3230" y="1850"/>
                        </a:lnTo>
                        <a:cubicBezTo>
                          <a:pt x="7492" y="-617"/>
                          <a:pt x="12744" y="-617"/>
                          <a:pt x="17005" y="1850"/>
                        </a:cubicBezTo>
                        <a:lnTo>
                          <a:pt x="200455" y="108054"/>
                        </a:lnTo>
                        <a:cubicBezTo>
                          <a:pt x="204734" y="110530"/>
                          <a:pt x="207375" y="115102"/>
                          <a:pt x="207391" y="120055"/>
                        </a:cubicBezTo>
                        <a:lnTo>
                          <a:pt x="207391" y="268360"/>
                        </a:lnTo>
                        <a:cubicBezTo>
                          <a:pt x="206156" y="275980"/>
                          <a:pt x="204731" y="277885"/>
                          <a:pt x="200455" y="280361"/>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1" name="Google Shape;695;p17">
                    <a:extLst>
                      <a:ext uri="{FF2B5EF4-FFF2-40B4-BE49-F238E27FC236}">
                        <a16:creationId xmlns:a16="http://schemas.microsoft.com/office/drawing/2014/main" id="{3B2686C3-F44B-DCD2-F6EC-C7930484C868}"/>
                      </a:ext>
                    </a:extLst>
                  </p:cNvPr>
                  <p:cNvSpPr/>
                  <p:nvPr/>
                </p:nvSpPr>
                <p:spPr>
                  <a:xfrm>
                    <a:off x="4655095" y="4952197"/>
                    <a:ext cx="205775" cy="127104"/>
                  </a:xfrm>
                  <a:custGeom>
                    <a:avLst/>
                    <a:gdLst/>
                    <a:ahLst/>
                    <a:cxnLst/>
                    <a:rect l="l" t="t" r="r" b="b"/>
                    <a:pathLst>
                      <a:path w="205775" h="127104" extrusionOk="0">
                        <a:moveTo>
                          <a:pt x="182120" y="127104"/>
                        </a:moveTo>
                        <a:lnTo>
                          <a:pt x="0" y="11470"/>
                        </a:lnTo>
                        <a:lnTo>
                          <a:pt x="0" y="6232"/>
                        </a:lnTo>
                        <a:lnTo>
                          <a:pt x="1520" y="2612"/>
                        </a:lnTo>
                        <a:lnTo>
                          <a:pt x="3230" y="1850"/>
                        </a:lnTo>
                        <a:cubicBezTo>
                          <a:pt x="7492" y="-617"/>
                          <a:pt x="12744" y="-617"/>
                          <a:pt x="17005" y="1850"/>
                        </a:cubicBezTo>
                        <a:lnTo>
                          <a:pt x="200455" y="108054"/>
                        </a:lnTo>
                        <a:cubicBezTo>
                          <a:pt x="202698" y="109330"/>
                          <a:pt x="204541" y="111216"/>
                          <a:pt x="205776" y="11348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2" name="Google Shape;696;p17">
                    <a:extLst>
                      <a:ext uri="{FF2B5EF4-FFF2-40B4-BE49-F238E27FC236}">
                        <a16:creationId xmlns:a16="http://schemas.microsoft.com/office/drawing/2014/main" id="{449360B4-CFC6-2298-8C48-B858FD0BA79E}"/>
                      </a:ext>
                    </a:extLst>
                  </p:cNvPr>
                  <p:cNvSpPr/>
                  <p:nvPr/>
                </p:nvSpPr>
                <p:spPr>
                  <a:xfrm>
                    <a:off x="4655095" y="4954417"/>
                    <a:ext cx="200455" cy="278140"/>
                  </a:xfrm>
                  <a:custGeom>
                    <a:avLst/>
                    <a:gdLst/>
                    <a:ahLst/>
                    <a:cxnLst/>
                    <a:rect l="l" t="t" r="r" b="b"/>
                    <a:pathLst>
                      <a:path w="200455" h="278140" extrusionOk="0">
                        <a:moveTo>
                          <a:pt x="4655" y="392"/>
                        </a:moveTo>
                        <a:lnTo>
                          <a:pt x="197130" y="111834"/>
                        </a:lnTo>
                        <a:cubicBezTo>
                          <a:pt x="199185" y="113044"/>
                          <a:pt x="200449" y="115254"/>
                          <a:pt x="200455" y="117645"/>
                        </a:cubicBezTo>
                        <a:lnTo>
                          <a:pt x="200455" y="278141"/>
                        </a:lnTo>
                        <a:lnTo>
                          <a:pt x="0" y="162031"/>
                        </a:lnTo>
                        <a:lnTo>
                          <a:pt x="0" y="3059"/>
                        </a:lnTo>
                        <a:cubicBezTo>
                          <a:pt x="45" y="1325"/>
                          <a:pt x="1485" y="-46"/>
                          <a:pt x="3215" y="1"/>
                        </a:cubicBezTo>
                        <a:cubicBezTo>
                          <a:pt x="3720" y="11"/>
                          <a:pt x="4213" y="144"/>
                          <a:pt x="4655" y="392"/>
                        </a:cubicBezTo>
                        <a:close/>
                      </a:path>
                    </a:pathLst>
                  </a:custGeom>
                  <a:solidFill>
                    <a:srgbClr val="DCEE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3" name="Google Shape;697;p17">
                    <a:extLst>
                      <a:ext uri="{FF2B5EF4-FFF2-40B4-BE49-F238E27FC236}">
                        <a16:creationId xmlns:a16="http://schemas.microsoft.com/office/drawing/2014/main" id="{0040CAF6-2C55-B573-883A-FD47B766E101}"/>
                      </a:ext>
                    </a:extLst>
                  </p:cNvPr>
                  <p:cNvSpPr/>
                  <p:nvPr/>
                </p:nvSpPr>
                <p:spPr>
                  <a:xfrm>
                    <a:off x="4655095" y="4954417"/>
                    <a:ext cx="200455" cy="278140"/>
                  </a:xfrm>
                  <a:custGeom>
                    <a:avLst/>
                    <a:gdLst/>
                    <a:ahLst/>
                    <a:cxnLst/>
                    <a:rect l="l" t="t" r="r" b="b"/>
                    <a:pathLst>
                      <a:path w="200455" h="278140" extrusionOk="0">
                        <a:moveTo>
                          <a:pt x="4655" y="392"/>
                        </a:moveTo>
                        <a:lnTo>
                          <a:pt x="197130" y="111834"/>
                        </a:lnTo>
                        <a:cubicBezTo>
                          <a:pt x="199185" y="113044"/>
                          <a:pt x="200449" y="115254"/>
                          <a:pt x="200455" y="117645"/>
                        </a:cubicBezTo>
                        <a:lnTo>
                          <a:pt x="200455" y="278141"/>
                        </a:lnTo>
                        <a:lnTo>
                          <a:pt x="0" y="162031"/>
                        </a:lnTo>
                        <a:lnTo>
                          <a:pt x="0" y="3059"/>
                        </a:lnTo>
                        <a:cubicBezTo>
                          <a:pt x="45" y="1325"/>
                          <a:pt x="1485" y="-46"/>
                          <a:pt x="3215" y="1"/>
                        </a:cubicBezTo>
                        <a:cubicBezTo>
                          <a:pt x="3720" y="11"/>
                          <a:pt x="4213" y="144"/>
                          <a:pt x="4655" y="39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4" name="Google Shape;698;p17">
                    <a:extLst>
                      <a:ext uri="{FF2B5EF4-FFF2-40B4-BE49-F238E27FC236}">
                        <a16:creationId xmlns:a16="http://schemas.microsoft.com/office/drawing/2014/main" id="{2297F814-7A56-D85D-063A-6BE29AC18B37}"/>
                      </a:ext>
                    </a:extLst>
                  </p:cNvPr>
                  <p:cNvSpPr/>
                  <p:nvPr/>
                </p:nvSpPr>
                <p:spPr>
                  <a:xfrm>
                    <a:off x="4655095" y="5110733"/>
                    <a:ext cx="200455" cy="121824"/>
                  </a:xfrm>
                  <a:custGeom>
                    <a:avLst/>
                    <a:gdLst/>
                    <a:ahLst/>
                    <a:cxnLst/>
                    <a:rect l="l" t="t" r="r" b="b"/>
                    <a:pathLst>
                      <a:path w="200455" h="121824" extrusionOk="0">
                        <a:moveTo>
                          <a:pt x="200455" y="121825"/>
                        </a:moveTo>
                        <a:lnTo>
                          <a:pt x="200455" y="116014"/>
                        </a:lnTo>
                        <a:lnTo>
                          <a:pt x="0" y="0"/>
                        </a:lnTo>
                        <a:lnTo>
                          <a:pt x="0" y="5715"/>
                        </a:lnTo>
                        <a:lnTo>
                          <a:pt x="200455" y="121825"/>
                        </a:lnTo>
                        <a:close/>
                      </a:path>
                    </a:pathLst>
                  </a:custGeom>
                  <a:solidFill>
                    <a:srgbClr val="DBDBD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87" name="Google Shape;699;p17">
                  <a:extLst>
                    <a:ext uri="{FF2B5EF4-FFF2-40B4-BE49-F238E27FC236}">
                      <a16:creationId xmlns:a16="http://schemas.microsoft.com/office/drawing/2014/main" id="{52A573D3-9E63-7808-D23A-D7830F550180}"/>
                    </a:ext>
                  </a:extLst>
                </p:cNvPr>
                <p:cNvSpPr/>
                <p:nvPr/>
              </p:nvSpPr>
              <p:spPr>
                <a:xfrm>
                  <a:off x="4660320" y="4963096"/>
                  <a:ext cx="2375" cy="144970"/>
                </a:xfrm>
                <a:custGeom>
                  <a:avLst/>
                  <a:gdLst/>
                  <a:ahLst/>
                  <a:cxnLst/>
                  <a:rect l="l" t="t" r="r" b="b"/>
                  <a:pathLst>
                    <a:path w="2375" h="144970" extrusionOk="0">
                      <a:moveTo>
                        <a:pt x="0" y="144971"/>
                      </a:moveTo>
                      <a:lnTo>
                        <a:pt x="0" y="0"/>
                      </a:lnTo>
                      <a:lnTo>
                        <a:pt x="2375" y="1429"/>
                      </a:lnTo>
                      <a:lnTo>
                        <a:pt x="2375" y="143732"/>
                      </a:lnTo>
                      <a:lnTo>
                        <a:pt x="0" y="144971"/>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8" name="Google Shape;700;p17">
                  <a:extLst>
                    <a:ext uri="{FF2B5EF4-FFF2-40B4-BE49-F238E27FC236}">
                      <a16:creationId xmlns:a16="http://schemas.microsoft.com/office/drawing/2014/main" id="{4BE368EC-4158-AB73-79D1-EE2A2253AEEF}"/>
                    </a:ext>
                  </a:extLst>
                </p:cNvPr>
                <p:cNvSpPr/>
                <p:nvPr/>
              </p:nvSpPr>
              <p:spPr>
                <a:xfrm>
                  <a:off x="4662695" y="4964525"/>
                  <a:ext cx="186490" cy="249936"/>
                </a:xfrm>
                <a:custGeom>
                  <a:avLst/>
                  <a:gdLst/>
                  <a:ahLst/>
                  <a:cxnLst/>
                  <a:rect l="l" t="t" r="r" b="b"/>
                  <a:pathLst>
                    <a:path w="186490" h="249936" extrusionOk="0">
                      <a:moveTo>
                        <a:pt x="0" y="0"/>
                      </a:moveTo>
                      <a:lnTo>
                        <a:pt x="0" y="142304"/>
                      </a:lnTo>
                      <a:lnTo>
                        <a:pt x="186490" y="249936"/>
                      </a:lnTo>
                      <a:lnTo>
                        <a:pt x="186490" y="107918"/>
                      </a:lnTo>
                      <a:lnTo>
                        <a:pt x="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9" name="Google Shape;701;p17">
                  <a:extLst>
                    <a:ext uri="{FF2B5EF4-FFF2-40B4-BE49-F238E27FC236}">
                      <a16:creationId xmlns:a16="http://schemas.microsoft.com/office/drawing/2014/main" id="{3BCF215D-6B46-C803-7745-33BD01A0950E}"/>
                    </a:ext>
                  </a:extLst>
                </p:cNvPr>
                <p:cNvSpPr/>
                <p:nvPr/>
              </p:nvSpPr>
              <p:spPr>
                <a:xfrm>
                  <a:off x="4660320" y="5106828"/>
                  <a:ext cx="188865" cy="110490"/>
                </a:xfrm>
                <a:custGeom>
                  <a:avLst/>
                  <a:gdLst/>
                  <a:ahLst/>
                  <a:cxnLst/>
                  <a:rect l="l" t="t" r="r" b="b"/>
                  <a:pathLst>
                    <a:path w="188865" h="110490" extrusionOk="0">
                      <a:moveTo>
                        <a:pt x="0" y="1238"/>
                      </a:moveTo>
                      <a:lnTo>
                        <a:pt x="188865" y="110490"/>
                      </a:lnTo>
                      <a:lnTo>
                        <a:pt x="188865" y="107633"/>
                      </a:lnTo>
                      <a:lnTo>
                        <a:pt x="2375" y="0"/>
                      </a:lnTo>
                      <a:lnTo>
                        <a:pt x="0" y="123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27" name="Google Shape;702;p17">
              <a:extLst>
                <a:ext uri="{FF2B5EF4-FFF2-40B4-BE49-F238E27FC236}">
                  <a16:creationId xmlns:a16="http://schemas.microsoft.com/office/drawing/2014/main" id="{46DAE678-9EA6-4E83-A74D-A678C8C40B0F}"/>
                </a:ext>
              </a:extLst>
            </p:cNvPr>
            <p:cNvSpPr/>
            <p:nvPr/>
          </p:nvSpPr>
          <p:spPr>
            <a:xfrm>
              <a:off x="2270876" y="3943763"/>
              <a:ext cx="260754" cy="432930"/>
            </a:xfrm>
            <a:custGeom>
              <a:avLst/>
              <a:gdLst/>
              <a:ahLst/>
              <a:cxnLst/>
              <a:rect l="l" t="t" r="r" b="b"/>
              <a:pathLst>
                <a:path w="260754" h="432930" extrusionOk="0">
                  <a:moveTo>
                    <a:pt x="89949" y="4025"/>
                  </a:moveTo>
                  <a:cubicBezTo>
                    <a:pt x="85198" y="15931"/>
                    <a:pt x="97264" y="30504"/>
                    <a:pt x="129565" y="40696"/>
                  </a:cubicBezTo>
                  <a:cubicBezTo>
                    <a:pt x="161866" y="50888"/>
                    <a:pt x="164811" y="37839"/>
                    <a:pt x="164811" y="37839"/>
                  </a:cubicBezTo>
                  <a:cubicBezTo>
                    <a:pt x="186348" y="47478"/>
                    <a:pt x="207342" y="58289"/>
                    <a:pt x="227702" y="70224"/>
                  </a:cubicBezTo>
                  <a:cubicBezTo>
                    <a:pt x="246703" y="83844"/>
                    <a:pt x="255633" y="123183"/>
                    <a:pt x="258293" y="189667"/>
                  </a:cubicBezTo>
                  <a:cubicBezTo>
                    <a:pt x="261333" y="266534"/>
                    <a:pt x="261523" y="380167"/>
                    <a:pt x="259053" y="400265"/>
                  </a:cubicBezTo>
                  <a:cubicBezTo>
                    <a:pt x="259053" y="400265"/>
                    <a:pt x="222762" y="436460"/>
                    <a:pt x="176401" y="432650"/>
                  </a:cubicBezTo>
                  <a:cubicBezTo>
                    <a:pt x="130040" y="428840"/>
                    <a:pt x="51948" y="387692"/>
                    <a:pt x="32947" y="355878"/>
                  </a:cubicBezTo>
                  <a:cubicBezTo>
                    <a:pt x="33517" y="288441"/>
                    <a:pt x="41307" y="277488"/>
                    <a:pt x="30477" y="238626"/>
                  </a:cubicBezTo>
                  <a:cubicBezTo>
                    <a:pt x="5586" y="149757"/>
                    <a:pt x="-7524" y="113372"/>
                    <a:pt x="4541" y="54317"/>
                  </a:cubicBezTo>
                  <a:cubicBezTo>
                    <a:pt x="14517" y="5644"/>
                    <a:pt x="28482" y="-452"/>
                    <a:pt x="47672" y="24"/>
                  </a:cubicBezTo>
                  <a:cubicBezTo>
                    <a:pt x="61825" y="605"/>
                    <a:pt x="75937" y="1939"/>
                    <a:pt x="89949" y="4025"/>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 name="Google Shape;703;p17">
              <a:extLst>
                <a:ext uri="{FF2B5EF4-FFF2-40B4-BE49-F238E27FC236}">
                  <a16:creationId xmlns:a16="http://schemas.microsoft.com/office/drawing/2014/main" id="{7AF171EC-4EF8-3073-D1BE-717C7203887C}"/>
                </a:ext>
              </a:extLst>
            </p:cNvPr>
            <p:cNvSpPr/>
            <p:nvPr/>
          </p:nvSpPr>
          <p:spPr>
            <a:xfrm>
              <a:off x="2458935" y="4016678"/>
              <a:ext cx="330765" cy="258321"/>
            </a:xfrm>
            <a:custGeom>
              <a:avLst/>
              <a:gdLst/>
              <a:ahLst/>
              <a:cxnLst/>
              <a:rect l="l" t="t" r="r" b="b"/>
              <a:pathLst>
                <a:path w="330765" h="258321" extrusionOk="0">
                  <a:moveTo>
                    <a:pt x="146521" y="199144"/>
                  </a:moveTo>
                  <a:cubicBezTo>
                    <a:pt x="108520" y="208669"/>
                    <a:pt x="99495" y="184666"/>
                    <a:pt x="94460" y="164759"/>
                  </a:cubicBezTo>
                  <a:cubicBezTo>
                    <a:pt x="82394" y="116467"/>
                    <a:pt x="75459" y="72938"/>
                    <a:pt x="66814" y="45506"/>
                  </a:cubicBezTo>
                  <a:cubicBezTo>
                    <a:pt x="56174" y="13216"/>
                    <a:pt x="45058" y="8073"/>
                    <a:pt x="29383" y="1786"/>
                  </a:cubicBezTo>
                  <a:cubicBezTo>
                    <a:pt x="11047" y="-5643"/>
                    <a:pt x="-4818" y="9977"/>
                    <a:pt x="1357" y="51031"/>
                  </a:cubicBezTo>
                  <a:cubicBezTo>
                    <a:pt x="8834" y="98770"/>
                    <a:pt x="20501" y="145747"/>
                    <a:pt x="36223" y="191429"/>
                  </a:cubicBezTo>
                  <a:cubicBezTo>
                    <a:pt x="40973" y="206478"/>
                    <a:pt x="51614" y="233148"/>
                    <a:pt x="67479" y="246102"/>
                  </a:cubicBezTo>
                  <a:cubicBezTo>
                    <a:pt x="87144" y="262009"/>
                    <a:pt x="116690" y="261342"/>
                    <a:pt x="161437" y="250103"/>
                  </a:cubicBezTo>
                  <a:cubicBezTo>
                    <a:pt x="180437" y="245340"/>
                    <a:pt x="201528" y="233910"/>
                    <a:pt x="237439" y="217051"/>
                  </a:cubicBezTo>
                  <a:cubicBezTo>
                    <a:pt x="246939" y="212479"/>
                    <a:pt x="254634" y="209526"/>
                    <a:pt x="273255" y="200763"/>
                  </a:cubicBezTo>
                  <a:cubicBezTo>
                    <a:pt x="291856" y="192334"/>
                    <a:pt x="308153" y="179523"/>
                    <a:pt x="320756" y="163425"/>
                  </a:cubicBezTo>
                  <a:cubicBezTo>
                    <a:pt x="330256" y="149328"/>
                    <a:pt x="331776" y="142661"/>
                    <a:pt x="330256" y="139423"/>
                  </a:cubicBezTo>
                  <a:cubicBezTo>
                    <a:pt x="328736" y="136184"/>
                    <a:pt x="323321" y="136279"/>
                    <a:pt x="318096" y="142185"/>
                  </a:cubicBezTo>
                  <a:cubicBezTo>
                    <a:pt x="310637" y="152300"/>
                    <a:pt x="301357" y="160920"/>
                    <a:pt x="290735" y="167616"/>
                  </a:cubicBezTo>
                  <a:cubicBezTo>
                    <a:pt x="290735" y="167616"/>
                    <a:pt x="302800" y="155139"/>
                    <a:pt x="309261" y="147042"/>
                  </a:cubicBezTo>
                  <a:cubicBezTo>
                    <a:pt x="315140" y="139908"/>
                    <a:pt x="320001" y="131993"/>
                    <a:pt x="323701" y="123516"/>
                  </a:cubicBezTo>
                  <a:cubicBezTo>
                    <a:pt x="327121" y="115229"/>
                    <a:pt x="319996" y="103989"/>
                    <a:pt x="314201" y="109895"/>
                  </a:cubicBezTo>
                  <a:cubicBezTo>
                    <a:pt x="308406" y="115800"/>
                    <a:pt x="306221" y="121801"/>
                    <a:pt x="296340" y="133612"/>
                  </a:cubicBezTo>
                  <a:cubicBezTo>
                    <a:pt x="291172" y="139918"/>
                    <a:pt x="285271" y="145576"/>
                    <a:pt x="278765" y="150471"/>
                  </a:cubicBezTo>
                  <a:cubicBezTo>
                    <a:pt x="284870" y="142194"/>
                    <a:pt x="290302" y="133431"/>
                    <a:pt x="295010" y="124277"/>
                  </a:cubicBezTo>
                  <a:cubicBezTo>
                    <a:pt x="299192" y="117096"/>
                    <a:pt x="301237" y="108866"/>
                    <a:pt x="300900" y="100560"/>
                  </a:cubicBezTo>
                  <a:cubicBezTo>
                    <a:pt x="300900" y="96274"/>
                    <a:pt x="294535" y="91035"/>
                    <a:pt x="288835" y="99322"/>
                  </a:cubicBezTo>
                  <a:cubicBezTo>
                    <a:pt x="283306" y="110552"/>
                    <a:pt x="276448" y="121077"/>
                    <a:pt x="268409" y="130659"/>
                  </a:cubicBezTo>
                  <a:cubicBezTo>
                    <a:pt x="259669" y="139708"/>
                    <a:pt x="252354" y="144852"/>
                    <a:pt x="252069" y="142375"/>
                  </a:cubicBezTo>
                  <a:cubicBezTo>
                    <a:pt x="251784" y="139899"/>
                    <a:pt x="257389" y="134946"/>
                    <a:pt x="260429" y="124373"/>
                  </a:cubicBezTo>
                  <a:cubicBezTo>
                    <a:pt x="263469" y="113800"/>
                    <a:pt x="260429" y="102656"/>
                    <a:pt x="254634" y="101513"/>
                  </a:cubicBezTo>
                  <a:cubicBezTo>
                    <a:pt x="248839" y="100370"/>
                    <a:pt x="249979" y="100560"/>
                    <a:pt x="245134" y="110466"/>
                  </a:cubicBezTo>
                  <a:cubicBezTo>
                    <a:pt x="238797" y="120601"/>
                    <a:pt x="233117" y="131126"/>
                    <a:pt x="228128" y="141994"/>
                  </a:cubicBezTo>
                  <a:cubicBezTo>
                    <a:pt x="225144" y="152138"/>
                    <a:pt x="219767" y="161416"/>
                    <a:pt x="212453" y="169045"/>
                  </a:cubicBezTo>
                  <a:cubicBezTo>
                    <a:pt x="203428" y="178951"/>
                    <a:pt x="182717" y="190000"/>
                    <a:pt x="146521" y="19914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 name="Google Shape;704;p17">
              <a:extLst>
                <a:ext uri="{FF2B5EF4-FFF2-40B4-BE49-F238E27FC236}">
                  <a16:creationId xmlns:a16="http://schemas.microsoft.com/office/drawing/2014/main" id="{85207A0E-5A6A-3887-6EC9-0C97B557857F}"/>
                </a:ext>
              </a:extLst>
            </p:cNvPr>
            <p:cNvSpPr/>
            <p:nvPr/>
          </p:nvSpPr>
          <p:spPr>
            <a:xfrm>
              <a:off x="2447141" y="4011203"/>
              <a:ext cx="100743" cy="148055"/>
            </a:xfrm>
            <a:custGeom>
              <a:avLst/>
              <a:gdLst/>
              <a:ahLst/>
              <a:cxnLst/>
              <a:rect l="l" t="t" r="r" b="b"/>
              <a:pathLst>
                <a:path w="100743" h="148055" extrusionOk="0">
                  <a:moveTo>
                    <a:pt x="27117" y="689"/>
                  </a:moveTo>
                  <a:cubicBezTo>
                    <a:pt x="52482" y="-3121"/>
                    <a:pt x="70438" y="8404"/>
                    <a:pt x="81743" y="46981"/>
                  </a:cubicBezTo>
                  <a:cubicBezTo>
                    <a:pt x="93049" y="85557"/>
                    <a:pt x="100744" y="117370"/>
                    <a:pt x="100744" y="117370"/>
                  </a:cubicBezTo>
                  <a:cubicBezTo>
                    <a:pt x="90684" y="132001"/>
                    <a:pt x="75423" y="142231"/>
                    <a:pt x="58088" y="145945"/>
                  </a:cubicBezTo>
                  <a:cubicBezTo>
                    <a:pt x="27687" y="153375"/>
                    <a:pt x="16761" y="138801"/>
                    <a:pt x="16761" y="138801"/>
                  </a:cubicBezTo>
                  <a:cubicBezTo>
                    <a:pt x="16761" y="138801"/>
                    <a:pt x="8306" y="98320"/>
                    <a:pt x="3081" y="70793"/>
                  </a:cubicBezTo>
                  <a:cubicBezTo>
                    <a:pt x="-2144" y="43266"/>
                    <a:pt x="-4329" y="5356"/>
                    <a:pt x="27117" y="689"/>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 name="Google Shape;705;p17">
              <a:extLst>
                <a:ext uri="{FF2B5EF4-FFF2-40B4-BE49-F238E27FC236}">
                  <a16:creationId xmlns:a16="http://schemas.microsoft.com/office/drawing/2014/main" id="{6CA444F3-3AD4-16B3-30DC-938C16E1057E}"/>
                </a:ext>
              </a:extLst>
            </p:cNvPr>
            <p:cNvSpPr/>
            <p:nvPr/>
          </p:nvSpPr>
          <p:spPr>
            <a:xfrm>
              <a:off x="2331622" y="3739152"/>
              <a:ext cx="164429" cy="181621"/>
            </a:xfrm>
            <a:custGeom>
              <a:avLst/>
              <a:gdLst/>
              <a:ahLst/>
              <a:cxnLst/>
              <a:rect l="l" t="t" r="r" b="b"/>
              <a:pathLst>
                <a:path w="164429" h="181621" extrusionOk="0">
                  <a:moveTo>
                    <a:pt x="155175" y="75001"/>
                  </a:moveTo>
                  <a:cubicBezTo>
                    <a:pt x="155175" y="75001"/>
                    <a:pt x="195362" y="13755"/>
                    <a:pt x="108244" y="1277"/>
                  </a:cubicBezTo>
                  <a:cubicBezTo>
                    <a:pt x="45447" y="-7771"/>
                    <a:pt x="5166" y="32710"/>
                    <a:pt x="511" y="76620"/>
                  </a:cubicBezTo>
                  <a:cubicBezTo>
                    <a:pt x="-3954" y="118530"/>
                    <a:pt x="21792" y="162345"/>
                    <a:pt x="40412" y="179300"/>
                  </a:cubicBezTo>
                  <a:cubicBezTo>
                    <a:pt x="58682" y="183929"/>
                    <a:pt x="78014" y="181586"/>
                    <a:pt x="94659" y="172727"/>
                  </a:cubicBezTo>
                  <a:cubicBezTo>
                    <a:pt x="95657" y="161326"/>
                    <a:pt x="96038" y="149877"/>
                    <a:pt x="95799" y="138437"/>
                  </a:cubicBezTo>
                  <a:cubicBezTo>
                    <a:pt x="95799" y="138437"/>
                    <a:pt x="65208" y="73858"/>
                    <a:pt x="155175" y="750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 name="Google Shape;706;p17">
              <a:extLst>
                <a:ext uri="{FF2B5EF4-FFF2-40B4-BE49-F238E27FC236}">
                  <a16:creationId xmlns:a16="http://schemas.microsoft.com/office/drawing/2014/main" id="{3B3063ED-598A-3009-3F31-BFB62F2641F5}"/>
                </a:ext>
              </a:extLst>
            </p:cNvPr>
            <p:cNvSpPr/>
            <p:nvPr/>
          </p:nvSpPr>
          <p:spPr>
            <a:xfrm>
              <a:off x="2515394" y="4404988"/>
              <a:ext cx="145638" cy="201549"/>
            </a:xfrm>
            <a:custGeom>
              <a:avLst/>
              <a:gdLst/>
              <a:ahLst/>
              <a:cxnLst/>
              <a:rect l="l" t="t" r="r" b="b"/>
              <a:pathLst>
                <a:path w="145638" h="201549" extrusionOk="0">
                  <a:moveTo>
                    <a:pt x="145639" y="183928"/>
                  </a:moveTo>
                  <a:lnTo>
                    <a:pt x="145639" y="0"/>
                  </a:lnTo>
                  <a:lnTo>
                    <a:pt x="0" y="85249"/>
                  </a:lnTo>
                  <a:lnTo>
                    <a:pt x="56052" y="201549"/>
                  </a:lnTo>
                  <a:lnTo>
                    <a:pt x="145639" y="183928"/>
                  </a:lnTo>
                  <a:close/>
                </a:path>
              </a:pathLst>
            </a:custGeom>
            <a:solidFill>
              <a:srgbClr val="D5D6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4" name="Google Shape;707;p17">
              <a:extLst>
                <a:ext uri="{FF2B5EF4-FFF2-40B4-BE49-F238E27FC236}">
                  <a16:creationId xmlns:a16="http://schemas.microsoft.com/office/drawing/2014/main" id="{EEABFE0B-5BA8-60EB-2DAA-C36035416570}"/>
                </a:ext>
              </a:extLst>
            </p:cNvPr>
            <p:cNvSpPr/>
            <p:nvPr/>
          </p:nvSpPr>
          <p:spPr>
            <a:xfrm>
              <a:off x="2565555" y="4383081"/>
              <a:ext cx="95477" cy="55816"/>
            </a:xfrm>
            <a:custGeom>
              <a:avLst/>
              <a:gdLst/>
              <a:ahLst/>
              <a:cxnLst/>
              <a:rect l="l" t="t" r="r" b="b"/>
              <a:pathLst>
                <a:path w="95477" h="55816" extrusionOk="0">
                  <a:moveTo>
                    <a:pt x="0" y="32480"/>
                  </a:moveTo>
                  <a:lnTo>
                    <a:pt x="55862" y="0"/>
                  </a:lnTo>
                  <a:lnTo>
                    <a:pt x="95478" y="22860"/>
                  </a:lnTo>
                  <a:lnTo>
                    <a:pt x="37526" y="55816"/>
                  </a:lnTo>
                  <a:lnTo>
                    <a:pt x="0" y="32480"/>
                  </a:lnTo>
                  <a:close/>
                </a:path>
              </a:pathLst>
            </a:custGeom>
            <a:solidFill>
              <a:srgbClr val="E9EA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5" name="Google Shape;708;p17">
              <a:extLst>
                <a:ext uri="{FF2B5EF4-FFF2-40B4-BE49-F238E27FC236}">
                  <a16:creationId xmlns:a16="http://schemas.microsoft.com/office/drawing/2014/main" id="{FAC0BA53-379F-A0B2-A7EF-372DFEBED9D6}"/>
                </a:ext>
              </a:extLst>
            </p:cNvPr>
            <p:cNvSpPr/>
            <p:nvPr/>
          </p:nvSpPr>
          <p:spPr>
            <a:xfrm>
              <a:off x="4383145" y="3435820"/>
              <a:ext cx="77712" cy="44958"/>
            </a:xfrm>
            <a:custGeom>
              <a:avLst/>
              <a:gdLst/>
              <a:ahLst/>
              <a:cxnLst/>
              <a:rect l="l" t="t" r="r" b="b"/>
              <a:pathLst>
                <a:path w="77712" h="44958" extrusionOk="0">
                  <a:moveTo>
                    <a:pt x="77712" y="22479"/>
                  </a:moveTo>
                  <a:cubicBezTo>
                    <a:pt x="77712" y="34894"/>
                    <a:pt x="60316" y="44958"/>
                    <a:pt x="38856" y="44958"/>
                  </a:cubicBezTo>
                  <a:cubicBezTo>
                    <a:pt x="17396" y="44958"/>
                    <a:pt x="0" y="34894"/>
                    <a:pt x="0" y="22479"/>
                  </a:cubicBezTo>
                  <a:cubicBezTo>
                    <a:pt x="0" y="10064"/>
                    <a:pt x="17397" y="0"/>
                    <a:pt x="38856" y="0"/>
                  </a:cubicBezTo>
                  <a:cubicBezTo>
                    <a:pt x="60316" y="0"/>
                    <a:pt x="77712" y="10064"/>
                    <a:pt x="77712" y="22479"/>
                  </a:cubicBezTo>
                  <a:close/>
                </a:path>
              </a:pathLst>
            </a:custGeom>
            <a:solidFill>
              <a:srgbClr val="D5D6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6" name="Google Shape;709;p17">
              <a:extLst>
                <a:ext uri="{FF2B5EF4-FFF2-40B4-BE49-F238E27FC236}">
                  <a16:creationId xmlns:a16="http://schemas.microsoft.com/office/drawing/2014/main" id="{379F47D4-9D95-934C-2259-3454A489CA9D}"/>
                </a:ext>
              </a:extLst>
            </p:cNvPr>
            <p:cNvSpPr/>
            <p:nvPr/>
          </p:nvSpPr>
          <p:spPr>
            <a:xfrm flipH="1">
              <a:off x="4682927" y="3694995"/>
              <a:ext cx="1795739" cy="1039558"/>
            </a:xfrm>
            <a:custGeom>
              <a:avLst/>
              <a:gdLst/>
              <a:ahLst/>
              <a:cxnLst/>
              <a:rect l="l" t="t" r="r" b="b"/>
              <a:pathLst>
                <a:path w="1795739" h="1039558" extrusionOk="0">
                  <a:moveTo>
                    <a:pt x="1781394" y="0"/>
                  </a:moveTo>
                  <a:lnTo>
                    <a:pt x="1781394" y="95"/>
                  </a:lnTo>
                  <a:lnTo>
                    <a:pt x="651623" y="653987"/>
                  </a:lnTo>
                  <a:lnTo>
                    <a:pt x="0" y="1031176"/>
                  </a:lnTo>
                  <a:lnTo>
                    <a:pt x="14440" y="1039558"/>
                  </a:lnTo>
                  <a:lnTo>
                    <a:pt x="666063" y="662273"/>
                  </a:lnTo>
                  <a:lnTo>
                    <a:pt x="1795739" y="8382"/>
                  </a:lnTo>
                  <a:lnTo>
                    <a:pt x="1795739" y="8382"/>
                  </a:lnTo>
                  <a:lnTo>
                    <a:pt x="1781394" y="0"/>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7" name="Google Shape;710;p17">
              <a:extLst>
                <a:ext uri="{FF2B5EF4-FFF2-40B4-BE49-F238E27FC236}">
                  <a16:creationId xmlns:a16="http://schemas.microsoft.com/office/drawing/2014/main" id="{9F1EE3A9-0FE9-D2A0-1098-284A489399AA}"/>
                </a:ext>
              </a:extLst>
            </p:cNvPr>
            <p:cNvSpPr/>
            <p:nvPr/>
          </p:nvSpPr>
          <p:spPr>
            <a:xfrm rot="10800000">
              <a:off x="6022844" y="4502970"/>
              <a:ext cx="644687" cy="369950"/>
            </a:xfrm>
            <a:custGeom>
              <a:avLst/>
              <a:gdLst/>
              <a:ahLst/>
              <a:cxnLst/>
              <a:rect l="l" t="t" r="r" b="b"/>
              <a:pathLst>
                <a:path w="644687" h="369950" extrusionOk="0">
                  <a:moveTo>
                    <a:pt x="258217" y="369951"/>
                  </a:moveTo>
                  <a:lnTo>
                    <a:pt x="0" y="221837"/>
                  </a:lnTo>
                  <a:lnTo>
                    <a:pt x="386471" y="0"/>
                  </a:lnTo>
                  <a:lnTo>
                    <a:pt x="644688" y="148114"/>
                  </a:lnTo>
                  <a:lnTo>
                    <a:pt x="258217" y="369951"/>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8" name="Google Shape;711;p17">
              <a:extLst>
                <a:ext uri="{FF2B5EF4-FFF2-40B4-BE49-F238E27FC236}">
                  <a16:creationId xmlns:a16="http://schemas.microsoft.com/office/drawing/2014/main" id="{C31DA496-AD29-1C90-5DB3-DFF788396F43}"/>
                </a:ext>
              </a:extLst>
            </p:cNvPr>
            <p:cNvSpPr/>
            <p:nvPr/>
          </p:nvSpPr>
          <p:spPr>
            <a:xfrm flipH="1">
              <a:off x="6190049" y="4282211"/>
              <a:ext cx="427701" cy="247554"/>
            </a:xfrm>
            <a:custGeom>
              <a:avLst/>
              <a:gdLst/>
              <a:ahLst/>
              <a:cxnLst/>
              <a:rect l="l" t="t" r="r" b="b"/>
              <a:pathLst>
                <a:path w="427701" h="247554" extrusionOk="0">
                  <a:moveTo>
                    <a:pt x="213851" y="247555"/>
                  </a:moveTo>
                  <a:lnTo>
                    <a:pt x="0" y="123730"/>
                  </a:lnTo>
                  <a:lnTo>
                    <a:pt x="213851" y="0"/>
                  </a:lnTo>
                  <a:lnTo>
                    <a:pt x="427702" y="123730"/>
                  </a:lnTo>
                  <a:lnTo>
                    <a:pt x="213851" y="247555"/>
                  </a:lnTo>
                  <a:close/>
                </a:path>
              </a:pathLst>
            </a:custGeom>
            <a:solidFill>
              <a:srgbClr val="E9EA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9" name="Google Shape;712;p17">
              <a:extLst>
                <a:ext uri="{FF2B5EF4-FFF2-40B4-BE49-F238E27FC236}">
                  <a16:creationId xmlns:a16="http://schemas.microsoft.com/office/drawing/2014/main" id="{2F51FB16-CFA3-8576-D328-F6F9410D8595}"/>
                </a:ext>
              </a:extLst>
            </p:cNvPr>
            <p:cNvSpPr/>
            <p:nvPr/>
          </p:nvSpPr>
          <p:spPr>
            <a:xfrm flipH="1">
              <a:off x="6403900" y="4405941"/>
              <a:ext cx="213850" cy="371379"/>
            </a:xfrm>
            <a:custGeom>
              <a:avLst/>
              <a:gdLst/>
              <a:ahLst/>
              <a:cxnLst/>
              <a:rect l="l" t="t" r="r" b="b"/>
              <a:pathLst>
                <a:path w="213850" h="371379" extrusionOk="0">
                  <a:moveTo>
                    <a:pt x="213851" y="371380"/>
                  </a:moveTo>
                  <a:lnTo>
                    <a:pt x="0" y="247555"/>
                  </a:lnTo>
                  <a:lnTo>
                    <a:pt x="0" y="0"/>
                  </a:lnTo>
                  <a:lnTo>
                    <a:pt x="213851" y="123825"/>
                  </a:lnTo>
                  <a:lnTo>
                    <a:pt x="213851" y="371380"/>
                  </a:lnTo>
                  <a:close/>
                </a:path>
              </a:pathLst>
            </a:custGeom>
            <a:solidFill>
              <a:srgbClr val="C5C7D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0" name="Google Shape;713;p17">
              <a:extLst>
                <a:ext uri="{FF2B5EF4-FFF2-40B4-BE49-F238E27FC236}">
                  <a16:creationId xmlns:a16="http://schemas.microsoft.com/office/drawing/2014/main" id="{BBE40C19-5DBC-A080-05AA-16D0B6797809}"/>
                </a:ext>
              </a:extLst>
            </p:cNvPr>
            <p:cNvSpPr/>
            <p:nvPr/>
          </p:nvSpPr>
          <p:spPr>
            <a:xfrm flipH="1">
              <a:off x="6190049" y="4405941"/>
              <a:ext cx="213850" cy="371379"/>
            </a:xfrm>
            <a:custGeom>
              <a:avLst/>
              <a:gdLst/>
              <a:ahLst/>
              <a:cxnLst/>
              <a:rect l="l" t="t" r="r" b="b"/>
              <a:pathLst>
                <a:path w="213850" h="371379" extrusionOk="0">
                  <a:moveTo>
                    <a:pt x="213851" y="247555"/>
                  </a:moveTo>
                  <a:lnTo>
                    <a:pt x="0" y="371380"/>
                  </a:lnTo>
                  <a:lnTo>
                    <a:pt x="0" y="123825"/>
                  </a:lnTo>
                  <a:lnTo>
                    <a:pt x="213851" y="0"/>
                  </a:lnTo>
                  <a:lnTo>
                    <a:pt x="213851" y="247555"/>
                  </a:lnTo>
                  <a:close/>
                </a:path>
              </a:pathLst>
            </a:custGeom>
            <a:solidFill>
              <a:srgbClr val="D5D6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1" name="Google Shape;714;p17">
              <a:extLst>
                <a:ext uri="{FF2B5EF4-FFF2-40B4-BE49-F238E27FC236}">
                  <a16:creationId xmlns:a16="http://schemas.microsoft.com/office/drawing/2014/main" id="{DB15F18B-3E33-49A4-8D06-3A339F568558}"/>
                </a:ext>
              </a:extLst>
            </p:cNvPr>
            <p:cNvSpPr/>
            <p:nvPr/>
          </p:nvSpPr>
          <p:spPr>
            <a:xfrm>
              <a:off x="6351541" y="3874743"/>
              <a:ext cx="217302" cy="317702"/>
            </a:xfrm>
            <a:custGeom>
              <a:avLst/>
              <a:gdLst/>
              <a:ahLst/>
              <a:cxnLst/>
              <a:rect l="l" t="t" r="r" b="b"/>
              <a:pathLst>
                <a:path w="205002" h="299719" extrusionOk="0">
                  <a:moveTo>
                    <a:pt x="72307" y="9903"/>
                  </a:moveTo>
                  <a:cubicBezTo>
                    <a:pt x="80498" y="-3146"/>
                    <a:pt x="142792" y="-11814"/>
                    <a:pt x="163271" y="41050"/>
                  </a:cubicBezTo>
                  <a:cubicBezTo>
                    <a:pt x="171081" y="61052"/>
                    <a:pt x="169843" y="112201"/>
                    <a:pt x="176320" y="144396"/>
                  </a:cubicBezTo>
                  <a:cubicBezTo>
                    <a:pt x="182797" y="176590"/>
                    <a:pt x="198227" y="194783"/>
                    <a:pt x="203657" y="220596"/>
                  </a:cubicBezTo>
                  <a:cubicBezTo>
                    <a:pt x="209086" y="246409"/>
                    <a:pt x="200228" y="290414"/>
                    <a:pt x="136982" y="298129"/>
                  </a:cubicBezTo>
                  <a:cubicBezTo>
                    <a:pt x="73736" y="305845"/>
                    <a:pt x="26111" y="284032"/>
                    <a:pt x="11252" y="263935"/>
                  </a:cubicBezTo>
                  <a:cubicBezTo>
                    <a:pt x="-3607" y="243837"/>
                    <a:pt x="-3893" y="201260"/>
                    <a:pt x="11252" y="178210"/>
                  </a:cubicBezTo>
                  <a:cubicBezTo>
                    <a:pt x="26396" y="155159"/>
                    <a:pt x="38398" y="136776"/>
                    <a:pt x="38017" y="106963"/>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2" name="Google Shape;715;p17">
              <a:extLst>
                <a:ext uri="{FF2B5EF4-FFF2-40B4-BE49-F238E27FC236}">
                  <a16:creationId xmlns:a16="http://schemas.microsoft.com/office/drawing/2014/main" id="{8110740D-F6F0-5965-96C0-658C84D23788}"/>
                </a:ext>
              </a:extLst>
            </p:cNvPr>
            <p:cNvSpPr/>
            <p:nvPr/>
          </p:nvSpPr>
          <p:spPr>
            <a:xfrm>
              <a:off x="6368017" y="3871983"/>
              <a:ext cx="104086" cy="128266"/>
            </a:xfrm>
            <a:custGeom>
              <a:avLst/>
              <a:gdLst/>
              <a:ahLst/>
              <a:cxnLst/>
              <a:rect l="l" t="t" r="r" b="b"/>
              <a:pathLst>
                <a:path w="98194" h="121006" extrusionOk="0">
                  <a:moveTo>
                    <a:pt x="98195" y="3459"/>
                  </a:moveTo>
                  <a:cubicBezTo>
                    <a:pt x="98195" y="3459"/>
                    <a:pt x="50570" y="-9685"/>
                    <a:pt x="22471" y="15270"/>
                  </a:cubicBezTo>
                  <a:cubicBezTo>
                    <a:pt x="3316" y="32880"/>
                    <a:pt x="-4399" y="59709"/>
                    <a:pt x="2468" y="84803"/>
                  </a:cubicBezTo>
                  <a:cubicBezTo>
                    <a:pt x="6278" y="99662"/>
                    <a:pt x="13803" y="119855"/>
                    <a:pt x="25614" y="120998"/>
                  </a:cubicBezTo>
                  <a:cubicBezTo>
                    <a:pt x="37425" y="122141"/>
                    <a:pt x="98195" y="3459"/>
                    <a:pt x="98195" y="3459"/>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3" name="Google Shape;716;p17">
              <a:extLst>
                <a:ext uri="{FF2B5EF4-FFF2-40B4-BE49-F238E27FC236}">
                  <a16:creationId xmlns:a16="http://schemas.microsoft.com/office/drawing/2014/main" id="{B39862DC-DE0E-D226-ACA7-4F65FC33D7CA}"/>
                </a:ext>
              </a:extLst>
            </p:cNvPr>
            <p:cNvSpPr/>
            <p:nvPr/>
          </p:nvSpPr>
          <p:spPr>
            <a:xfrm>
              <a:off x="6388363" y="4011215"/>
              <a:ext cx="128390" cy="143694"/>
            </a:xfrm>
            <a:custGeom>
              <a:avLst/>
              <a:gdLst/>
              <a:ahLst/>
              <a:cxnLst/>
              <a:rect l="l" t="t" r="r" b="b"/>
              <a:pathLst>
                <a:path w="121123" h="135560" extrusionOk="0">
                  <a:moveTo>
                    <a:pt x="96617" y="0"/>
                  </a:moveTo>
                  <a:cubicBezTo>
                    <a:pt x="96617" y="0"/>
                    <a:pt x="93569" y="52387"/>
                    <a:pt x="94522" y="56197"/>
                  </a:cubicBezTo>
                  <a:cubicBezTo>
                    <a:pt x="95474" y="60008"/>
                    <a:pt x="115000" y="63722"/>
                    <a:pt x="120525" y="68294"/>
                  </a:cubicBezTo>
                  <a:cubicBezTo>
                    <a:pt x="126049" y="72866"/>
                    <a:pt x="91950" y="125921"/>
                    <a:pt x="74805" y="133826"/>
                  </a:cubicBezTo>
                  <a:cubicBezTo>
                    <a:pt x="57660" y="141732"/>
                    <a:pt x="4129" y="121539"/>
                    <a:pt x="414" y="94964"/>
                  </a:cubicBezTo>
                  <a:cubicBezTo>
                    <a:pt x="-3015" y="70580"/>
                    <a:pt x="15750" y="51530"/>
                    <a:pt x="22989" y="44863"/>
                  </a:cubicBezTo>
                  <a:cubicBezTo>
                    <a:pt x="27875" y="44509"/>
                    <a:pt x="32771" y="44509"/>
                    <a:pt x="37657" y="44863"/>
                  </a:cubicBezTo>
                  <a:lnTo>
                    <a:pt x="39276" y="19526"/>
                  </a:lnTo>
                  <a:cubicBezTo>
                    <a:pt x="62613" y="11335"/>
                    <a:pt x="96617" y="0"/>
                    <a:pt x="96617"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4" name="Google Shape;717;p17">
              <a:extLst>
                <a:ext uri="{FF2B5EF4-FFF2-40B4-BE49-F238E27FC236}">
                  <a16:creationId xmlns:a16="http://schemas.microsoft.com/office/drawing/2014/main" id="{83A81B06-5BE1-CB56-0417-84214DEED37E}"/>
                </a:ext>
              </a:extLst>
            </p:cNvPr>
            <p:cNvSpPr/>
            <p:nvPr/>
          </p:nvSpPr>
          <p:spPr>
            <a:xfrm>
              <a:off x="6169126" y="4068541"/>
              <a:ext cx="242294" cy="344916"/>
            </a:xfrm>
            <a:custGeom>
              <a:avLst/>
              <a:gdLst/>
              <a:ahLst/>
              <a:cxnLst/>
              <a:rect l="l" t="t" r="r" b="b"/>
              <a:pathLst>
                <a:path w="228579" h="325392" extrusionOk="0">
                  <a:moveTo>
                    <a:pt x="149659" y="225085"/>
                  </a:moveTo>
                  <a:cubicBezTo>
                    <a:pt x="134829" y="245426"/>
                    <a:pt x="117303" y="263658"/>
                    <a:pt x="97557" y="279282"/>
                  </a:cubicBezTo>
                  <a:cubicBezTo>
                    <a:pt x="91252" y="285914"/>
                    <a:pt x="85308" y="292878"/>
                    <a:pt x="79746" y="300142"/>
                  </a:cubicBezTo>
                  <a:cubicBezTo>
                    <a:pt x="70392" y="310933"/>
                    <a:pt x="58276" y="318969"/>
                    <a:pt x="44694" y="323383"/>
                  </a:cubicBezTo>
                  <a:cubicBezTo>
                    <a:pt x="32883" y="326431"/>
                    <a:pt x="27930" y="325669"/>
                    <a:pt x="25644" y="323383"/>
                  </a:cubicBezTo>
                  <a:cubicBezTo>
                    <a:pt x="23358" y="321097"/>
                    <a:pt x="24596" y="317858"/>
                    <a:pt x="29739" y="315763"/>
                  </a:cubicBezTo>
                  <a:cubicBezTo>
                    <a:pt x="38150" y="313277"/>
                    <a:pt x="45961" y="309096"/>
                    <a:pt x="52695" y="303475"/>
                  </a:cubicBezTo>
                  <a:cubicBezTo>
                    <a:pt x="52695" y="303475"/>
                    <a:pt x="41741" y="308524"/>
                    <a:pt x="34788" y="310905"/>
                  </a:cubicBezTo>
                  <a:cubicBezTo>
                    <a:pt x="28644" y="313041"/>
                    <a:pt x="22234" y="314323"/>
                    <a:pt x="15738" y="314715"/>
                  </a:cubicBezTo>
                  <a:cubicBezTo>
                    <a:pt x="9165" y="314715"/>
                    <a:pt x="2403" y="307190"/>
                    <a:pt x="7546" y="305190"/>
                  </a:cubicBezTo>
                  <a:cubicBezTo>
                    <a:pt x="12690" y="303190"/>
                    <a:pt x="17071" y="302713"/>
                    <a:pt x="27549" y="298999"/>
                  </a:cubicBezTo>
                  <a:cubicBezTo>
                    <a:pt x="32921" y="297080"/>
                    <a:pt x="38017" y="294454"/>
                    <a:pt x="42693" y="291188"/>
                  </a:cubicBezTo>
                  <a:cubicBezTo>
                    <a:pt x="35655" y="293262"/>
                    <a:pt x="28454" y="294759"/>
                    <a:pt x="21167" y="295665"/>
                  </a:cubicBezTo>
                  <a:cubicBezTo>
                    <a:pt x="15090" y="296657"/>
                    <a:pt x="8851" y="295932"/>
                    <a:pt x="3165" y="293569"/>
                  </a:cubicBezTo>
                  <a:cubicBezTo>
                    <a:pt x="117" y="292236"/>
                    <a:pt x="-2550" y="286711"/>
                    <a:pt x="4308" y="284902"/>
                  </a:cubicBezTo>
                  <a:cubicBezTo>
                    <a:pt x="13166" y="284041"/>
                    <a:pt x="21881" y="282023"/>
                    <a:pt x="30216" y="278901"/>
                  </a:cubicBezTo>
                  <a:cubicBezTo>
                    <a:pt x="38217" y="275281"/>
                    <a:pt x="43265" y="271471"/>
                    <a:pt x="41455" y="270709"/>
                  </a:cubicBezTo>
                  <a:cubicBezTo>
                    <a:pt x="39645" y="269947"/>
                    <a:pt x="35169" y="272424"/>
                    <a:pt x="27168" y="271852"/>
                  </a:cubicBezTo>
                  <a:cubicBezTo>
                    <a:pt x="19167" y="271281"/>
                    <a:pt x="11642" y="266137"/>
                    <a:pt x="11737" y="262327"/>
                  </a:cubicBezTo>
                  <a:cubicBezTo>
                    <a:pt x="11832" y="258517"/>
                    <a:pt x="13452" y="260422"/>
                    <a:pt x="21262" y="259756"/>
                  </a:cubicBezTo>
                  <a:cubicBezTo>
                    <a:pt x="29559" y="257716"/>
                    <a:pt x="37998" y="256284"/>
                    <a:pt x="46503" y="255469"/>
                  </a:cubicBezTo>
                  <a:cubicBezTo>
                    <a:pt x="54924" y="255791"/>
                    <a:pt x="63344" y="254795"/>
                    <a:pt x="71459" y="252517"/>
                  </a:cubicBezTo>
                  <a:cubicBezTo>
                    <a:pt x="79936" y="249945"/>
                    <a:pt x="99081" y="226990"/>
                    <a:pt x="113750" y="205939"/>
                  </a:cubicBezTo>
                  <a:cubicBezTo>
                    <a:pt x="129714" y="182391"/>
                    <a:pt x="142344" y="156747"/>
                    <a:pt x="151278" y="129739"/>
                  </a:cubicBezTo>
                  <a:cubicBezTo>
                    <a:pt x="160041" y="101164"/>
                    <a:pt x="170328" y="46586"/>
                    <a:pt x="178044" y="27727"/>
                  </a:cubicBezTo>
                  <a:cubicBezTo>
                    <a:pt x="185759" y="8867"/>
                    <a:pt x="198427" y="390"/>
                    <a:pt x="210714" y="9"/>
                  </a:cubicBezTo>
                  <a:cubicBezTo>
                    <a:pt x="225097" y="-467"/>
                    <a:pt x="231289" y="18487"/>
                    <a:pt x="227478" y="34870"/>
                  </a:cubicBezTo>
                  <a:cubicBezTo>
                    <a:pt x="220811" y="62969"/>
                    <a:pt x="188807" y="173650"/>
                    <a:pt x="149659" y="22508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5" name="Google Shape;718;p17">
              <a:extLst>
                <a:ext uri="{FF2B5EF4-FFF2-40B4-BE49-F238E27FC236}">
                  <a16:creationId xmlns:a16="http://schemas.microsoft.com/office/drawing/2014/main" id="{AF6638EF-0848-1CC6-C478-9A6E89660B62}"/>
                </a:ext>
              </a:extLst>
            </p:cNvPr>
            <p:cNvSpPr/>
            <p:nvPr/>
          </p:nvSpPr>
          <p:spPr>
            <a:xfrm>
              <a:off x="6350989" y="4058254"/>
              <a:ext cx="187162" cy="246878"/>
            </a:xfrm>
            <a:custGeom>
              <a:avLst/>
              <a:gdLst/>
              <a:ahLst/>
              <a:cxnLst/>
              <a:rect l="l" t="t" r="r" b="b"/>
              <a:pathLst>
                <a:path w="176568" h="232904" extrusionOk="0">
                  <a:moveTo>
                    <a:pt x="139122" y="16859"/>
                  </a:moveTo>
                  <a:cubicBezTo>
                    <a:pt x="153790" y="19145"/>
                    <a:pt x="170554" y="26955"/>
                    <a:pt x="172840" y="35051"/>
                  </a:cubicBezTo>
                  <a:cubicBezTo>
                    <a:pt x="178965" y="64011"/>
                    <a:pt x="177526" y="94062"/>
                    <a:pt x="168649" y="122300"/>
                  </a:cubicBezTo>
                  <a:cubicBezTo>
                    <a:pt x="155981" y="156019"/>
                    <a:pt x="141503" y="216693"/>
                    <a:pt x="134264" y="231266"/>
                  </a:cubicBezTo>
                  <a:cubicBezTo>
                    <a:pt x="96383" y="236540"/>
                    <a:pt x="57826" y="228996"/>
                    <a:pt x="24726" y="209835"/>
                  </a:cubicBezTo>
                  <a:cubicBezTo>
                    <a:pt x="24726" y="209835"/>
                    <a:pt x="21678" y="151352"/>
                    <a:pt x="21488" y="132016"/>
                  </a:cubicBezTo>
                  <a:cubicBezTo>
                    <a:pt x="-26137" y="90773"/>
                    <a:pt x="14630" y="39814"/>
                    <a:pt x="54635" y="285"/>
                  </a:cubicBezTo>
                  <a:cubicBezTo>
                    <a:pt x="59455" y="-95"/>
                    <a:pt x="64293" y="-95"/>
                    <a:pt x="69113" y="285"/>
                  </a:cubicBezTo>
                  <a:cubicBezTo>
                    <a:pt x="69113" y="285"/>
                    <a:pt x="33394" y="42576"/>
                    <a:pt x="58159" y="66960"/>
                  </a:cubicBezTo>
                  <a:cubicBezTo>
                    <a:pt x="111499" y="50291"/>
                    <a:pt x="122072" y="26384"/>
                    <a:pt x="139122" y="1685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6" name="Google Shape;719;p17">
              <a:extLst>
                <a:ext uri="{FF2B5EF4-FFF2-40B4-BE49-F238E27FC236}">
                  <a16:creationId xmlns:a16="http://schemas.microsoft.com/office/drawing/2014/main" id="{340DEE84-BBB5-326D-BC17-96EF0ED59C41}"/>
                </a:ext>
              </a:extLst>
            </p:cNvPr>
            <p:cNvSpPr/>
            <p:nvPr/>
          </p:nvSpPr>
          <p:spPr>
            <a:xfrm>
              <a:off x="6384325" y="3881810"/>
              <a:ext cx="137686" cy="169616"/>
            </a:xfrm>
            <a:custGeom>
              <a:avLst/>
              <a:gdLst/>
              <a:ahLst/>
              <a:cxnLst/>
              <a:rect l="l" t="t" r="r" b="b"/>
              <a:pathLst>
                <a:path w="129892" h="160015" extrusionOk="0">
                  <a:moveTo>
                    <a:pt x="2701" y="57241"/>
                  </a:moveTo>
                  <a:lnTo>
                    <a:pt x="2701" y="57241"/>
                  </a:lnTo>
                  <a:cubicBezTo>
                    <a:pt x="8035" y="23618"/>
                    <a:pt x="32324" y="-1719"/>
                    <a:pt x="66995" y="91"/>
                  </a:cubicBezTo>
                  <a:cubicBezTo>
                    <a:pt x="103761" y="2178"/>
                    <a:pt x="131870" y="33673"/>
                    <a:pt x="129784" y="70438"/>
                  </a:cubicBezTo>
                  <a:cubicBezTo>
                    <a:pt x="129774" y="70547"/>
                    <a:pt x="129774" y="70657"/>
                    <a:pt x="129765" y="70767"/>
                  </a:cubicBezTo>
                  <a:cubicBezTo>
                    <a:pt x="128441" y="91415"/>
                    <a:pt x="117601" y="110276"/>
                    <a:pt x="100428" y="121821"/>
                  </a:cubicBezTo>
                  <a:cubicBezTo>
                    <a:pt x="99228" y="126932"/>
                    <a:pt x="97437" y="131886"/>
                    <a:pt x="95094" y="136584"/>
                  </a:cubicBezTo>
                  <a:cubicBezTo>
                    <a:pt x="82806" y="150872"/>
                    <a:pt x="50231" y="159921"/>
                    <a:pt x="39468" y="160016"/>
                  </a:cubicBezTo>
                  <a:cubicBezTo>
                    <a:pt x="29943" y="160016"/>
                    <a:pt x="22132" y="151443"/>
                    <a:pt x="13369" y="137061"/>
                  </a:cubicBezTo>
                  <a:cubicBezTo>
                    <a:pt x="-4728" y="107247"/>
                    <a:pt x="-156" y="73910"/>
                    <a:pt x="2701" y="57241"/>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7" name="Google Shape;720;p17">
              <a:extLst>
                <a:ext uri="{FF2B5EF4-FFF2-40B4-BE49-F238E27FC236}">
                  <a16:creationId xmlns:a16="http://schemas.microsoft.com/office/drawing/2014/main" id="{A48BF9E0-DA50-EB6D-2014-363F6E3D63CF}"/>
                </a:ext>
              </a:extLst>
            </p:cNvPr>
            <p:cNvSpPr/>
            <p:nvPr/>
          </p:nvSpPr>
          <p:spPr>
            <a:xfrm>
              <a:off x="6389913" y="3881145"/>
              <a:ext cx="138230" cy="130098"/>
            </a:xfrm>
            <a:custGeom>
              <a:avLst/>
              <a:gdLst/>
              <a:ahLst/>
              <a:cxnLst/>
              <a:rect l="l" t="t" r="r" b="b"/>
              <a:pathLst>
                <a:path w="130406" h="122734" extrusionOk="0">
                  <a:moveTo>
                    <a:pt x="72390" y="1671"/>
                  </a:moveTo>
                  <a:cubicBezTo>
                    <a:pt x="96679" y="6339"/>
                    <a:pt x="116681" y="13197"/>
                    <a:pt x="123254" y="37104"/>
                  </a:cubicBezTo>
                  <a:cubicBezTo>
                    <a:pt x="127825" y="53487"/>
                    <a:pt x="133731" y="84729"/>
                    <a:pt x="128111" y="98064"/>
                  </a:cubicBezTo>
                  <a:lnTo>
                    <a:pt x="124587" y="107589"/>
                  </a:lnTo>
                  <a:lnTo>
                    <a:pt x="95155" y="122734"/>
                  </a:lnTo>
                  <a:cubicBezTo>
                    <a:pt x="95155" y="122734"/>
                    <a:pt x="81439" y="111304"/>
                    <a:pt x="85630" y="77776"/>
                  </a:cubicBezTo>
                  <a:cubicBezTo>
                    <a:pt x="85506" y="73249"/>
                    <a:pt x="84077" y="68853"/>
                    <a:pt x="81534" y="65108"/>
                  </a:cubicBezTo>
                  <a:cubicBezTo>
                    <a:pt x="79667" y="61944"/>
                    <a:pt x="78315" y="58504"/>
                    <a:pt x="77533" y="54916"/>
                  </a:cubicBezTo>
                  <a:cubicBezTo>
                    <a:pt x="74028" y="45886"/>
                    <a:pt x="67218" y="38529"/>
                    <a:pt x="58483" y="34342"/>
                  </a:cubicBezTo>
                  <a:cubicBezTo>
                    <a:pt x="39653" y="26020"/>
                    <a:pt x="18002" y="27007"/>
                    <a:pt x="0" y="37009"/>
                  </a:cubicBezTo>
                  <a:cubicBezTo>
                    <a:pt x="12706" y="9565"/>
                    <a:pt x="42939" y="-5191"/>
                    <a:pt x="72390" y="1671"/>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8" name="Google Shape;721;p17">
              <a:extLst>
                <a:ext uri="{FF2B5EF4-FFF2-40B4-BE49-F238E27FC236}">
                  <a16:creationId xmlns:a16="http://schemas.microsoft.com/office/drawing/2014/main" id="{09F03D0E-9F4A-03A3-3D56-15F8935B8B16}"/>
                </a:ext>
              </a:extLst>
            </p:cNvPr>
            <p:cNvSpPr/>
            <p:nvPr/>
          </p:nvSpPr>
          <p:spPr>
            <a:xfrm>
              <a:off x="6223986" y="4735273"/>
              <a:ext cx="108702" cy="82916"/>
            </a:xfrm>
            <a:custGeom>
              <a:avLst/>
              <a:gdLst/>
              <a:ahLst/>
              <a:cxnLst/>
              <a:rect l="l" t="t" r="r" b="b"/>
              <a:pathLst>
                <a:path w="102549" h="78223" extrusionOk="0">
                  <a:moveTo>
                    <a:pt x="95132" y="3"/>
                  </a:moveTo>
                  <a:cubicBezTo>
                    <a:pt x="82845" y="9528"/>
                    <a:pt x="63699" y="3051"/>
                    <a:pt x="62747" y="4003"/>
                  </a:cubicBezTo>
                  <a:cubicBezTo>
                    <a:pt x="48374" y="16282"/>
                    <a:pt x="33334" y="27761"/>
                    <a:pt x="17694" y="38388"/>
                  </a:cubicBezTo>
                  <a:cubicBezTo>
                    <a:pt x="10074" y="44389"/>
                    <a:pt x="-1928" y="52485"/>
                    <a:pt x="263" y="64106"/>
                  </a:cubicBezTo>
                  <a:cubicBezTo>
                    <a:pt x="4168" y="84775"/>
                    <a:pt x="37315" y="78393"/>
                    <a:pt x="49888" y="72107"/>
                  </a:cubicBezTo>
                  <a:cubicBezTo>
                    <a:pt x="62461" y="65820"/>
                    <a:pt x="72558" y="55248"/>
                    <a:pt x="84464" y="47913"/>
                  </a:cubicBezTo>
                  <a:cubicBezTo>
                    <a:pt x="92846" y="42675"/>
                    <a:pt x="101228" y="39912"/>
                    <a:pt x="102466" y="28863"/>
                  </a:cubicBezTo>
                  <a:cubicBezTo>
                    <a:pt x="103323" y="22767"/>
                    <a:pt x="97323" y="-283"/>
                    <a:pt x="95132" y="3"/>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9" name="Google Shape;722;p17">
              <a:extLst>
                <a:ext uri="{FF2B5EF4-FFF2-40B4-BE49-F238E27FC236}">
                  <a16:creationId xmlns:a16="http://schemas.microsoft.com/office/drawing/2014/main" id="{683F451E-AF2D-4CDB-768B-DAB410B1BD68}"/>
                </a:ext>
              </a:extLst>
            </p:cNvPr>
            <p:cNvSpPr/>
            <p:nvPr/>
          </p:nvSpPr>
          <p:spPr>
            <a:xfrm>
              <a:off x="6224466" y="4761723"/>
              <a:ext cx="108209" cy="56495"/>
            </a:xfrm>
            <a:custGeom>
              <a:avLst/>
              <a:gdLst/>
              <a:ahLst/>
              <a:cxnLst/>
              <a:rect l="l" t="t" r="r" b="b"/>
              <a:pathLst>
                <a:path w="102084" h="53297" extrusionOk="0">
                  <a:moveTo>
                    <a:pt x="101917" y="0"/>
                  </a:moveTo>
                  <a:cubicBezTo>
                    <a:pt x="100298" y="10192"/>
                    <a:pt x="92392" y="13049"/>
                    <a:pt x="83725" y="18193"/>
                  </a:cubicBezTo>
                  <a:cubicBezTo>
                    <a:pt x="71628" y="25717"/>
                    <a:pt x="61055" y="36481"/>
                    <a:pt x="48482" y="42863"/>
                  </a:cubicBezTo>
                  <a:cubicBezTo>
                    <a:pt x="35909" y="49244"/>
                    <a:pt x="8096" y="54483"/>
                    <a:pt x="0" y="39719"/>
                  </a:cubicBezTo>
                  <a:cubicBezTo>
                    <a:pt x="4381" y="59722"/>
                    <a:pt x="36957" y="53435"/>
                    <a:pt x="49435" y="47149"/>
                  </a:cubicBezTo>
                  <a:cubicBezTo>
                    <a:pt x="61913" y="40862"/>
                    <a:pt x="72104" y="30289"/>
                    <a:pt x="84010" y="22955"/>
                  </a:cubicBezTo>
                  <a:cubicBezTo>
                    <a:pt x="92392" y="17716"/>
                    <a:pt x="100775" y="14954"/>
                    <a:pt x="102013" y="3905"/>
                  </a:cubicBezTo>
                  <a:cubicBezTo>
                    <a:pt x="102137" y="2604"/>
                    <a:pt x="102098" y="1293"/>
                    <a:pt x="10191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0" name="Google Shape;723;p17">
              <a:extLst>
                <a:ext uri="{FF2B5EF4-FFF2-40B4-BE49-F238E27FC236}">
                  <a16:creationId xmlns:a16="http://schemas.microsoft.com/office/drawing/2014/main" id="{89820A73-351C-2C4F-D850-706C21AE3D33}"/>
                </a:ext>
              </a:extLst>
            </p:cNvPr>
            <p:cNvSpPr/>
            <p:nvPr/>
          </p:nvSpPr>
          <p:spPr>
            <a:xfrm>
              <a:off x="6169601" y="4699543"/>
              <a:ext cx="99502" cy="77082"/>
            </a:xfrm>
            <a:custGeom>
              <a:avLst/>
              <a:gdLst/>
              <a:ahLst/>
              <a:cxnLst/>
              <a:rect l="l" t="t" r="r" b="b"/>
              <a:pathLst>
                <a:path w="93870" h="72719" extrusionOk="0">
                  <a:moveTo>
                    <a:pt x="86537" y="0"/>
                  </a:moveTo>
                  <a:cubicBezTo>
                    <a:pt x="75297" y="9525"/>
                    <a:pt x="57962" y="4000"/>
                    <a:pt x="57390" y="4858"/>
                  </a:cubicBezTo>
                  <a:cubicBezTo>
                    <a:pt x="44255" y="16047"/>
                    <a:pt x="30520" y="26508"/>
                    <a:pt x="16242" y="36195"/>
                  </a:cubicBezTo>
                  <a:cubicBezTo>
                    <a:pt x="9194" y="41719"/>
                    <a:pt x="-1760" y="49149"/>
                    <a:pt x="240" y="59722"/>
                  </a:cubicBezTo>
                  <a:cubicBezTo>
                    <a:pt x="3764" y="78772"/>
                    <a:pt x="34149" y="72866"/>
                    <a:pt x="45674" y="67056"/>
                  </a:cubicBezTo>
                  <a:cubicBezTo>
                    <a:pt x="57200" y="61246"/>
                    <a:pt x="66439" y="51625"/>
                    <a:pt x="77297" y="44958"/>
                  </a:cubicBezTo>
                  <a:cubicBezTo>
                    <a:pt x="85013" y="40100"/>
                    <a:pt x="92633" y="37624"/>
                    <a:pt x="93871" y="27813"/>
                  </a:cubicBezTo>
                  <a:cubicBezTo>
                    <a:pt x="93547" y="18108"/>
                    <a:pt x="91042" y="8600"/>
                    <a:pt x="86537" y="0"/>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1" name="Google Shape;724;p17">
              <a:extLst>
                <a:ext uri="{FF2B5EF4-FFF2-40B4-BE49-F238E27FC236}">
                  <a16:creationId xmlns:a16="http://schemas.microsoft.com/office/drawing/2014/main" id="{47EAF1FA-0B5B-D28B-3CC0-D9644BFA493C}"/>
                </a:ext>
              </a:extLst>
            </p:cNvPr>
            <p:cNvSpPr/>
            <p:nvPr/>
          </p:nvSpPr>
          <p:spPr>
            <a:xfrm>
              <a:off x="6170058" y="4724979"/>
              <a:ext cx="99108" cy="51736"/>
            </a:xfrm>
            <a:custGeom>
              <a:avLst/>
              <a:gdLst/>
              <a:ahLst/>
              <a:cxnLst/>
              <a:rect l="l" t="t" r="r" b="b"/>
              <a:pathLst>
                <a:path w="93498" h="48808" extrusionOk="0">
                  <a:moveTo>
                    <a:pt x="93345" y="0"/>
                  </a:moveTo>
                  <a:cubicBezTo>
                    <a:pt x="91821" y="9525"/>
                    <a:pt x="84296" y="11906"/>
                    <a:pt x="76581" y="16669"/>
                  </a:cubicBezTo>
                  <a:cubicBezTo>
                    <a:pt x="65913" y="23622"/>
                    <a:pt x="56388" y="33147"/>
                    <a:pt x="44387" y="39243"/>
                  </a:cubicBezTo>
                  <a:cubicBezTo>
                    <a:pt x="32385" y="45339"/>
                    <a:pt x="7429" y="49911"/>
                    <a:pt x="0" y="36385"/>
                  </a:cubicBezTo>
                  <a:cubicBezTo>
                    <a:pt x="4000" y="54674"/>
                    <a:pt x="33814" y="48959"/>
                    <a:pt x="45244" y="43148"/>
                  </a:cubicBezTo>
                  <a:cubicBezTo>
                    <a:pt x="56674" y="37338"/>
                    <a:pt x="66008" y="27718"/>
                    <a:pt x="76867" y="21050"/>
                  </a:cubicBezTo>
                  <a:cubicBezTo>
                    <a:pt x="84582" y="16193"/>
                    <a:pt x="92202" y="13716"/>
                    <a:pt x="93440" y="3905"/>
                  </a:cubicBezTo>
                  <a:cubicBezTo>
                    <a:pt x="93545" y="2604"/>
                    <a:pt x="93507" y="1295"/>
                    <a:pt x="93345"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2" name="Google Shape;725;p17">
              <a:extLst>
                <a:ext uri="{FF2B5EF4-FFF2-40B4-BE49-F238E27FC236}">
                  <a16:creationId xmlns:a16="http://schemas.microsoft.com/office/drawing/2014/main" id="{A5729BF9-0F95-A48F-413E-A85A59D12DAC}"/>
                </a:ext>
              </a:extLst>
            </p:cNvPr>
            <p:cNvSpPr/>
            <p:nvPr/>
          </p:nvSpPr>
          <p:spPr>
            <a:xfrm>
              <a:off x="6206498" y="4301929"/>
              <a:ext cx="236938" cy="408660"/>
            </a:xfrm>
            <a:custGeom>
              <a:avLst/>
              <a:gdLst/>
              <a:ahLst/>
              <a:cxnLst/>
              <a:rect l="l" t="t" r="r" b="b"/>
              <a:pathLst>
                <a:path w="223526" h="385528" extrusionOk="0">
                  <a:moveTo>
                    <a:pt x="222028" y="14192"/>
                  </a:moveTo>
                  <a:cubicBezTo>
                    <a:pt x="188671" y="18631"/>
                    <a:pt x="154743" y="13718"/>
                    <a:pt x="124016" y="0"/>
                  </a:cubicBezTo>
                  <a:cubicBezTo>
                    <a:pt x="124587" y="10477"/>
                    <a:pt x="125158" y="19717"/>
                    <a:pt x="125158" y="19717"/>
                  </a:cubicBezTo>
                  <a:cubicBezTo>
                    <a:pt x="85249" y="48292"/>
                    <a:pt x="5239" y="95345"/>
                    <a:pt x="0" y="128111"/>
                  </a:cubicBezTo>
                  <a:cubicBezTo>
                    <a:pt x="5239" y="231553"/>
                    <a:pt x="20955" y="379381"/>
                    <a:pt x="25432" y="381476"/>
                  </a:cubicBezTo>
                  <a:cubicBezTo>
                    <a:pt x="37909" y="387477"/>
                    <a:pt x="46672" y="386525"/>
                    <a:pt x="52578" y="380524"/>
                  </a:cubicBezTo>
                  <a:cubicBezTo>
                    <a:pt x="52578" y="380524"/>
                    <a:pt x="77724" y="292894"/>
                    <a:pt x="70390" y="164306"/>
                  </a:cubicBezTo>
                  <a:cubicBezTo>
                    <a:pt x="70390" y="164306"/>
                    <a:pt x="209931" y="102489"/>
                    <a:pt x="219075" y="69056"/>
                  </a:cubicBezTo>
                  <a:cubicBezTo>
                    <a:pt x="223152" y="55420"/>
                    <a:pt x="224447" y="41103"/>
                    <a:pt x="222885" y="26956"/>
                  </a:cubicBezTo>
                  <a:cubicBezTo>
                    <a:pt x="222790" y="22765"/>
                    <a:pt x="222504" y="18288"/>
                    <a:pt x="222028" y="14192"/>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3" name="Google Shape;726;p17">
              <a:extLst>
                <a:ext uri="{FF2B5EF4-FFF2-40B4-BE49-F238E27FC236}">
                  <a16:creationId xmlns:a16="http://schemas.microsoft.com/office/drawing/2014/main" id="{4F46373A-65E6-286B-D74D-2E60C4CF9C63}"/>
                </a:ext>
              </a:extLst>
            </p:cNvPr>
            <p:cNvSpPr/>
            <p:nvPr/>
          </p:nvSpPr>
          <p:spPr>
            <a:xfrm>
              <a:off x="6271102" y="4302737"/>
              <a:ext cx="235887" cy="442489"/>
            </a:xfrm>
            <a:custGeom>
              <a:avLst/>
              <a:gdLst/>
              <a:ahLst/>
              <a:cxnLst/>
              <a:rect l="l" t="t" r="r" b="b"/>
              <a:pathLst>
                <a:path w="222535" h="417442" extrusionOk="0">
                  <a:moveTo>
                    <a:pt x="207359" y="0"/>
                  </a:moveTo>
                  <a:cubicBezTo>
                    <a:pt x="180927" y="11882"/>
                    <a:pt x="151600" y="15820"/>
                    <a:pt x="122968" y="11335"/>
                  </a:cubicBezTo>
                  <a:cubicBezTo>
                    <a:pt x="122968" y="25146"/>
                    <a:pt x="124968" y="51149"/>
                    <a:pt x="124968" y="51149"/>
                  </a:cubicBezTo>
                  <a:cubicBezTo>
                    <a:pt x="84868" y="79153"/>
                    <a:pt x="5144" y="126778"/>
                    <a:pt x="0" y="159544"/>
                  </a:cubicBezTo>
                  <a:cubicBezTo>
                    <a:pt x="5144" y="263081"/>
                    <a:pt x="14859" y="412909"/>
                    <a:pt x="19050" y="414814"/>
                  </a:cubicBezTo>
                  <a:cubicBezTo>
                    <a:pt x="29994" y="419399"/>
                    <a:pt x="42529" y="417917"/>
                    <a:pt x="52102" y="410909"/>
                  </a:cubicBezTo>
                  <a:cubicBezTo>
                    <a:pt x="52102" y="410909"/>
                    <a:pt x="77343" y="324326"/>
                    <a:pt x="70009" y="195739"/>
                  </a:cubicBezTo>
                  <a:cubicBezTo>
                    <a:pt x="70009" y="193358"/>
                    <a:pt x="189643" y="134398"/>
                    <a:pt x="204788" y="118872"/>
                  </a:cubicBezTo>
                  <a:cubicBezTo>
                    <a:pt x="219932" y="103346"/>
                    <a:pt x="222885" y="80105"/>
                    <a:pt x="222504" y="58103"/>
                  </a:cubicBezTo>
                  <a:cubicBezTo>
                    <a:pt x="221466" y="37907"/>
                    <a:pt x="216313" y="18135"/>
                    <a:pt x="207359"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4" name="Google Shape;727;p17">
              <a:extLst>
                <a:ext uri="{FF2B5EF4-FFF2-40B4-BE49-F238E27FC236}">
                  <a16:creationId xmlns:a16="http://schemas.microsoft.com/office/drawing/2014/main" id="{7DDC59D7-64CA-4E3D-7497-C4927336DB16}"/>
                </a:ext>
              </a:extLst>
            </p:cNvPr>
            <p:cNvSpPr/>
            <p:nvPr/>
          </p:nvSpPr>
          <p:spPr>
            <a:xfrm>
              <a:off x="6183254" y="4274877"/>
              <a:ext cx="352749" cy="324700"/>
            </a:xfrm>
            <a:custGeom>
              <a:avLst/>
              <a:gdLst/>
              <a:ahLst/>
              <a:cxnLst/>
              <a:rect l="l" t="t" r="r" b="b"/>
              <a:pathLst>
                <a:path w="332782" h="306321" extrusionOk="0">
                  <a:moveTo>
                    <a:pt x="319589" y="48292"/>
                  </a:moveTo>
                  <a:cubicBezTo>
                    <a:pt x="319589" y="48292"/>
                    <a:pt x="363881" y="126682"/>
                    <a:pt x="290157" y="166973"/>
                  </a:cubicBezTo>
                  <a:cubicBezTo>
                    <a:pt x="212338" y="209455"/>
                    <a:pt x="164999" y="219361"/>
                    <a:pt x="164999" y="219361"/>
                  </a:cubicBezTo>
                  <a:lnTo>
                    <a:pt x="153283" y="222123"/>
                  </a:lnTo>
                  <a:cubicBezTo>
                    <a:pt x="156950" y="249145"/>
                    <a:pt x="156950" y="276539"/>
                    <a:pt x="153283" y="303562"/>
                  </a:cubicBezTo>
                  <a:cubicBezTo>
                    <a:pt x="153283" y="303562"/>
                    <a:pt x="97752" y="322612"/>
                    <a:pt x="26981" y="260604"/>
                  </a:cubicBezTo>
                  <a:lnTo>
                    <a:pt x="3550" y="185071"/>
                  </a:lnTo>
                  <a:lnTo>
                    <a:pt x="788" y="165068"/>
                  </a:lnTo>
                  <a:cubicBezTo>
                    <a:pt x="-1936" y="151189"/>
                    <a:pt x="2502" y="136869"/>
                    <a:pt x="12599" y="126968"/>
                  </a:cubicBezTo>
                  <a:cubicBezTo>
                    <a:pt x="29553" y="111538"/>
                    <a:pt x="83369" y="72104"/>
                    <a:pt x="116802" y="49625"/>
                  </a:cubicBezTo>
                  <a:cubicBezTo>
                    <a:pt x="150235" y="27146"/>
                    <a:pt x="177286" y="5429"/>
                    <a:pt x="177286" y="5429"/>
                  </a:cubicBezTo>
                  <a:lnTo>
                    <a:pt x="183096" y="0"/>
                  </a:lnTo>
                  <a:cubicBezTo>
                    <a:pt x="183096" y="0"/>
                    <a:pt x="222815" y="31623"/>
                    <a:pt x="295301" y="21050"/>
                  </a:cubicBezTo>
                  <a:cubicBezTo>
                    <a:pt x="304826" y="28750"/>
                    <a:pt x="313027" y="37951"/>
                    <a:pt x="319589" y="48292"/>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5" name="Google Shape;728;p17">
              <a:extLst>
                <a:ext uri="{FF2B5EF4-FFF2-40B4-BE49-F238E27FC236}">
                  <a16:creationId xmlns:a16="http://schemas.microsoft.com/office/drawing/2014/main" id="{FD7B98BE-1C68-DAC7-B8FB-DB5C58D243EA}"/>
                </a:ext>
              </a:extLst>
            </p:cNvPr>
            <p:cNvSpPr/>
            <p:nvPr/>
          </p:nvSpPr>
          <p:spPr>
            <a:xfrm>
              <a:off x="6466820" y="4083042"/>
              <a:ext cx="122590" cy="429780"/>
            </a:xfrm>
            <a:custGeom>
              <a:avLst/>
              <a:gdLst/>
              <a:ahLst/>
              <a:cxnLst/>
              <a:rect l="l" t="t" r="r" b="b"/>
              <a:pathLst>
                <a:path w="115651" h="405453" extrusionOk="0">
                  <a:moveTo>
                    <a:pt x="8203" y="345513"/>
                  </a:moveTo>
                  <a:cubicBezTo>
                    <a:pt x="14946" y="339437"/>
                    <a:pt x="22071" y="333806"/>
                    <a:pt x="29539" y="328654"/>
                  </a:cubicBezTo>
                  <a:cubicBezTo>
                    <a:pt x="37482" y="324626"/>
                    <a:pt x="44769" y="319424"/>
                    <a:pt x="51160" y="313223"/>
                  </a:cubicBezTo>
                  <a:cubicBezTo>
                    <a:pt x="57923" y="306460"/>
                    <a:pt x="67924" y="277981"/>
                    <a:pt x="73163" y="250263"/>
                  </a:cubicBezTo>
                  <a:cubicBezTo>
                    <a:pt x="77992" y="219257"/>
                    <a:pt x="77478" y="187654"/>
                    <a:pt x="71639" y="156823"/>
                  </a:cubicBezTo>
                  <a:cubicBezTo>
                    <a:pt x="62447" y="119935"/>
                    <a:pt x="50046" y="83921"/>
                    <a:pt x="34587" y="49190"/>
                  </a:cubicBezTo>
                  <a:cubicBezTo>
                    <a:pt x="25062" y="28426"/>
                    <a:pt x="30301" y="15757"/>
                    <a:pt x="39254" y="6518"/>
                  </a:cubicBezTo>
                  <a:cubicBezTo>
                    <a:pt x="49827" y="-4245"/>
                    <a:pt x="60781" y="-3959"/>
                    <a:pt x="73354" y="24997"/>
                  </a:cubicBezTo>
                  <a:cubicBezTo>
                    <a:pt x="90984" y="65646"/>
                    <a:pt x="104015" y="108137"/>
                    <a:pt x="112216" y="151679"/>
                  </a:cubicBezTo>
                  <a:cubicBezTo>
                    <a:pt x="117207" y="183273"/>
                    <a:pt x="116759" y="215488"/>
                    <a:pt x="110882" y="246929"/>
                  </a:cubicBezTo>
                  <a:cubicBezTo>
                    <a:pt x="105701" y="274524"/>
                    <a:pt x="97195" y="301390"/>
                    <a:pt x="85546" y="326939"/>
                  </a:cubicBezTo>
                  <a:cubicBezTo>
                    <a:pt x="82307" y="334464"/>
                    <a:pt x="81736" y="340750"/>
                    <a:pt x="77259" y="355514"/>
                  </a:cubicBezTo>
                  <a:cubicBezTo>
                    <a:pt x="72992" y="370530"/>
                    <a:pt x="65143" y="384289"/>
                    <a:pt x="54399" y="395614"/>
                  </a:cubicBezTo>
                  <a:cubicBezTo>
                    <a:pt x="44874" y="404568"/>
                    <a:pt x="39921" y="406282"/>
                    <a:pt x="37349" y="405139"/>
                  </a:cubicBezTo>
                  <a:cubicBezTo>
                    <a:pt x="34777" y="403996"/>
                    <a:pt x="34206" y="400186"/>
                    <a:pt x="38111" y="395614"/>
                  </a:cubicBezTo>
                  <a:cubicBezTo>
                    <a:pt x="44836" y="388828"/>
                    <a:pt x="50284" y="380892"/>
                    <a:pt x="54208" y="372183"/>
                  </a:cubicBezTo>
                  <a:cubicBezTo>
                    <a:pt x="54208" y="372183"/>
                    <a:pt x="46112" y="382565"/>
                    <a:pt x="40778" y="388375"/>
                  </a:cubicBezTo>
                  <a:cubicBezTo>
                    <a:pt x="36044" y="393624"/>
                    <a:pt x="30596" y="398178"/>
                    <a:pt x="24586" y="401901"/>
                  </a:cubicBezTo>
                  <a:cubicBezTo>
                    <a:pt x="18775" y="405425"/>
                    <a:pt x="9536" y="401234"/>
                    <a:pt x="13346" y="396567"/>
                  </a:cubicBezTo>
                  <a:cubicBezTo>
                    <a:pt x="17156" y="391900"/>
                    <a:pt x="21442" y="389233"/>
                    <a:pt x="29253" y="380470"/>
                  </a:cubicBezTo>
                  <a:cubicBezTo>
                    <a:pt x="33444" y="375880"/>
                    <a:pt x="37063" y="370793"/>
                    <a:pt x="40016" y="365325"/>
                  </a:cubicBezTo>
                  <a:cubicBezTo>
                    <a:pt x="34473" y="370853"/>
                    <a:pt x="28481" y="375918"/>
                    <a:pt x="22109" y="380470"/>
                  </a:cubicBezTo>
                  <a:cubicBezTo>
                    <a:pt x="17156" y="384430"/>
                    <a:pt x="11174" y="386907"/>
                    <a:pt x="4869" y="387613"/>
                  </a:cubicBezTo>
                  <a:cubicBezTo>
                    <a:pt x="1630" y="387613"/>
                    <a:pt x="-2942" y="383803"/>
                    <a:pt x="2583" y="378565"/>
                  </a:cubicBezTo>
                  <a:cubicBezTo>
                    <a:pt x="10451" y="373116"/>
                    <a:pt x="17613" y="366718"/>
                    <a:pt x="23919" y="359515"/>
                  </a:cubicBezTo>
                  <a:cubicBezTo>
                    <a:pt x="29824" y="351990"/>
                    <a:pt x="32872" y="345799"/>
                    <a:pt x="30967" y="345989"/>
                  </a:cubicBezTo>
                  <a:cubicBezTo>
                    <a:pt x="29062" y="346180"/>
                    <a:pt x="25919" y="350752"/>
                    <a:pt x="18394" y="354276"/>
                  </a:cubicBezTo>
                  <a:cubicBezTo>
                    <a:pt x="10870" y="357800"/>
                    <a:pt x="2011" y="356562"/>
                    <a:pt x="487" y="352371"/>
                  </a:cubicBezTo>
                  <a:cubicBezTo>
                    <a:pt x="-1037" y="348180"/>
                    <a:pt x="1249" y="350085"/>
                    <a:pt x="8203" y="345513"/>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6" name="Google Shape;729;p17">
              <a:extLst>
                <a:ext uri="{FF2B5EF4-FFF2-40B4-BE49-F238E27FC236}">
                  <a16:creationId xmlns:a16="http://schemas.microsoft.com/office/drawing/2014/main" id="{61FF9CC9-CDBA-929F-AA1E-D98DF1863D6E}"/>
                </a:ext>
              </a:extLst>
            </p:cNvPr>
            <p:cNvSpPr/>
            <p:nvPr/>
          </p:nvSpPr>
          <p:spPr>
            <a:xfrm>
              <a:off x="6490841" y="4077626"/>
              <a:ext cx="74124" cy="94270"/>
            </a:xfrm>
            <a:custGeom>
              <a:avLst/>
              <a:gdLst/>
              <a:ahLst/>
              <a:cxnLst/>
              <a:rect l="l" t="t" r="r" b="b"/>
              <a:pathLst>
                <a:path w="69928" h="88934" extrusionOk="0">
                  <a:moveTo>
                    <a:pt x="69928" y="69255"/>
                  </a:moveTo>
                  <a:cubicBezTo>
                    <a:pt x="69928" y="69255"/>
                    <a:pt x="43163" y="93068"/>
                    <a:pt x="13350" y="88305"/>
                  </a:cubicBezTo>
                  <a:lnTo>
                    <a:pt x="1348" y="38299"/>
                  </a:lnTo>
                  <a:cubicBezTo>
                    <a:pt x="1348" y="38299"/>
                    <a:pt x="-6558" y="12105"/>
                    <a:pt x="15921" y="2104"/>
                  </a:cubicBezTo>
                  <a:cubicBezTo>
                    <a:pt x="38400" y="-7897"/>
                    <a:pt x="60212" y="18296"/>
                    <a:pt x="69928" y="69255"/>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7" name="Google Shape;730;p17">
              <a:extLst>
                <a:ext uri="{FF2B5EF4-FFF2-40B4-BE49-F238E27FC236}">
                  <a16:creationId xmlns:a16="http://schemas.microsoft.com/office/drawing/2014/main" id="{208EF003-FD7E-F498-5BA3-92EC875BEB49}"/>
                </a:ext>
              </a:extLst>
            </p:cNvPr>
            <p:cNvSpPr/>
            <p:nvPr/>
          </p:nvSpPr>
          <p:spPr>
            <a:xfrm>
              <a:off x="6345497" y="4058119"/>
              <a:ext cx="63405" cy="66570"/>
            </a:xfrm>
            <a:custGeom>
              <a:avLst/>
              <a:gdLst/>
              <a:ahLst/>
              <a:cxnLst/>
              <a:rect l="l" t="t" r="r" b="b"/>
              <a:pathLst>
                <a:path w="59816" h="62802" extrusionOk="0">
                  <a:moveTo>
                    <a:pt x="59817" y="413"/>
                  </a:moveTo>
                  <a:cubicBezTo>
                    <a:pt x="59817" y="413"/>
                    <a:pt x="30766" y="-8445"/>
                    <a:pt x="0" y="55849"/>
                  </a:cubicBezTo>
                  <a:lnTo>
                    <a:pt x="11525" y="62802"/>
                  </a:lnTo>
                  <a:cubicBezTo>
                    <a:pt x="25917" y="40743"/>
                    <a:pt x="42072" y="19879"/>
                    <a:pt x="59817" y="413"/>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538" name="Google Shape;731;p17">
              <a:extLst>
                <a:ext uri="{FF2B5EF4-FFF2-40B4-BE49-F238E27FC236}">
                  <a16:creationId xmlns:a16="http://schemas.microsoft.com/office/drawing/2014/main" id="{02C6554A-FB64-01D3-7B9F-D6F999A2BF6E}"/>
                </a:ext>
              </a:extLst>
            </p:cNvPr>
            <p:cNvGrpSpPr/>
            <p:nvPr/>
          </p:nvGrpSpPr>
          <p:grpSpPr>
            <a:xfrm>
              <a:off x="6161836" y="4215479"/>
              <a:ext cx="350682" cy="265782"/>
              <a:chOff x="6621095" y="1452181"/>
              <a:chExt cx="330894" cy="250785"/>
            </a:xfrm>
          </p:grpSpPr>
          <p:sp>
            <p:nvSpPr>
              <p:cNvPr id="539" name="Google Shape;732;p17">
                <a:extLst>
                  <a:ext uri="{FF2B5EF4-FFF2-40B4-BE49-F238E27FC236}">
                    <a16:creationId xmlns:a16="http://schemas.microsoft.com/office/drawing/2014/main" id="{8C1D3135-6DED-6831-504E-5D55E2581B89}"/>
                  </a:ext>
                </a:extLst>
              </p:cNvPr>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0" name="Google Shape;733;p17">
                <a:extLst>
                  <a:ext uri="{FF2B5EF4-FFF2-40B4-BE49-F238E27FC236}">
                    <a16:creationId xmlns:a16="http://schemas.microsoft.com/office/drawing/2014/main" id="{513E08D6-35C6-4CD7-22EF-A91F4A31B126}"/>
                  </a:ext>
                </a:extLst>
              </p:cNvPr>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1" name="Google Shape;734;p17">
                <a:extLst>
                  <a:ext uri="{FF2B5EF4-FFF2-40B4-BE49-F238E27FC236}">
                    <a16:creationId xmlns:a16="http://schemas.microsoft.com/office/drawing/2014/main" id="{C9153540-0565-5C83-FA64-4B97ABFE4941}"/>
                  </a:ext>
                </a:extLst>
              </p:cNvPr>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2" name="Google Shape;735;p17">
                <a:extLst>
                  <a:ext uri="{FF2B5EF4-FFF2-40B4-BE49-F238E27FC236}">
                    <a16:creationId xmlns:a16="http://schemas.microsoft.com/office/drawing/2014/main" id="{6B446036-3AFF-4427-8F47-2EBC778963AE}"/>
                  </a:ext>
                </a:extLst>
              </p:cNvPr>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3" name="Google Shape;736;p17">
                <a:extLst>
                  <a:ext uri="{FF2B5EF4-FFF2-40B4-BE49-F238E27FC236}">
                    <a16:creationId xmlns:a16="http://schemas.microsoft.com/office/drawing/2014/main" id="{DC0EF8AF-D672-14CB-5E02-D9047C1CE50C}"/>
                  </a:ext>
                </a:extLst>
              </p:cNvPr>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Tree>
    <p:extLst>
      <p:ext uri="{BB962C8B-B14F-4D97-AF65-F5344CB8AC3E}">
        <p14:creationId xmlns:p14="http://schemas.microsoft.com/office/powerpoint/2010/main" val="34663789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E0128273-6B08-0B22-EE9E-08DCBF569673}"/>
              </a:ext>
            </a:extLst>
          </p:cNvPr>
          <p:cNvSpPr>
            <a:spLocks noGrp="1"/>
          </p:cNvSpPr>
          <p:nvPr>
            <p:ph type="body" idx="1"/>
          </p:nvPr>
        </p:nvSpPr>
        <p:spPr>
          <a:xfrm>
            <a:off x="332323" y="1042273"/>
            <a:ext cx="5780224" cy="3731433"/>
          </a:xfrm>
        </p:spPr>
        <p:txBody>
          <a:bodyPr/>
          <a:lstStyle/>
          <a:p>
            <a:pPr marL="285750" indent="-285750">
              <a:lnSpc>
                <a:spcPct val="100000"/>
              </a:lnSpc>
              <a:spcBef>
                <a:spcPts val="0"/>
              </a:spcBef>
              <a:buClr>
                <a:srgbClr val="000000"/>
              </a:buClr>
              <a:buSzTx/>
              <a:buFont typeface="Wingdings" panose="05000000000000000000" pitchFamily="2" charset="2"/>
              <a:buChar char="Ø"/>
            </a:pPr>
            <a:r>
              <a:rPr lang="en-US" sz="2000" dirty="0">
                <a:solidFill>
                  <a:srgbClr val="3A3F50"/>
                </a:solidFill>
                <a:cs typeface="Arial"/>
                <a:sym typeface="Arial"/>
              </a:rPr>
              <a:t>Hosting refers to making a website, application, or any digital content accessible to users over the Internet. </a:t>
            </a:r>
          </a:p>
          <a:p>
            <a:pPr marL="285750" indent="-285750">
              <a:lnSpc>
                <a:spcPct val="100000"/>
              </a:lnSpc>
              <a:spcBef>
                <a:spcPts val="0"/>
              </a:spcBef>
              <a:buClr>
                <a:srgbClr val="000000"/>
              </a:buClr>
              <a:buSzTx/>
              <a:buFont typeface="Wingdings" panose="05000000000000000000" pitchFamily="2" charset="2"/>
              <a:buChar char="Ø"/>
            </a:pPr>
            <a:endParaRPr lang="en-US" sz="2000" dirty="0">
              <a:solidFill>
                <a:srgbClr val="3A3F50"/>
              </a:solidFill>
              <a:cs typeface="Arial"/>
              <a:sym typeface="Arial"/>
            </a:endParaRPr>
          </a:p>
          <a:p>
            <a:pPr marL="285750" indent="-285750">
              <a:lnSpc>
                <a:spcPct val="100000"/>
              </a:lnSpc>
              <a:spcBef>
                <a:spcPts val="0"/>
              </a:spcBef>
              <a:buClr>
                <a:srgbClr val="000000"/>
              </a:buClr>
              <a:buSzTx/>
              <a:buFont typeface="Wingdings" panose="05000000000000000000" pitchFamily="2" charset="2"/>
              <a:buChar char="Ø"/>
            </a:pPr>
            <a:r>
              <a:rPr lang="en-US" sz="2000" dirty="0">
                <a:solidFill>
                  <a:srgbClr val="3A3F50"/>
                </a:solidFill>
                <a:cs typeface="Arial"/>
                <a:sym typeface="Arial"/>
              </a:rPr>
              <a:t>When you host a website or an application, you store the necessary files, data, and resources on a connected server.</a:t>
            </a:r>
          </a:p>
        </p:txBody>
      </p:sp>
      <p:sp>
        <p:nvSpPr>
          <p:cNvPr id="9" name="TextBox 8">
            <a:extLst>
              <a:ext uri="{FF2B5EF4-FFF2-40B4-BE49-F238E27FC236}">
                <a16:creationId xmlns:a16="http://schemas.microsoft.com/office/drawing/2014/main" id="{6A4BDF0D-9F87-2277-519D-47F88895B40A}"/>
              </a:ext>
            </a:extLst>
          </p:cNvPr>
          <p:cNvSpPr txBox="1"/>
          <p:nvPr/>
        </p:nvSpPr>
        <p:spPr>
          <a:xfrm>
            <a:off x="535259" y="222700"/>
            <a:ext cx="5902712"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4800" b="0" i="0" u="none" strike="noStrike" kern="0" cap="none" spc="0" normalizeH="0" baseline="0" noProof="0">
                <a:ln>
                  <a:noFill/>
                </a:ln>
                <a:solidFill>
                  <a:srgbClr val="00B5DD"/>
                </a:solidFill>
                <a:effectLst/>
                <a:uLnTx/>
                <a:uFillTx/>
                <a:latin typeface="Railway thin"/>
                <a:cs typeface="Arial"/>
                <a:sym typeface="Arial"/>
              </a:rPr>
              <a:t>Introduction</a:t>
            </a:r>
            <a:endParaRPr kumimoji="0" lang="en-US" sz="4800" b="0" i="0" u="none" strike="noStrike" kern="0" cap="none" spc="0" normalizeH="0" baseline="0" noProof="0">
              <a:ln>
                <a:noFill/>
              </a:ln>
              <a:solidFill>
                <a:srgbClr val="00B5DD"/>
              </a:solidFill>
              <a:effectLst/>
              <a:uLnTx/>
              <a:uFillTx/>
              <a:latin typeface="Railway thin"/>
              <a:cs typeface="Arial"/>
              <a:sym typeface="Arial"/>
            </a:endParaRPr>
          </a:p>
        </p:txBody>
      </p:sp>
      <p:grpSp>
        <p:nvGrpSpPr>
          <p:cNvPr id="3" name="Google Shape;4209;p48">
            <a:extLst>
              <a:ext uri="{FF2B5EF4-FFF2-40B4-BE49-F238E27FC236}">
                <a16:creationId xmlns:a16="http://schemas.microsoft.com/office/drawing/2014/main" id="{26DE1B35-4A02-5260-6B03-FC9BA7C6093D}"/>
              </a:ext>
            </a:extLst>
          </p:cNvPr>
          <p:cNvGrpSpPr/>
          <p:nvPr/>
        </p:nvGrpSpPr>
        <p:grpSpPr>
          <a:xfrm>
            <a:off x="6375373" y="796161"/>
            <a:ext cx="2628997" cy="2665839"/>
            <a:chOff x="2183550" y="65875"/>
            <a:chExt cx="4483981" cy="4807045"/>
          </a:xfrm>
        </p:grpSpPr>
        <p:sp>
          <p:nvSpPr>
            <p:cNvPr id="5" name="Google Shape;4210;p48">
              <a:extLst>
                <a:ext uri="{FF2B5EF4-FFF2-40B4-BE49-F238E27FC236}">
                  <a16:creationId xmlns:a16="http://schemas.microsoft.com/office/drawing/2014/main" id="{2670F70D-0046-CE40-D7D9-640FD0E3408F}"/>
                </a:ext>
              </a:extLst>
            </p:cNvPr>
            <p:cNvSpPr/>
            <p:nvPr/>
          </p:nvSpPr>
          <p:spPr>
            <a:xfrm>
              <a:off x="3889897" y="3280283"/>
              <a:ext cx="998038" cy="577710"/>
            </a:xfrm>
            <a:custGeom>
              <a:avLst/>
              <a:gdLst/>
              <a:ahLst/>
              <a:cxnLst/>
              <a:rect l="l" t="t" r="r" b="b"/>
              <a:pathLst>
                <a:path w="998038" h="577710" extrusionOk="0">
                  <a:moveTo>
                    <a:pt x="461327" y="569588"/>
                  </a:moveTo>
                  <a:lnTo>
                    <a:pt x="14055" y="310699"/>
                  </a:lnTo>
                  <a:cubicBezTo>
                    <a:pt x="-6751" y="298602"/>
                    <a:pt x="-4186" y="277552"/>
                    <a:pt x="19945" y="263645"/>
                  </a:cubicBezTo>
                  <a:lnTo>
                    <a:pt x="455437" y="11519"/>
                  </a:lnTo>
                  <a:cubicBezTo>
                    <a:pt x="479568" y="-2388"/>
                    <a:pt x="515954" y="-3912"/>
                    <a:pt x="536759" y="8090"/>
                  </a:cubicBezTo>
                  <a:lnTo>
                    <a:pt x="983936" y="266979"/>
                  </a:lnTo>
                  <a:cubicBezTo>
                    <a:pt x="1004837" y="279076"/>
                    <a:pt x="1002177" y="300126"/>
                    <a:pt x="978141" y="314033"/>
                  </a:cubicBezTo>
                  <a:lnTo>
                    <a:pt x="542554" y="566159"/>
                  </a:lnTo>
                  <a:cubicBezTo>
                    <a:pt x="518519" y="580161"/>
                    <a:pt x="482133" y="581590"/>
                    <a:pt x="461327" y="56958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 name="Google Shape;4211;p48">
              <a:extLst>
                <a:ext uri="{FF2B5EF4-FFF2-40B4-BE49-F238E27FC236}">
                  <a16:creationId xmlns:a16="http://schemas.microsoft.com/office/drawing/2014/main" id="{76E15DD8-92F6-4102-EE9F-50FADC43A4B3}"/>
                </a:ext>
              </a:extLst>
            </p:cNvPr>
            <p:cNvSpPr/>
            <p:nvPr/>
          </p:nvSpPr>
          <p:spPr>
            <a:xfrm>
              <a:off x="2372415" y="3694995"/>
              <a:ext cx="1795739" cy="1039558"/>
            </a:xfrm>
            <a:custGeom>
              <a:avLst/>
              <a:gdLst/>
              <a:ahLst/>
              <a:cxnLst/>
              <a:rect l="l" t="t" r="r" b="b"/>
              <a:pathLst>
                <a:path w="1795739" h="1039558" extrusionOk="0">
                  <a:moveTo>
                    <a:pt x="1781394" y="0"/>
                  </a:moveTo>
                  <a:lnTo>
                    <a:pt x="1781394" y="95"/>
                  </a:lnTo>
                  <a:lnTo>
                    <a:pt x="651623" y="653987"/>
                  </a:lnTo>
                  <a:lnTo>
                    <a:pt x="0" y="1031176"/>
                  </a:lnTo>
                  <a:lnTo>
                    <a:pt x="14440" y="1039558"/>
                  </a:lnTo>
                  <a:lnTo>
                    <a:pt x="666063" y="662273"/>
                  </a:lnTo>
                  <a:lnTo>
                    <a:pt x="1795739" y="8382"/>
                  </a:lnTo>
                  <a:lnTo>
                    <a:pt x="1795739" y="8382"/>
                  </a:lnTo>
                  <a:lnTo>
                    <a:pt x="1781394" y="0"/>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 name="Google Shape;4212;p48">
              <a:extLst>
                <a:ext uri="{FF2B5EF4-FFF2-40B4-BE49-F238E27FC236}">
                  <a16:creationId xmlns:a16="http://schemas.microsoft.com/office/drawing/2014/main" id="{9B0B2A03-DD48-07D7-B06C-97742A4598CE}"/>
                </a:ext>
              </a:extLst>
            </p:cNvPr>
            <p:cNvSpPr/>
            <p:nvPr/>
          </p:nvSpPr>
          <p:spPr>
            <a:xfrm>
              <a:off x="3921527" y="3261804"/>
              <a:ext cx="998857" cy="577329"/>
            </a:xfrm>
            <a:custGeom>
              <a:avLst/>
              <a:gdLst/>
              <a:ahLst/>
              <a:cxnLst/>
              <a:rect l="l" t="t" r="r" b="b"/>
              <a:pathLst>
                <a:path w="998857" h="577329" extrusionOk="0">
                  <a:moveTo>
                    <a:pt x="998097" y="255644"/>
                  </a:moveTo>
                  <a:lnTo>
                    <a:pt x="976057" y="262407"/>
                  </a:lnTo>
                  <a:lnTo>
                    <a:pt x="536860" y="8090"/>
                  </a:lnTo>
                  <a:cubicBezTo>
                    <a:pt x="516054" y="-3912"/>
                    <a:pt x="479858" y="-2388"/>
                    <a:pt x="455632" y="11519"/>
                  </a:cubicBezTo>
                  <a:lnTo>
                    <a:pt x="20046" y="263645"/>
                  </a:lnTo>
                  <a:lnTo>
                    <a:pt x="19001" y="264312"/>
                  </a:lnTo>
                  <a:lnTo>
                    <a:pt x="0" y="258502"/>
                  </a:lnTo>
                  <a:lnTo>
                    <a:pt x="0" y="287077"/>
                  </a:lnTo>
                  <a:cubicBezTo>
                    <a:pt x="0" y="288125"/>
                    <a:pt x="0" y="289173"/>
                    <a:pt x="0" y="290316"/>
                  </a:cubicBezTo>
                  <a:lnTo>
                    <a:pt x="0" y="292601"/>
                  </a:lnTo>
                  <a:lnTo>
                    <a:pt x="0" y="292601"/>
                  </a:lnTo>
                  <a:cubicBezTo>
                    <a:pt x="1596" y="300307"/>
                    <a:pt x="6641" y="306841"/>
                    <a:pt x="13680" y="310318"/>
                  </a:cubicBezTo>
                  <a:lnTo>
                    <a:pt x="460953" y="569208"/>
                  </a:lnTo>
                  <a:cubicBezTo>
                    <a:pt x="481758" y="581209"/>
                    <a:pt x="517954" y="579780"/>
                    <a:pt x="542275" y="565778"/>
                  </a:cubicBezTo>
                  <a:lnTo>
                    <a:pt x="979097" y="314033"/>
                  </a:lnTo>
                  <a:cubicBezTo>
                    <a:pt x="989404" y="309413"/>
                    <a:pt x="996786" y="300012"/>
                    <a:pt x="998857" y="288887"/>
                  </a:cubicBezTo>
                  <a:lnTo>
                    <a:pt x="998857" y="288887"/>
                  </a:lnTo>
                  <a:close/>
                </a:path>
              </a:pathLst>
            </a:custGeom>
            <a:solidFill>
              <a:srgbClr val="D5D6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 name="Google Shape;4213;p48">
              <a:extLst>
                <a:ext uri="{FF2B5EF4-FFF2-40B4-BE49-F238E27FC236}">
                  <a16:creationId xmlns:a16="http://schemas.microsoft.com/office/drawing/2014/main" id="{C5FD8FC8-0CC5-65C2-4953-83E7161311F5}"/>
                </a:ext>
              </a:extLst>
            </p:cNvPr>
            <p:cNvSpPr/>
            <p:nvPr/>
          </p:nvSpPr>
          <p:spPr>
            <a:xfrm>
              <a:off x="3922039" y="3231825"/>
              <a:ext cx="998054" cy="577388"/>
            </a:xfrm>
            <a:custGeom>
              <a:avLst/>
              <a:gdLst/>
              <a:ahLst/>
              <a:cxnLst/>
              <a:rect l="l" t="t" r="r" b="b"/>
              <a:pathLst>
                <a:path w="998054" h="577388" extrusionOk="0">
                  <a:moveTo>
                    <a:pt x="461295" y="569183"/>
                  </a:moveTo>
                  <a:lnTo>
                    <a:pt x="14023" y="310674"/>
                  </a:lnTo>
                  <a:cubicBezTo>
                    <a:pt x="-6783" y="298673"/>
                    <a:pt x="-4123" y="277623"/>
                    <a:pt x="19913" y="263716"/>
                  </a:cubicBezTo>
                  <a:lnTo>
                    <a:pt x="455500" y="11589"/>
                  </a:lnTo>
                  <a:cubicBezTo>
                    <a:pt x="479536" y="-2412"/>
                    <a:pt x="515922" y="-3936"/>
                    <a:pt x="536727" y="8160"/>
                  </a:cubicBezTo>
                  <a:lnTo>
                    <a:pt x="984000" y="267050"/>
                  </a:lnTo>
                  <a:cubicBezTo>
                    <a:pt x="1004805" y="279147"/>
                    <a:pt x="1002240" y="300197"/>
                    <a:pt x="978110" y="314103"/>
                  </a:cubicBezTo>
                  <a:lnTo>
                    <a:pt x="542618" y="566230"/>
                  </a:lnTo>
                  <a:cubicBezTo>
                    <a:pt x="518487" y="579756"/>
                    <a:pt x="482101" y="581280"/>
                    <a:pt x="461295" y="569183"/>
                  </a:cubicBezTo>
                  <a:close/>
                </a:path>
              </a:pathLst>
            </a:custGeom>
            <a:solidFill>
              <a:srgbClr val="E9EA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 name="Google Shape;4214;p48">
              <a:extLst>
                <a:ext uri="{FF2B5EF4-FFF2-40B4-BE49-F238E27FC236}">
                  <a16:creationId xmlns:a16="http://schemas.microsoft.com/office/drawing/2014/main" id="{FDDDA629-069C-0CA1-9DCE-80A36DFAA52F}"/>
                </a:ext>
              </a:extLst>
            </p:cNvPr>
            <p:cNvSpPr/>
            <p:nvPr/>
          </p:nvSpPr>
          <p:spPr>
            <a:xfrm>
              <a:off x="4231770" y="3400376"/>
              <a:ext cx="378145" cy="218912"/>
            </a:xfrm>
            <a:custGeom>
              <a:avLst/>
              <a:gdLst/>
              <a:ahLst/>
              <a:cxnLst/>
              <a:rect l="l" t="t" r="r" b="b"/>
              <a:pathLst>
                <a:path w="378145" h="218912" extrusionOk="0">
                  <a:moveTo>
                    <a:pt x="377956" y="96880"/>
                  </a:moveTo>
                  <a:lnTo>
                    <a:pt x="377956" y="58780"/>
                  </a:lnTo>
                  <a:lnTo>
                    <a:pt x="323804" y="73067"/>
                  </a:lnTo>
                  <a:lnTo>
                    <a:pt x="203341" y="3058"/>
                  </a:lnTo>
                  <a:cubicBezTo>
                    <a:pt x="193461" y="-1447"/>
                    <a:pt x="182023" y="-952"/>
                    <a:pt x="172560" y="4392"/>
                  </a:cubicBezTo>
                  <a:lnTo>
                    <a:pt x="55422" y="72210"/>
                  </a:lnTo>
                  <a:lnTo>
                    <a:pt x="36" y="57541"/>
                  </a:lnTo>
                  <a:lnTo>
                    <a:pt x="36" y="98594"/>
                  </a:lnTo>
                  <a:lnTo>
                    <a:pt x="36" y="98594"/>
                  </a:lnTo>
                  <a:lnTo>
                    <a:pt x="36" y="108119"/>
                  </a:lnTo>
                  <a:cubicBezTo>
                    <a:pt x="-12" y="108500"/>
                    <a:pt x="-12" y="108881"/>
                    <a:pt x="36" y="109262"/>
                  </a:cubicBezTo>
                  <a:lnTo>
                    <a:pt x="36" y="110215"/>
                  </a:lnTo>
                  <a:lnTo>
                    <a:pt x="36" y="110215"/>
                  </a:lnTo>
                  <a:cubicBezTo>
                    <a:pt x="644" y="113139"/>
                    <a:pt x="2572" y="115606"/>
                    <a:pt x="5261" y="116882"/>
                  </a:cubicBezTo>
                  <a:lnTo>
                    <a:pt x="174840" y="215847"/>
                  </a:lnTo>
                  <a:cubicBezTo>
                    <a:pt x="184721" y="220333"/>
                    <a:pt x="196130" y="219876"/>
                    <a:pt x="205621" y="214608"/>
                  </a:cubicBezTo>
                  <a:lnTo>
                    <a:pt x="370736" y="119358"/>
                  </a:lnTo>
                  <a:cubicBezTo>
                    <a:pt x="374621" y="117606"/>
                    <a:pt x="377395" y="114044"/>
                    <a:pt x="378146" y="109833"/>
                  </a:cubicBezTo>
                  <a:lnTo>
                    <a:pt x="378146" y="109833"/>
                  </a:lnTo>
                  <a:lnTo>
                    <a:pt x="378146" y="97261"/>
                  </a:lnTo>
                  <a:close/>
                </a:path>
              </a:pathLst>
            </a:custGeom>
            <a:solidFill>
              <a:srgbClr val="D5D6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 name="Google Shape;4215;p48">
              <a:extLst>
                <a:ext uri="{FF2B5EF4-FFF2-40B4-BE49-F238E27FC236}">
                  <a16:creationId xmlns:a16="http://schemas.microsoft.com/office/drawing/2014/main" id="{25A0B8CD-948E-303F-5B70-90E040380427}"/>
                </a:ext>
              </a:extLst>
            </p:cNvPr>
            <p:cNvSpPr/>
            <p:nvPr/>
          </p:nvSpPr>
          <p:spPr>
            <a:xfrm>
              <a:off x="4231502" y="3348848"/>
              <a:ext cx="378432" cy="218803"/>
            </a:xfrm>
            <a:custGeom>
              <a:avLst/>
              <a:gdLst/>
              <a:ahLst/>
              <a:cxnLst/>
              <a:rect l="l" t="t" r="r" b="b"/>
              <a:pathLst>
                <a:path w="378432" h="218803" extrusionOk="0">
                  <a:moveTo>
                    <a:pt x="175108" y="215844"/>
                  </a:moveTo>
                  <a:lnTo>
                    <a:pt x="5339" y="117451"/>
                  </a:lnTo>
                  <a:cubicBezTo>
                    <a:pt x="-2547" y="112879"/>
                    <a:pt x="-1597" y="104878"/>
                    <a:pt x="7524" y="99639"/>
                  </a:cubicBezTo>
                  <a:lnTo>
                    <a:pt x="172638" y="4389"/>
                  </a:lnTo>
                  <a:cubicBezTo>
                    <a:pt x="182167" y="-992"/>
                    <a:pt x="193691" y="-1449"/>
                    <a:pt x="203609" y="3151"/>
                  </a:cubicBezTo>
                  <a:lnTo>
                    <a:pt x="373094" y="101259"/>
                  </a:lnTo>
                  <a:cubicBezTo>
                    <a:pt x="380979" y="105831"/>
                    <a:pt x="380029" y="113832"/>
                    <a:pt x="370909" y="119166"/>
                  </a:cubicBezTo>
                  <a:lnTo>
                    <a:pt x="205794" y="214416"/>
                  </a:lnTo>
                  <a:cubicBezTo>
                    <a:pt x="196360" y="219712"/>
                    <a:pt x="184988" y="220245"/>
                    <a:pt x="175108" y="215844"/>
                  </a:cubicBezTo>
                  <a:close/>
                </a:path>
              </a:pathLst>
            </a:custGeom>
            <a:solidFill>
              <a:srgbClr val="E9EA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 name="Google Shape;4216;p48">
              <a:extLst>
                <a:ext uri="{FF2B5EF4-FFF2-40B4-BE49-F238E27FC236}">
                  <a16:creationId xmlns:a16="http://schemas.microsoft.com/office/drawing/2014/main" id="{47461987-67F3-D70F-25A5-C5D81AB59F7D}"/>
                </a:ext>
              </a:extLst>
            </p:cNvPr>
            <p:cNvSpPr/>
            <p:nvPr/>
          </p:nvSpPr>
          <p:spPr>
            <a:xfrm>
              <a:off x="3409843" y="2513133"/>
              <a:ext cx="2024410" cy="945165"/>
            </a:xfrm>
            <a:custGeom>
              <a:avLst/>
              <a:gdLst/>
              <a:ahLst/>
              <a:cxnLst/>
              <a:rect l="l" t="t" r="r" b="b"/>
              <a:pathLst>
                <a:path w="2024410" h="945165" extrusionOk="0">
                  <a:moveTo>
                    <a:pt x="1010828" y="945166"/>
                  </a:moveTo>
                  <a:lnTo>
                    <a:pt x="0" y="38005"/>
                  </a:lnTo>
                  <a:lnTo>
                    <a:pt x="2024411" y="0"/>
                  </a:lnTo>
                  <a:lnTo>
                    <a:pt x="1010828" y="945166"/>
                  </a:lnTo>
                  <a:close/>
                </a:path>
              </a:pathLst>
            </a:custGeom>
            <a:solidFill>
              <a:srgbClr val="3E7E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 name="Google Shape;4217;p48">
              <a:extLst>
                <a:ext uri="{FF2B5EF4-FFF2-40B4-BE49-F238E27FC236}">
                  <a16:creationId xmlns:a16="http://schemas.microsoft.com/office/drawing/2014/main" id="{8D22593D-6753-3CE1-2888-3CFE905F5761}"/>
                </a:ext>
              </a:extLst>
            </p:cNvPr>
            <p:cNvSpPr/>
            <p:nvPr/>
          </p:nvSpPr>
          <p:spPr>
            <a:xfrm>
              <a:off x="2963426" y="65875"/>
              <a:ext cx="2875158" cy="2882646"/>
            </a:xfrm>
            <a:custGeom>
              <a:avLst/>
              <a:gdLst/>
              <a:ahLst/>
              <a:cxnLst/>
              <a:rect l="l" t="t" r="r" b="b"/>
              <a:pathLst>
                <a:path w="2875158" h="2882646" extrusionOk="0">
                  <a:moveTo>
                    <a:pt x="2875159" y="1441323"/>
                  </a:moveTo>
                  <a:cubicBezTo>
                    <a:pt x="2875159" y="2237344"/>
                    <a:pt x="2231533" y="2882646"/>
                    <a:pt x="1437579" y="2882646"/>
                  </a:cubicBezTo>
                  <a:cubicBezTo>
                    <a:pt x="643626" y="2882646"/>
                    <a:pt x="0" y="2237344"/>
                    <a:pt x="0" y="1441323"/>
                  </a:cubicBezTo>
                  <a:cubicBezTo>
                    <a:pt x="0" y="645302"/>
                    <a:pt x="643626" y="0"/>
                    <a:pt x="1437579" y="0"/>
                  </a:cubicBezTo>
                  <a:cubicBezTo>
                    <a:pt x="2231532" y="0"/>
                    <a:pt x="2875159" y="645302"/>
                    <a:pt x="2875159" y="1441323"/>
                  </a:cubicBezTo>
                  <a:close/>
                </a:path>
              </a:pathLst>
            </a:custGeom>
            <a:solidFill>
              <a:srgbClr val="E9EA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 name="Google Shape;4218;p48">
              <a:extLst>
                <a:ext uri="{FF2B5EF4-FFF2-40B4-BE49-F238E27FC236}">
                  <a16:creationId xmlns:a16="http://schemas.microsoft.com/office/drawing/2014/main" id="{238883FD-7EA0-0729-65BF-75ED59548F20}"/>
                </a:ext>
              </a:extLst>
            </p:cNvPr>
            <p:cNvSpPr/>
            <p:nvPr/>
          </p:nvSpPr>
          <p:spPr>
            <a:xfrm>
              <a:off x="2986102" y="165506"/>
              <a:ext cx="2752826" cy="2463451"/>
            </a:xfrm>
            <a:custGeom>
              <a:avLst/>
              <a:gdLst/>
              <a:ahLst/>
              <a:cxnLst/>
              <a:rect l="l" t="t" r="r" b="b"/>
              <a:pathLst>
                <a:path w="2752826" h="2463451" extrusionOk="0">
                  <a:moveTo>
                    <a:pt x="1036794" y="484346"/>
                  </a:moveTo>
                  <a:lnTo>
                    <a:pt x="1041639" y="467297"/>
                  </a:lnTo>
                  <a:lnTo>
                    <a:pt x="1041639" y="430340"/>
                  </a:lnTo>
                  <a:cubicBezTo>
                    <a:pt x="1034789" y="431164"/>
                    <a:pt x="1027873" y="431164"/>
                    <a:pt x="1021023" y="430340"/>
                  </a:cubicBezTo>
                  <a:cubicBezTo>
                    <a:pt x="1017413" y="428720"/>
                    <a:pt x="1019883" y="418624"/>
                    <a:pt x="1019883" y="418624"/>
                  </a:cubicBezTo>
                  <a:lnTo>
                    <a:pt x="1036794" y="404051"/>
                  </a:lnTo>
                  <a:lnTo>
                    <a:pt x="1002878" y="411290"/>
                  </a:lnTo>
                  <a:lnTo>
                    <a:pt x="990717" y="430340"/>
                  </a:lnTo>
                  <a:lnTo>
                    <a:pt x="952716" y="453866"/>
                  </a:lnTo>
                  <a:lnTo>
                    <a:pt x="969722" y="463391"/>
                  </a:lnTo>
                  <a:lnTo>
                    <a:pt x="980647" y="470630"/>
                  </a:lnTo>
                  <a:lnTo>
                    <a:pt x="996988" y="473107"/>
                  </a:lnTo>
                  <a:lnTo>
                    <a:pt x="996988" y="462344"/>
                  </a:lnTo>
                  <a:cubicBezTo>
                    <a:pt x="996988" y="462344"/>
                    <a:pt x="1015988" y="457486"/>
                    <a:pt x="1020643" y="464725"/>
                  </a:cubicBezTo>
                  <a:lnTo>
                    <a:pt x="1018268" y="478155"/>
                  </a:lnTo>
                  <a:lnTo>
                    <a:pt x="1036794" y="484346"/>
                  </a:lnTo>
                  <a:close/>
                  <a:moveTo>
                    <a:pt x="616692" y="1010603"/>
                  </a:moveTo>
                  <a:cubicBezTo>
                    <a:pt x="606783" y="1006135"/>
                    <a:pt x="595440" y="1006135"/>
                    <a:pt x="585531" y="1010603"/>
                  </a:cubicBezTo>
                  <a:cubicBezTo>
                    <a:pt x="585702" y="1024414"/>
                    <a:pt x="574967" y="1035891"/>
                    <a:pt x="561211" y="1036606"/>
                  </a:cubicBezTo>
                  <a:lnTo>
                    <a:pt x="588951" y="1052132"/>
                  </a:lnTo>
                  <a:lnTo>
                    <a:pt x="616692" y="1041749"/>
                  </a:lnTo>
                  <a:lnTo>
                    <a:pt x="652983" y="1029653"/>
                  </a:lnTo>
                  <a:lnTo>
                    <a:pt x="684049" y="1052132"/>
                  </a:lnTo>
                  <a:cubicBezTo>
                    <a:pt x="707420" y="1023557"/>
                    <a:pt x="684049" y="1007078"/>
                    <a:pt x="684049" y="1007078"/>
                  </a:cubicBezTo>
                  <a:lnTo>
                    <a:pt x="616692" y="1010603"/>
                  </a:lnTo>
                  <a:close/>
                  <a:moveTo>
                    <a:pt x="1206658" y="1540478"/>
                  </a:moveTo>
                  <a:lnTo>
                    <a:pt x="1179773" y="1534763"/>
                  </a:lnTo>
                  <a:lnTo>
                    <a:pt x="1133031" y="1504950"/>
                  </a:lnTo>
                  <a:lnTo>
                    <a:pt x="1091990" y="1504950"/>
                  </a:lnTo>
                  <a:lnTo>
                    <a:pt x="1056554" y="1486567"/>
                  </a:lnTo>
                  <a:lnTo>
                    <a:pt x="1042399" y="1486567"/>
                  </a:lnTo>
                  <a:cubicBezTo>
                    <a:pt x="1042399" y="1486567"/>
                    <a:pt x="1045249" y="1466660"/>
                    <a:pt x="1040974" y="1465231"/>
                  </a:cubicBezTo>
                  <a:cubicBezTo>
                    <a:pt x="1036699" y="1463802"/>
                    <a:pt x="1005633" y="1445324"/>
                    <a:pt x="1005633" y="1445324"/>
                  </a:cubicBezTo>
                  <a:lnTo>
                    <a:pt x="981502" y="1453896"/>
                  </a:lnTo>
                  <a:lnTo>
                    <a:pt x="981502" y="1436846"/>
                  </a:lnTo>
                  <a:lnTo>
                    <a:pt x="964497" y="1429703"/>
                  </a:lnTo>
                  <a:lnTo>
                    <a:pt x="950341" y="1429703"/>
                  </a:lnTo>
                  <a:lnTo>
                    <a:pt x="951766" y="1415510"/>
                  </a:lnTo>
                  <a:cubicBezTo>
                    <a:pt x="951766" y="1415510"/>
                    <a:pt x="964497" y="1390269"/>
                    <a:pt x="957467" y="1385888"/>
                  </a:cubicBezTo>
                  <a:cubicBezTo>
                    <a:pt x="950436" y="1381506"/>
                    <a:pt x="924881" y="1324642"/>
                    <a:pt x="924881" y="1324642"/>
                  </a:cubicBezTo>
                  <a:lnTo>
                    <a:pt x="886880" y="1303306"/>
                  </a:lnTo>
                  <a:lnTo>
                    <a:pt x="845838" y="1303306"/>
                  </a:lnTo>
                  <a:lnTo>
                    <a:pt x="810403" y="1269302"/>
                  </a:lnTo>
                  <a:lnTo>
                    <a:pt x="775062" y="1240727"/>
                  </a:lnTo>
                  <a:lnTo>
                    <a:pt x="755206" y="1201007"/>
                  </a:lnTo>
                  <a:lnTo>
                    <a:pt x="733925" y="1186815"/>
                  </a:lnTo>
                  <a:cubicBezTo>
                    <a:pt x="733925" y="1186815"/>
                    <a:pt x="709890" y="1202436"/>
                    <a:pt x="704190" y="1201007"/>
                  </a:cubicBezTo>
                  <a:cubicBezTo>
                    <a:pt x="698489" y="1199579"/>
                    <a:pt x="663149" y="1186815"/>
                    <a:pt x="663149" y="1186815"/>
                  </a:cubicBezTo>
                  <a:lnTo>
                    <a:pt x="633413" y="1178338"/>
                  </a:lnTo>
                  <a:lnTo>
                    <a:pt x="596267" y="1195769"/>
                  </a:lnTo>
                  <a:lnTo>
                    <a:pt x="596267" y="1233869"/>
                  </a:lnTo>
                  <a:lnTo>
                    <a:pt x="582111" y="1224344"/>
                  </a:lnTo>
                  <a:lnTo>
                    <a:pt x="582111" y="1210056"/>
                  </a:lnTo>
                  <a:lnTo>
                    <a:pt x="594842" y="1185958"/>
                  </a:lnTo>
                  <a:lnTo>
                    <a:pt x="600542" y="1168908"/>
                  </a:lnTo>
                  <a:lnTo>
                    <a:pt x="587812" y="1163288"/>
                  </a:lnTo>
                  <a:lnTo>
                    <a:pt x="570806" y="1183100"/>
                  </a:lnTo>
                  <a:lnTo>
                    <a:pt x="528340" y="1195769"/>
                  </a:lnTo>
                  <a:lnTo>
                    <a:pt x="519790" y="1214247"/>
                  </a:lnTo>
                  <a:lnTo>
                    <a:pt x="499934" y="1232726"/>
                  </a:lnTo>
                  <a:lnTo>
                    <a:pt x="494329" y="1248347"/>
                  </a:lnTo>
                  <a:lnTo>
                    <a:pt x="463168" y="1222820"/>
                  </a:lnTo>
                  <a:cubicBezTo>
                    <a:pt x="452661" y="1228335"/>
                    <a:pt x="441773" y="1233078"/>
                    <a:pt x="430582" y="1237012"/>
                  </a:cubicBezTo>
                  <a:cubicBezTo>
                    <a:pt x="419096" y="1230897"/>
                    <a:pt x="408190" y="1223762"/>
                    <a:pt x="397996" y="1215676"/>
                  </a:cubicBezTo>
                  <a:lnTo>
                    <a:pt x="382416" y="1185863"/>
                  </a:lnTo>
                  <a:lnTo>
                    <a:pt x="390966" y="1146143"/>
                  </a:lnTo>
                  <a:lnTo>
                    <a:pt x="397996" y="1104900"/>
                  </a:lnTo>
                  <a:lnTo>
                    <a:pt x="371111" y="1087850"/>
                  </a:lnTo>
                  <a:lnTo>
                    <a:pt x="334250" y="1087850"/>
                  </a:lnTo>
                  <a:lnTo>
                    <a:pt x="305749" y="1079373"/>
                  </a:lnTo>
                  <a:lnTo>
                    <a:pt x="319049" y="1058037"/>
                  </a:lnTo>
                  <a:lnTo>
                    <a:pt x="334629" y="1026795"/>
                  </a:lnTo>
                  <a:lnTo>
                    <a:pt x="348785" y="1004126"/>
                  </a:lnTo>
                  <a:cubicBezTo>
                    <a:pt x="348785" y="1004126"/>
                    <a:pt x="352775" y="993743"/>
                    <a:pt x="357335" y="991362"/>
                  </a:cubicBezTo>
                  <a:cubicBezTo>
                    <a:pt x="375386" y="981837"/>
                    <a:pt x="357335" y="972884"/>
                    <a:pt x="357335" y="972884"/>
                  </a:cubicBezTo>
                  <a:cubicBezTo>
                    <a:pt x="357335" y="972884"/>
                    <a:pt x="319334" y="970026"/>
                    <a:pt x="313444" y="972884"/>
                  </a:cubicBezTo>
                  <a:cubicBezTo>
                    <a:pt x="307554" y="975741"/>
                    <a:pt x="292163" y="984218"/>
                    <a:pt x="292163" y="984218"/>
                  </a:cubicBezTo>
                  <a:lnTo>
                    <a:pt x="292163" y="1016889"/>
                  </a:lnTo>
                  <a:lnTo>
                    <a:pt x="263663" y="1029653"/>
                  </a:lnTo>
                  <a:lnTo>
                    <a:pt x="219771" y="1039178"/>
                  </a:lnTo>
                  <a:lnTo>
                    <a:pt x="190036" y="1009269"/>
                  </a:lnTo>
                  <a:cubicBezTo>
                    <a:pt x="185760" y="1005078"/>
                    <a:pt x="175880" y="958215"/>
                    <a:pt x="175880" y="958215"/>
                  </a:cubicBezTo>
                  <a:lnTo>
                    <a:pt x="194216" y="941165"/>
                  </a:lnTo>
                  <a:lnTo>
                    <a:pt x="202766" y="926973"/>
                  </a:lnTo>
                  <a:lnTo>
                    <a:pt x="204191" y="892874"/>
                  </a:lnTo>
                  <a:lnTo>
                    <a:pt x="222526" y="877253"/>
                  </a:lnTo>
                  <a:lnTo>
                    <a:pt x="229652" y="858774"/>
                  </a:lnTo>
                  <a:lnTo>
                    <a:pt x="250742" y="843344"/>
                  </a:lnTo>
                  <a:lnTo>
                    <a:pt x="270978" y="824770"/>
                  </a:lnTo>
                  <a:lnTo>
                    <a:pt x="289408" y="819150"/>
                  </a:lnTo>
                  <a:lnTo>
                    <a:pt x="314869" y="824770"/>
                  </a:lnTo>
                  <a:cubicBezTo>
                    <a:pt x="316294" y="815245"/>
                    <a:pt x="363035" y="819150"/>
                    <a:pt x="363035" y="819150"/>
                  </a:cubicBezTo>
                  <a:lnTo>
                    <a:pt x="381466" y="818198"/>
                  </a:lnTo>
                  <a:lnTo>
                    <a:pt x="380041" y="807815"/>
                  </a:lnTo>
                  <a:cubicBezTo>
                    <a:pt x="388591" y="800671"/>
                    <a:pt x="416902" y="807815"/>
                    <a:pt x="416902" y="807815"/>
                  </a:cubicBezTo>
                  <a:lnTo>
                    <a:pt x="454903" y="804577"/>
                  </a:lnTo>
                  <a:cubicBezTo>
                    <a:pt x="463263" y="806387"/>
                    <a:pt x="470293" y="823627"/>
                    <a:pt x="470293" y="823627"/>
                  </a:cubicBezTo>
                  <a:lnTo>
                    <a:pt x="453288" y="839248"/>
                  </a:lnTo>
                  <a:lnTo>
                    <a:pt x="464688" y="873252"/>
                  </a:lnTo>
                  <a:lnTo>
                    <a:pt x="475993" y="888873"/>
                  </a:lnTo>
                  <a:lnTo>
                    <a:pt x="471718" y="904494"/>
                  </a:lnTo>
                  <a:lnTo>
                    <a:pt x="498984" y="900494"/>
                  </a:lnTo>
                  <a:cubicBezTo>
                    <a:pt x="499427" y="891477"/>
                    <a:pt x="499871" y="882460"/>
                    <a:pt x="500314" y="873443"/>
                  </a:cubicBezTo>
                  <a:lnTo>
                    <a:pt x="501739" y="840772"/>
                  </a:lnTo>
                  <a:lnTo>
                    <a:pt x="497559" y="804958"/>
                  </a:lnTo>
                  <a:lnTo>
                    <a:pt x="523020" y="749903"/>
                  </a:lnTo>
                  <a:lnTo>
                    <a:pt x="626383" y="683228"/>
                  </a:lnTo>
                  <a:cubicBezTo>
                    <a:pt x="625908" y="675164"/>
                    <a:pt x="625432" y="667099"/>
                    <a:pt x="624957" y="659035"/>
                  </a:cubicBezTo>
                  <a:lnTo>
                    <a:pt x="631988" y="624269"/>
                  </a:lnTo>
                  <a:lnTo>
                    <a:pt x="650418" y="630650"/>
                  </a:lnTo>
                  <a:lnTo>
                    <a:pt x="683004" y="591884"/>
                  </a:lnTo>
                  <a:lnTo>
                    <a:pt x="725470" y="577787"/>
                  </a:lnTo>
                  <a:lnTo>
                    <a:pt x="750931" y="560451"/>
                  </a:lnTo>
                  <a:lnTo>
                    <a:pt x="763661" y="534829"/>
                  </a:lnTo>
                  <a:lnTo>
                    <a:pt x="810403" y="520637"/>
                  </a:lnTo>
                  <a:lnTo>
                    <a:pt x="857144" y="496538"/>
                  </a:lnTo>
                  <a:lnTo>
                    <a:pt x="835673" y="519494"/>
                  </a:lnTo>
                  <a:lnTo>
                    <a:pt x="832823" y="539401"/>
                  </a:lnTo>
                  <a:lnTo>
                    <a:pt x="858284" y="533686"/>
                  </a:lnTo>
                  <a:lnTo>
                    <a:pt x="880990" y="520922"/>
                  </a:lnTo>
                  <a:lnTo>
                    <a:pt x="900750" y="515302"/>
                  </a:lnTo>
                  <a:lnTo>
                    <a:pt x="919180" y="509588"/>
                  </a:lnTo>
                  <a:lnTo>
                    <a:pt x="924881" y="496824"/>
                  </a:lnTo>
                  <a:lnTo>
                    <a:pt x="912150" y="496824"/>
                  </a:lnTo>
                  <a:lnTo>
                    <a:pt x="892295" y="489680"/>
                  </a:lnTo>
                  <a:lnTo>
                    <a:pt x="863794" y="468440"/>
                  </a:lnTo>
                  <a:cubicBezTo>
                    <a:pt x="863196" y="463742"/>
                    <a:pt x="864734" y="459023"/>
                    <a:pt x="867974" y="455581"/>
                  </a:cubicBezTo>
                  <a:lnTo>
                    <a:pt x="880799" y="444056"/>
                  </a:lnTo>
                  <a:cubicBezTo>
                    <a:pt x="880799" y="444056"/>
                    <a:pt x="886405" y="437198"/>
                    <a:pt x="882224" y="437198"/>
                  </a:cubicBezTo>
                  <a:cubicBezTo>
                    <a:pt x="878044" y="437198"/>
                    <a:pt x="846789" y="430340"/>
                    <a:pt x="846789" y="430340"/>
                  </a:cubicBezTo>
                  <a:lnTo>
                    <a:pt x="812778" y="444056"/>
                  </a:lnTo>
                  <a:lnTo>
                    <a:pt x="793492" y="444056"/>
                  </a:lnTo>
                  <a:lnTo>
                    <a:pt x="817623" y="423005"/>
                  </a:lnTo>
                  <a:lnTo>
                    <a:pt x="844508" y="423005"/>
                  </a:lnTo>
                  <a:lnTo>
                    <a:pt x="874244" y="415862"/>
                  </a:lnTo>
                  <a:lnTo>
                    <a:pt x="935996" y="415862"/>
                  </a:lnTo>
                  <a:lnTo>
                    <a:pt x="970007" y="408718"/>
                  </a:lnTo>
                  <a:lnTo>
                    <a:pt x="994233" y="395669"/>
                  </a:lnTo>
                  <a:lnTo>
                    <a:pt x="1023968" y="392621"/>
                  </a:lnTo>
                  <a:lnTo>
                    <a:pt x="1032519" y="360712"/>
                  </a:lnTo>
                  <a:lnTo>
                    <a:pt x="1012663" y="343662"/>
                  </a:lnTo>
                  <a:lnTo>
                    <a:pt x="984162" y="328898"/>
                  </a:lnTo>
                  <a:lnTo>
                    <a:pt x="978462" y="295370"/>
                  </a:lnTo>
                  <a:lnTo>
                    <a:pt x="962882" y="261271"/>
                  </a:lnTo>
                  <a:lnTo>
                    <a:pt x="948726" y="261271"/>
                  </a:lnTo>
                  <a:lnTo>
                    <a:pt x="947301" y="279749"/>
                  </a:lnTo>
                  <a:lnTo>
                    <a:pt x="924691" y="279749"/>
                  </a:lnTo>
                  <a:lnTo>
                    <a:pt x="918991" y="291084"/>
                  </a:lnTo>
                  <a:lnTo>
                    <a:pt x="910535" y="296799"/>
                  </a:lnTo>
                  <a:lnTo>
                    <a:pt x="896380" y="299656"/>
                  </a:lnTo>
                  <a:lnTo>
                    <a:pt x="883555" y="286798"/>
                  </a:lnTo>
                  <a:lnTo>
                    <a:pt x="900560" y="268415"/>
                  </a:lnTo>
                  <a:lnTo>
                    <a:pt x="880799" y="249936"/>
                  </a:lnTo>
                  <a:lnTo>
                    <a:pt x="856669" y="237173"/>
                  </a:lnTo>
                  <a:lnTo>
                    <a:pt x="831493" y="237173"/>
                  </a:lnTo>
                  <a:lnTo>
                    <a:pt x="813063" y="242792"/>
                  </a:lnTo>
                  <a:lnTo>
                    <a:pt x="787602" y="272606"/>
                  </a:lnTo>
                  <a:lnTo>
                    <a:pt x="767746" y="289655"/>
                  </a:lnTo>
                  <a:lnTo>
                    <a:pt x="773447" y="305276"/>
                  </a:lnTo>
                  <a:lnTo>
                    <a:pt x="766226" y="328994"/>
                  </a:lnTo>
                  <a:lnTo>
                    <a:pt x="770501" y="338519"/>
                  </a:lnTo>
                  <a:lnTo>
                    <a:pt x="746371" y="347091"/>
                  </a:lnTo>
                  <a:lnTo>
                    <a:pt x="719485" y="352711"/>
                  </a:lnTo>
                  <a:lnTo>
                    <a:pt x="708180" y="349853"/>
                  </a:lnTo>
                  <a:lnTo>
                    <a:pt x="699629" y="361283"/>
                  </a:lnTo>
                  <a:lnTo>
                    <a:pt x="715210" y="393192"/>
                  </a:lnTo>
                  <a:lnTo>
                    <a:pt x="699629" y="403860"/>
                  </a:lnTo>
                  <a:lnTo>
                    <a:pt x="678444" y="403860"/>
                  </a:lnTo>
                  <a:lnTo>
                    <a:pt x="660488" y="380714"/>
                  </a:lnTo>
                  <a:lnTo>
                    <a:pt x="656213" y="367570"/>
                  </a:lnTo>
                  <a:lnTo>
                    <a:pt x="668944" y="360521"/>
                  </a:lnTo>
                  <a:lnTo>
                    <a:pt x="659443" y="343472"/>
                  </a:lnTo>
                  <a:lnTo>
                    <a:pt x="629708" y="342043"/>
                  </a:lnTo>
                  <a:lnTo>
                    <a:pt x="590091" y="317373"/>
                  </a:lnTo>
                  <a:lnTo>
                    <a:pt x="571661" y="317373"/>
                  </a:lnTo>
                  <a:lnTo>
                    <a:pt x="567386" y="302228"/>
                  </a:lnTo>
                  <a:lnTo>
                    <a:pt x="554656" y="296609"/>
                  </a:lnTo>
                  <a:lnTo>
                    <a:pt x="573086" y="275273"/>
                  </a:lnTo>
                  <a:lnTo>
                    <a:pt x="599972" y="259652"/>
                  </a:lnTo>
                  <a:lnTo>
                    <a:pt x="646713" y="242602"/>
                  </a:lnTo>
                  <a:lnTo>
                    <a:pt x="663718" y="236982"/>
                  </a:lnTo>
                  <a:lnTo>
                    <a:pt x="700485" y="228409"/>
                  </a:lnTo>
                  <a:lnTo>
                    <a:pt x="725185" y="214694"/>
                  </a:lnTo>
                  <a:lnTo>
                    <a:pt x="747796" y="194786"/>
                  </a:lnTo>
                  <a:lnTo>
                    <a:pt x="777532" y="194786"/>
                  </a:lnTo>
                  <a:lnTo>
                    <a:pt x="812968" y="185833"/>
                  </a:lnTo>
                  <a:lnTo>
                    <a:pt x="835673" y="185833"/>
                  </a:lnTo>
                  <a:lnTo>
                    <a:pt x="845174" y="159353"/>
                  </a:lnTo>
                  <a:lnTo>
                    <a:pt x="799857" y="159353"/>
                  </a:lnTo>
                  <a:lnTo>
                    <a:pt x="782852" y="172403"/>
                  </a:lnTo>
                  <a:lnTo>
                    <a:pt x="753116" y="172403"/>
                  </a:lnTo>
                  <a:cubicBezTo>
                    <a:pt x="746798" y="166154"/>
                    <a:pt x="738980" y="161657"/>
                    <a:pt x="730410" y="159353"/>
                  </a:cubicBezTo>
                  <a:lnTo>
                    <a:pt x="730410" y="148876"/>
                  </a:lnTo>
                  <a:lnTo>
                    <a:pt x="745991" y="134684"/>
                  </a:lnTo>
                  <a:lnTo>
                    <a:pt x="766226" y="119444"/>
                  </a:lnTo>
                  <a:cubicBezTo>
                    <a:pt x="773304" y="110380"/>
                    <a:pt x="779023" y="100338"/>
                    <a:pt x="783232" y="89630"/>
                  </a:cubicBezTo>
                  <a:lnTo>
                    <a:pt x="824273" y="103823"/>
                  </a:lnTo>
                  <a:lnTo>
                    <a:pt x="855339" y="102203"/>
                  </a:lnTo>
                  <a:lnTo>
                    <a:pt x="876714" y="100965"/>
                  </a:lnTo>
                  <a:lnTo>
                    <a:pt x="903600" y="102394"/>
                  </a:lnTo>
                  <a:lnTo>
                    <a:pt x="919180" y="108109"/>
                  </a:lnTo>
                  <a:cubicBezTo>
                    <a:pt x="914905" y="119444"/>
                    <a:pt x="897995" y="110966"/>
                    <a:pt x="897995" y="110966"/>
                  </a:cubicBezTo>
                  <a:lnTo>
                    <a:pt x="846979" y="116586"/>
                  </a:lnTo>
                  <a:lnTo>
                    <a:pt x="824273" y="128969"/>
                  </a:lnTo>
                  <a:lnTo>
                    <a:pt x="831398" y="113348"/>
                  </a:lnTo>
                  <a:lnTo>
                    <a:pt x="807267" y="114776"/>
                  </a:lnTo>
                  <a:lnTo>
                    <a:pt x="778767" y="133160"/>
                  </a:lnTo>
                  <a:lnTo>
                    <a:pt x="798622" y="143161"/>
                  </a:lnTo>
                  <a:lnTo>
                    <a:pt x="845364" y="143161"/>
                  </a:lnTo>
                  <a:lnTo>
                    <a:pt x="870824" y="152686"/>
                  </a:lnTo>
                  <a:lnTo>
                    <a:pt x="892105" y="144209"/>
                  </a:lnTo>
                  <a:lnTo>
                    <a:pt x="914715" y="152686"/>
                  </a:lnTo>
                  <a:lnTo>
                    <a:pt x="941696" y="161258"/>
                  </a:lnTo>
                  <a:lnTo>
                    <a:pt x="909110" y="171450"/>
                  </a:lnTo>
                  <a:lnTo>
                    <a:pt x="880609" y="184880"/>
                  </a:lnTo>
                  <a:lnTo>
                    <a:pt x="852109" y="191072"/>
                  </a:lnTo>
                  <a:lnTo>
                    <a:pt x="829498" y="199549"/>
                  </a:lnTo>
                  <a:lnTo>
                    <a:pt x="838998" y="219456"/>
                  </a:lnTo>
                  <a:lnTo>
                    <a:pt x="898470" y="218027"/>
                  </a:lnTo>
                  <a:lnTo>
                    <a:pt x="935996" y="241173"/>
                  </a:lnTo>
                  <a:lnTo>
                    <a:pt x="967157" y="241173"/>
                  </a:lnTo>
                  <a:lnTo>
                    <a:pt x="968582" y="228409"/>
                  </a:lnTo>
                  <a:lnTo>
                    <a:pt x="975612" y="215646"/>
                  </a:lnTo>
                  <a:lnTo>
                    <a:pt x="989862" y="212789"/>
                  </a:lnTo>
                  <a:lnTo>
                    <a:pt x="978462" y="197168"/>
                  </a:lnTo>
                  <a:lnTo>
                    <a:pt x="974282" y="185357"/>
                  </a:lnTo>
                  <a:lnTo>
                    <a:pt x="991192" y="185357"/>
                  </a:lnTo>
                  <a:lnTo>
                    <a:pt x="1005443" y="195739"/>
                  </a:lnTo>
                  <a:cubicBezTo>
                    <a:pt x="1016748" y="204311"/>
                    <a:pt x="1040784" y="185357"/>
                    <a:pt x="1040784" y="185357"/>
                  </a:cubicBezTo>
                  <a:lnTo>
                    <a:pt x="1076220" y="171926"/>
                  </a:lnTo>
                  <a:lnTo>
                    <a:pt x="1032329" y="158877"/>
                  </a:lnTo>
                  <a:lnTo>
                    <a:pt x="1018173" y="144685"/>
                  </a:lnTo>
                  <a:cubicBezTo>
                    <a:pt x="1022353" y="136112"/>
                    <a:pt x="971432" y="123349"/>
                    <a:pt x="971432" y="123349"/>
                  </a:cubicBezTo>
                  <a:lnTo>
                    <a:pt x="931721" y="99250"/>
                  </a:lnTo>
                  <a:lnTo>
                    <a:pt x="922221" y="89249"/>
                  </a:lnTo>
                  <a:lnTo>
                    <a:pt x="888495" y="89249"/>
                  </a:lnTo>
                  <a:lnTo>
                    <a:pt x="915380" y="77914"/>
                  </a:lnTo>
                  <a:lnTo>
                    <a:pt x="981882" y="84963"/>
                  </a:lnTo>
                  <a:lnTo>
                    <a:pt x="1015893" y="77914"/>
                  </a:lnTo>
                  <a:lnTo>
                    <a:pt x="1093795" y="58007"/>
                  </a:lnTo>
                  <a:lnTo>
                    <a:pt x="1146142" y="45244"/>
                  </a:lnTo>
                  <a:lnTo>
                    <a:pt x="1184143" y="31052"/>
                  </a:lnTo>
                  <a:lnTo>
                    <a:pt x="1140157" y="24194"/>
                  </a:lnTo>
                  <a:cubicBezTo>
                    <a:pt x="1140157" y="24194"/>
                    <a:pt x="1108996" y="32766"/>
                    <a:pt x="1104721" y="32766"/>
                  </a:cubicBezTo>
                  <a:cubicBezTo>
                    <a:pt x="1100445" y="32766"/>
                    <a:pt x="1063680" y="35623"/>
                    <a:pt x="1059404" y="35623"/>
                  </a:cubicBezTo>
                  <a:lnTo>
                    <a:pt x="960222" y="35623"/>
                  </a:lnTo>
                  <a:lnTo>
                    <a:pt x="929156" y="42672"/>
                  </a:lnTo>
                  <a:lnTo>
                    <a:pt x="957657" y="49816"/>
                  </a:lnTo>
                  <a:lnTo>
                    <a:pt x="940651" y="59341"/>
                  </a:lnTo>
                  <a:lnTo>
                    <a:pt x="910915" y="59341"/>
                  </a:lnTo>
                  <a:lnTo>
                    <a:pt x="893910" y="65056"/>
                  </a:lnTo>
                  <a:lnTo>
                    <a:pt x="916520" y="48006"/>
                  </a:lnTo>
                  <a:lnTo>
                    <a:pt x="892485" y="42291"/>
                  </a:lnTo>
                  <a:lnTo>
                    <a:pt x="862749" y="49435"/>
                  </a:lnTo>
                  <a:lnTo>
                    <a:pt x="825888" y="70675"/>
                  </a:lnTo>
                  <a:lnTo>
                    <a:pt x="842893" y="76390"/>
                  </a:lnTo>
                  <a:lnTo>
                    <a:pt x="867024" y="66865"/>
                  </a:lnTo>
                  <a:lnTo>
                    <a:pt x="886785" y="71057"/>
                  </a:lnTo>
                  <a:lnTo>
                    <a:pt x="865599" y="76772"/>
                  </a:lnTo>
                  <a:lnTo>
                    <a:pt x="857049" y="88106"/>
                  </a:lnTo>
                  <a:lnTo>
                    <a:pt x="871204" y="92393"/>
                  </a:lnTo>
                  <a:lnTo>
                    <a:pt x="833203" y="95250"/>
                  </a:lnTo>
                  <a:lnTo>
                    <a:pt x="766701" y="83915"/>
                  </a:lnTo>
                  <a:lnTo>
                    <a:pt x="739816" y="116491"/>
                  </a:lnTo>
                  <a:lnTo>
                    <a:pt x="685949" y="154591"/>
                  </a:lnTo>
                  <a:lnTo>
                    <a:pt x="700105" y="165925"/>
                  </a:lnTo>
                  <a:lnTo>
                    <a:pt x="690604" y="171926"/>
                  </a:lnTo>
                  <a:lnTo>
                    <a:pt x="677874" y="178689"/>
                  </a:lnTo>
                  <a:lnTo>
                    <a:pt x="641013" y="171926"/>
                  </a:lnTo>
                  <a:lnTo>
                    <a:pt x="590091" y="185357"/>
                  </a:lnTo>
                  <a:lnTo>
                    <a:pt x="477559" y="240252"/>
                  </a:lnTo>
                  <a:cubicBezTo>
                    <a:pt x="181848" y="530352"/>
                    <a:pt x="102036" y="696627"/>
                    <a:pt x="0" y="1091502"/>
                  </a:cubicBezTo>
                  <a:lnTo>
                    <a:pt x="114699" y="1064800"/>
                  </a:lnTo>
                  <a:lnTo>
                    <a:pt x="134554" y="1086041"/>
                  </a:lnTo>
                  <a:lnTo>
                    <a:pt x="168565" y="1091756"/>
                  </a:lnTo>
                  <a:lnTo>
                    <a:pt x="191271" y="1105948"/>
                  </a:lnTo>
                  <a:lnTo>
                    <a:pt x="215306" y="1096423"/>
                  </a:lnTo>
                  <a:lnTo>
                    <a:pt x="235162" y="1116330"/>
                  </a:lnTo>
                  <a:lnTo>
                    <a:pt x="279053" y="1140428"/>
                  </a:lnTo>
                  <a:lnTo>
                    <a:pt x="321519" y="1146143"/>
                  </a:lnTo>
                  <a:lnTo>
                    <a:pt x="334250" y="1188720"/>
                  </a:lnTo>
                  <a:cubicBezTo>
                    <a:pt x="334250" y="1188720"/>
                    <a:pt x="363985" y="1215676"/>
                    <a:pt x="362750" y="1221391"/>
                  </a:cubicBezTo>
                  <a:cubicBezTo>
                    <a:pt x="361515" y="1227106"/>
                    <a:pt x="372251" y="1252633"/>
                    <a:pt x="378331" y="1252633"/>
                  </a:cubicBezTo>
                  <a:cubicBezTo>
                    <a:pt x="392505" y="1257710"/>
                    <a:pt x="406252" y="1263891"/>
                    <a:pt x="419467" y="1271111"/>
                  </a:cubicBezTo>
                  <a:lnTo>
                    <a:pt x="443503" y="1273874"/>
                  </a:lnTo>
                  <a:lnTo>
                    <a:pt x="453003" y="1252633"/>
                  </a:lnTo>
                  <a:lnTo>
                    <a:pt x="474283" y="1252633"/>
                  </a:lnTo>
                  <a:lnTo>
                    <a:pt x="474283" y="1273874"/>
                  </a:lnTo>
                  <a:lnTo>
                    <a:pt x="482834" y="1285304"/>
                  </a:lnTo>
                  <a:lnTo>
                    <a:pt x="485589" y="1317879"/>
                  </a:lnTo>
                  <a:lnTo>
                    <a:pt x="494139" y="1342073"/>
                  </a:lnTo>
                  <a:lnTo>
                    <a:pt x="479983" y="1357694"/>
                  </a:lnTo>
                  <a:lnTo>
                    <a:pt x="457278" y="1386269"/>
                  </a:lnTo>
                  <a:lnTo>
                    <a:pt x="428777" y="1425797"/>
                  </a:lnTo>
                  <a:lnTo>
                    <a:pt x="431627" y="1463897"/>
                  </a:lnTo>
                  <a:lnTo>
                    <a:pt x="424502" y="1489424"/>
                  </a:lnTo>
                  <a:lnTo>
                    <a:pt x="445782" y="1496568"/>
                  </a:lnTo>
                  <a:lnTo>
                    <a:pt x="427352" y="1522095"/>
                  </a:lnTo>
                  <a:cubicBezTo>
                    <a:pt x="431114" y="1532801"/>
                    <a:pt x="434287" y="1543707"/>
                    <a:pt x="436852" y="1554766"/>
                  </a:cubicBezTo>
                  <a:cubicBezTo>
                    <a:pt x="441251" y="1566948"/>
                    <a:pt x="446457" y="1578816"/>
                    <a:pt x="452433" y="1590294"/>
                  </a:cubicBezTo>
                  <a:lnTo>
                    <a:pt x="472288" y="1607344"/>
                  </a:lnTo>
                  <a:lnTo>
                    <a:pt x="480838" y="1635919"/>
                  </a:lnTo>
                  <a:lnTo>
                    <a:pt x="529005" y="1735265"/>
                  </a:lnTo>
                  <a:lnTo>
                    <a:pt x="562921" y="1763840"/>
                  </a:lnTo>
                  <a:lnTo>
                    <a:pt x="612512" y="1789367"/>
                  </a:lnTo>
                  <a:cubicBezTo>
                    <a:pt x="612512" y="1789367"/>
                    <a:pt x="643673" y="1823466"/>
                    <a:pt x="645098" y="1827467"/>
                  </a:cubicBezTo>
                  <a:cubicBezTo>
                    <a:pt x="646523" y="1831467"/>
                    <a:pt x="662103" y="1894142"/>
                    <a:pt x="662103" y="1894142"/>
                  </a:cubicBezTo>
                  <a:cubicBezTo>
                    <a:pt x="661882" y="1905826"/>
                    <a:pt x="661660" y="1917510"/>
                    <a:pt x="661439" y="1929194"/>
                  </a:cubicBezTo>
                  <a:lnTo>
                    <a:pt x="670939" y="1966055"/>
                  </a:lnTo>
                  <a:lnTo>
                    <a:pt x="673789" y="2007299"/>
                  </a:lnTo>
                  <a:lnTo>
                    <a:pt x="678064" y="2064449"/>
                  </a:lnTo>
                  <a:lnTo>
                    <a:pt x="692219" y="2109883"/>
                  </a:lnTo>
                  <a:lnTo>
                    <a:pt x="704950" y="2169509"/>
                  </a:lnTo>
                  <a:lnTo>
                    <a:pt x="689369" y="2189417"/>
                  </a:lnTo>
                  <a:lnTo>
                    <a:pt x="698869" y="2218849"/>
                  </a:lnTo>
                  <a:lnTo>
                    <a:pt x="710270" y="2261807"/>
                  </a:lnTo>
                  <a:lnTo>
                    <a:pt x="730030" y="2283143"/>
                  </a:lnTo>
                  <a:cubicBezTo>
                    <a:pt x="729587" y="2294509"/>
                    <a:pt x="729143" y="2305876"/>
                    <a:pt x="728700" y="2317242"/>
                  </a:cubicBezTo>
                  <a:lnTo>
                    <a:pt x="732880" y="2351246"/>
                  </a:lnTo>
                  <a:lnTo>
                    <a:pt x="820758" y="2444972"/>
                  </a:lnTo>
                  <a:lnTo>
                    <a:pt x="837668" y="2463451"/>
                  </a:lnTo>
                  <a:lnTo>
                    <a:pt x="837668" y="2419445"/>
                  </a:lnTo>
                  <a:lnTo>
                    <a:pt x="866169" y="2402967"/>
                  </a:lnTo>
                  <a:lnTo>
                    <a:pt x="866169" y="2376869"/>
                  </a:lnTo>
                  <a:lnTo>
                    <a:pt x="837668" y="2364105"/>
                  </a:lnTo>
                  <a:lnTo>
                    <a:pt x="837668" y="2344198"/>
                  </a:lnTo>
                  <a:lnTo>
                    <a:pt x="851634" y="2331434"/>
                  </a:lnTo>
                  <a:lnTo>
                    <a:pt x="865694" y="2308670"/>
                  </a:lnTo>
                  <a:lnTo>
                    <a:pt x="865694" y="2290191"/>
                  </a:lnTo>
                  <a:cubicBezTo>
                    <a:pt x="877379" y="2286000"/>
                    <a:pt x="865694" y="2273141"/>
                    <a:pt x="865694" y="2273141"/>
                  </a:cubicBezTo>
                  <a:lnTo>
                    <a:pt x="846219" y="2273141"/>
                  </a:lnTo>
                  <a:lnTo>
                    <a:pt x="844793" y="2254758"/>
                  </a:lnTo>
                  <a:lnTo>
                    <a:pt x="863224" y="2254758"/>
                  </a:lnTo>
                  <a:lnTo>
                    <a:pt x="870824" y="2266093"/>
                  </a:lnTo>
                  <a:lnTo>
                    <a:pt x="885835" y="2254758"/>
                  </a:lnTo>
                  <a:lnTo>
                    <a:pt x="874529" y="2231993"/>
                  </a:lnTo>
                  <a:cubicBezTo>
                    <a:pt x="877379" y="2224945"/>
                    <a:pt x="897235" y="2231993"/>
                    <a:pt x="897235" y="2231993"/>
                  </a:cubicBezTo>
                  <a:lnTo>
                    <a:pt x="931151" y="2212086"/>
                  </a:lnTo>
                  <a:lnTo>
                    <a:pt x="945306" y="2195132"/>
                  </a:lnTo>
                  <a:lnTo>
                    <a:pt x="945306" y="2172367"/>
                  </a:lnTo>
                  <a:lnTo>
                    <a:pt x="929156" y="2157794"/>
                  </a:lnTo>
                  <a:lnTo>
                    <a:pt x="914905" y="2135029"/>
                  </a:lnTo>
                  <a:lnTo>
                    <a:pt x="931911" y="2135029"/>
                  </a:lnTo>
                  <a:cubicBezTo>
                    <a:pt x="931911" y="2135029"/>
                    <a:pt x="957467" y="2147888"/>
                    <a:pt x="965922" y="2135029"/>
                  </a:cubicBezTo>
                  <a:cubicBezTo>
                    <a:pt x="974377" y="2122170"/>
                    <a:pt x="987202" y="2105216"/>
                    <a:pt x="987202" y="2105216"/>
                  </a:cubicBezTo>
                  <a:lnTo>
                    <a:pt x="1002783" y="2068354"/>
                  </a:lnTo>
                  <a:cubicBezTo>
                    <a:pt x="1002783" y="2068354"/>
                    <a:pt x="1032519" y="2014347"/>
                    <a:pt x="1035369" y="2010061"/>
                  </a:cubicBezTo>
                  <a:cubicBezTo>
                    <a:pt x="1038219" y="2005774"/>
                    <a:pt x="1035369" y="1952911"/>
                    <a:pt x="1035369" y="1952911"/>
                  </a:cubicBezTo>
                  <a:lnTo>
                    <a:pt x="1082110" y="1914811"/>
                  </a:lnTo>
                  <a:lnTo>
                    <a:pt x="1113271" y="1914811"/>
                  </a:lnTo>
                  <a:lnTo>
                    <a:pt x="1138732" y="1872139"/>
                  </a:lnTo>
                  <a:lnTo>
                    <a:pt x="1158587" y="1844135"/>
                  </a:lnTo>
                  <a:lnTo>
                    <a:pt x="1158587" y="1796510"/>
                  </a:lnTo>
                  <a:lnTo>
                    <a:pt x="1165617" y="1751076"/>
                  </a:lnTo>
                  <a:lnTo>
                    <a:pt x="1154502" y="1706690"/>
                  </a:lnTo>
                  <a:lnTo>
                    <a:pt x="1194118" y="1654112"/>
                  </a:lnTo>
                  <a:lnTo>
                    <a:pt x="1223854" y="1625537"/>
                  </a:lnTo>
                  <a:lnTo>
                    <a:pt x="1212549" y="1573054"/>
                  </a:lnTo>
                  <a:lnTo>
                    <a:pt x="1206658" y="1540478"/>
                  </a:lnTo>
                  <a:close/>
                  <a:moveTo>
                    <a:pt x="1522257" y="424720"/>
                  </a:moveTo>
                  <a:lnTo>
                    <a:pt x="1531757" y="430340"/>
                  </a:lnTo>
                  <a:lnTo>
                    <a:pt x="1544678" y="419100"/>
                  </a:lnTo>
                  <a:lnTo>
                    <a:pt x="1563013" y="419100"/>
                  </a:lnTo>
                  <a:lnTo>
                    <a:pt x="1579924" y="413385"/>
                  </a:lnTo>
                  <a:lnTo>
                    <a:pt x="1587524" y="402907"/>
                  </a:lnTo>
                  <a:lnTo>
                    <a:pt x="1583914" y="388430"/>
                  </a:lnTo>
                  <a:lnTo>
                    <a:pt x="1591134" y="380714"/>
                  </a:lnTo>
                  <a:cubicBezTo>
                    <a:pt x="1591989" y="368999"/>
                    <a:pt x="1573463" y="360521"/>
                    <a:pt x="1573463" y="360521"/>
                  </a:cubicBezTo>
                  <a:lnTo>
                    <a:pt x="1563013" y="360521"/>
                  </a:lnTo>
                  <a:lnTo>
                    <a:pt x="1550093" y="375476"/>
                  </a:lnTo>
                  <a:lnTo>
                    <a:pt x="1536412" y="375476"/>
                  </a:lnTo>
                  <a:lnTo>
                    <a:pt x="1531567" y="392430"/>
                  </a:lnTo>
                  <a:lnTo>
                    <a:pt x="1533562" y="405194"/>
                  </a:lnTo>
                  <a:lnTo>
                    <a:pt x="1522257" y="412242"/>
                  </a:lnTo>
                  <a:lnTo>
                    <a:pt x="1522257" y="424720"/>
                  </a:lnTo>
                  <a:close/>
                  <a:moveTo>
                    <a:pt x="1607759" y="317373"/>
                  </a:moveTo>
                  <a:lnTo>
                    <a:pt x="1593319" y="323850"/>
                  </a:lnTo>
                  <a:lnTo>
                    <a:pt x="1593319" y="345662"/>
                  </a:lnTo>
                  <a:lnTo>
                    <a:pt x="1594934" y="351282"/>
                  </a:lnTo>
                  <a:cubicBezTo>
                    <a:pt x="1595988" y="355778"/>
                    <a:pt x="1596530" y="360379"/>
                    <a:pt x="1596549" y="364998"/>
                  </a:cubicBezTo>
                  <a:lnTo>
                    <a:pt x="1606999" y="372237"/>
                  </a:lnTo>
                  <a:lnTo>
                    <a:pt x="1617450" y="378714"/>
                  </a:lnTo>
                  <a:lnTo>
                    <a:pt x="1622295" y="388239"/>
                  </a:lnTo>
                  <a:cubicBezTo>
                    <a:pt x="1622295" y="388239"/>
                    <a:pt x="1620680" y="397764"/>
                    <a:pt x="1615075" y="397764"/>
                  </a:cubicBezTo>
                  <a:lnTo>
                    <a:pt x="1602154" y="401860"/>
                  </a:lnTo>
                  <a:lnTo>
                    <a:pt x="1606999" y="410718"/>
                  </a:lnTo>
                  <a:cubicBezTo>
                    <a:pt x="1606999" y="410718"/>
                    <a:pt x="1597499" y="415576"/>
                    <a:pt x="1596549" y="419576"/>
                  </a:cubicBezTo>
                  <a:lnTo>
                    <a:pt x="1605384" y="426053"/>
                  </a:lnTo>
                  <a:lnTo>
                    <a:pt x="1597309" y="434150"/>
                  </a:lnTo>
                  <a:lnTo>
                    <a:pt x="1579639" y="434150"/>
                  </a:lnTo>
                  <a:lnTo>
                    <a:pt x="1579639" y="443675"/>
                  </a:lnTo>
                  <a:lnTo>
                    <a:pt x="1616690" y="443675"/>
                  </a:lnTo>
                  <a:lnTo>
                    <a:pt x="1631985" y="434150"/>
                  </a:lnTo>
                  <a:lnTo>
                    <a:pt x="1654501" y="438150"/>
                  </a:lnTo>
                  <a:cubicBezTo>
                    <a:pt x="1654501" y="438150"/>
                    <a:pt x="1673026" y="434150"/>
                    <a:pt x="1677016" y="434150"/>
                  </a:cubicBezTo>
                  <a:lnTo>
                    <a:pt x="1673786" y="430054"/>
                  </a:lnTo>
                  <a:lnTo>
                    <a:pt x="1679486" y="422815"/>
                  </a:lnTo>
                  <a:lnTo>
                    <a:pt x="1688322" y="412337"/>
                  </a:lnTo>
                  <a:lnTo>
                    <a:pt x="1677016" y="407765"/>
                  </a:lnTo>
                  <a:lnTo>
                    <a:pt x="1664191" y="403765"/>
                  </a:lnTo>
                  <a:lnTo>
                    <a:pt x="1665806" y="390049"/>
                  </a:lnTo>
                  <a:lnTo>
                    <a:pt x="1653646" y="380524"/>
                  </a:lnTo>
                  <a:lnTo>
                    <a:pt x="1635215" y="370427"/>
                  </a:lnTo>
                  <a:lnTo>
                    <a:pt x="1633600" y="351854"/>
                  </a:lnTo>
                  <a:lnTo>
                    <a:pt x="1635215" y="335756"/>
                  </a:lnTo>
                  <a:lnTo>
                    <a:pt x="1616215" y="335756"/>
                  </a:lnTo>
                  <a:lnTo>
                    <a:pt x="1612224" y="327660"/>
                  </a:lnTo>
                  <a:lnTo>
                    <a:pt x="1623435" y="317182"/>
                  </a:lnTo>
                  <a:lnTo>
                    <a:pt x="1607759" y="317373"/>
                  </a:lnTo>
                  <a:close/>
                  <a:moveTo>
                    <a:pt x="1713212" y="386810"/>
                  </a:moveTo>
                  <a:lnTo>
                    <a:pt x="1713212" y="380714"/>
                  </a:lnTo>
                  <a:lnTo>
                    <a:pt x="1726133" y="380714"/>
                  </a:lnTo>
                  <a:lnTo>
                    <a:pt x="1733353" y="375476"/>
                  </a:lnTo>
                  <a:lnTo>
                    <a:pt x="1733353" y="355282"/>
                  </a:lnTo>
                  <a:lnTo>
                    <a:pt x="1742853" y="350425"/>
                  </a:lnTo>
                  <a:lnTo>
                    <a:pt x="1739623" y="334328"/>
                  </a:lnTo>
                  <a:lnTo>
                    <a:pt x="1724518" y="328994"/>
                  </a:lnTo>
                  <a:lnTo>
                    <a:pt x="1702002" y="336232"/>
                  </a:lnTo>
                  <a:lnTo>
                    <a:pt x="1702002" y="348044"/>
                  </a:lnTo>
                  <a:lnTo>
                    <a:pt x="1688322" y="349663"/>
                  </a:lnTo>
                  <a:lnTo>
                    <a:pt x="1685092" y="360521"/>
                  </a:lnTo>
                  <a:lnTo>
                    <a:pt x="1694592" y="364998"/>
                  </a:lnTo>
                  <a:lnTo>
                    <a:pt x="1679296" y="373856"/>
                  </a:lnTo>
                  <a:lnTo>
                    <a:pt x="1675211" y="380714"/>
                  </a:lnTo>
                  <a:lnTo>
                    <a:pt x="1688132" y="392430"/>
                  </a:lnTo>
                  <a:lnTo>
                    <a:pt x="1713212" y="386810"/>
                  </a:lnTo>
                  <a:close/>
                  <a:moveTo>
                    <a:pt x="2524534" y="876110"/>
                  </a:moveTo>
                  <a:lnTo>
                    <a:pt x="2577736" y="904685"/>
                  </a:lnTo>
                  <a:lnTo>
                    <a:pt x="2605192" y="894017"/>
                  </a:lnTo>
                  <a:lnTo>
                    <a:pt x="2623432" y="919925"/>
                  </a:lnTo>
                  <a:lnTo>
                    <a:pt x="2672169" y="930688"/>
                  </a:lnTo>
                  <a:lnTo>
                    <a:pt x="2693449" y="941356"/>
                  </a:lnTo>
                  <a:lnTo>
                    <a:pt x="2752826" y="809593"/>
                  </a:lnTo>
                  <a:cubicBezTo>
                    <a:pt x="2662503" y="608118"/>
                    <a:pt x="2543606" y="384419"/>
                    <a:pt x="2300883" y="208344"/>
                  </a:cubicBezTo>
                  <a:lnTo>
                    <a:pt x="2251877" y="211265"/>
                  </a:lnTo>
                  <a:lnTo>
                    <a:pt x="2241237" y="232696"/>
                  </a:lnTo>
                  <a:lnTo>
                    <a:pt x="2218531" y="224219"/>
                  </a:lnTo>
                  <a:lnTo>
                    <a:pt x="2207796" y="205169"/>
                  </a:lnTo>
                  <a:lnTo>
                    <a:pt x="2186420" y="205169"/>
                  </a:lnTo>
                  <a:lnTo>
                    <a:pt x="2195920" y="214694"/>
                  </a:lnTo>
                  <a:lnTo>
                    <a:pt x="2203616" y="230029"/>
                  </a:lnTo>
                  <a:lnTo>
                    <a:pt x="2170080" y="230029"/>
                  </a:lnTo>
                  <a:lnTo>
                    <a:pt x="2170080" y="248983"/>
                  </a:lnTo>
                  <a:lnTo>
                    <a:pt x="2146139" y="245459"/>
                  </a:lnTo>
                  <a:lnTo>
                    <a:pt x="2131604" y="243269"/>
                  </a:lnTo>
                  <a:lnTo>
                    <a:pt x="2123433" y="247364"/>
                  </a:lnTo>
                  <a:lnTo>
                    <a:pt x="2131034" y="252031"/>
                  </a:lnTo>
                  <a:lnTo>
                    <a:pt x="2141579" y="254413"/>
                  </a:lnTo>
                  <a:lnTo>
                    <a:pt x="2132079" y="257937"/>
                  </a:lnTo>
                  <a:lnTo>
                    <a:pt x="2119348" y="252794"/>
                  </a:lnTo>
                  <a:lnTo>
                    <a:pt x="2103483" y="247459"/>
                  </a:lnTo>
                  <a:lnTo>
                    <a:pt x="2098733" y="236887"/>
                  </a:lnTo>
                  <a:lnTo>
                    <a:pt x="2087048" y="227362"/>
                  </a:lnTo>
                  <a:lnTo>
                    <a:pt x="2073557" y="225552"/>
                  </a:lnTo>
                  <a:lnTo>
                    <a:pt x="2064057" y="214408"/>
                  </a:lnTo>
                  <a:lnTo>
                    <a:pt x="2084768" y="216218"/>
                  </a:lnTo>
                  <a:lnTo>
                    <a:pt x="2103008" y="224409"/>
                  </a:lnTo>
                  <a:lnTo>
                    <a:pt x="2118208" y="226219"/>
                  </a:lnTo>
                  <a:cubicBezTo>
                    <a:pt x="2118208" y="226219"/>
                    <a:pt x="2127709" y="223837"/>
                    <a:pt x="2128754" y="225552"/>
                  </a:cubicBezTo>
                  <a:cubicBezTo>
                    <a:pt x="2136021" y="227877"/>
                    <a:pt x="2143498" y="229473"/>
                    <a:pt x="2151079" y="230315"/>
                  </a:cubicBezTo>
                  <a:lnTo>
                    <a:pt x="2163430" y="220790"/>
                  </a:lnTo>
                  <a:lnTo>
                    <a:pt x="2142529" y="205169"/>
                  </a:lnTo>
                  <a:lnTo>
                    <a:pt x="2105478" y="194215"/>
                  </a:lnTo>
                  <a:lnTo>
                    <a:pt x="2040306" y="185833"/>
                  </a:lnTo>
                  <a:cubicBezTo>
                    <a:pt x="2031376" y="183581"/>
                    <a:pt x="2022560" y="180879"/>
                    <a:pt x="2013895" y="177737"/>
                  </a:cubicBezTo>
                  <a:lnTo>
                    <a:pt x="1992235" y="172403"/>
                  </a:lnTo>
                  <a:lnTo>
                    <a:pt x="1944734" y="172403"/>
                  </a:lnTo>
                  <a:lnTo>
                    <a:pt x="1872531" y="185833"/>
                  </a:lnTo>
                  <a:lnTo>
                    <a:pt x="1832631" y="211265"/>
                  </a:lnTo>
                  <a:lnTo>
                    <a:pt x="1785129" y="254222"/>
                  </a:lnTo>
                  <a:lnTo>
                    <a:pt x="1741713" y="260699"/>
                  </a:lnTo>
                  <a:cubicBezTo>
                    <a:pt x="1734977" y="266327"/>
                    <a:pt x="1728631" y="272405"/>
                    <a:pt x="1722712" y="278892"/>
                  </a:cubicBezTo>
                  <a:lnTo>
                    <a:pt x="1732213" y="299561"/>
                  </a:lnTo>
                  <a:lnTo>
                    <a:pt x="1729838" y="309086"/>
                  </a:lnTo>
                  <a:lnTo>
                    <a:pt x="1736298" y="314325"/>
                  </a:lnTo>
                  <a:lnTo>
                    <a:pt x="1741048" y="323850"/>
                  </a:lnTo>
                  <a:lnTo>
                    <a:pt x="1747508" y="333375"/>
                  </a:lnTo>
                  <a:lnTo>
                    <a:pt x="1771544" y="329851"/>
                  </a:lnTo>
                  <a:lnTo>
                    <a:pt x="1797385" y="315182"/>
                  </a:lnTo>
                  <a:lnTo>
                    <a:pt x="1817335" y="325755"/>
                  </a:lnTo>
                  <a:lnTo>
                    <a:pt x="1832631" y="352235"/>
                  </a:lnTo>
                  <a:lnTo>
                    <a:pt x="1835481" y="368141"/>
                  </a:lnTo>
                  <a:lnTo>
                    <a:pt x="1853721" y="371666"/>
                  </a:lnTo>
                  <a:lnTo>
                    <a:pt x="1866071" y="361093"/>
                  </a:lnTo>
                  <a:lnTo>
                    <a:pt x="1878992" y="358140"/>
                  </a:lnTo>
                  <a:lnTo>
                    <a:pt x="1886022" y="336899"/>
                  </a:lnTo>
                  <a:lnTo>
                    <a:pt x="1887162" y="320421"/>
                  </a:lnTo>
                  <a:lnTo>
                    <a:pt x="1904833" y="315182"/>
                  </a:lnTo>
                  <a:lnTo>
                    <a:pt x="1904833" y="304324"/>
                  </a:lnTo>
                  <a:lnTo>
                    <a:pt x="1898372" y="299656"/>
                  </a:lnTo>
                  <a:lnTo>
                    <a:pt x="1890107" y="294323"/>
                  </a:lnTo>
                  <a:lnTo>
                    <a:pt x="1887162" y="275273"/>
                  </a:lnTo>
                  <a:lnTo>
                    <a:pt x="1914048" y="258223"/>
                  </a:lnTo>
                  <a:cubicBezTo>
                    <a:pt x="1914048" y="258223"/>
                    <a:pt x="1928298" y="245269"/>
                    <a:pt x="1928298" y="242983"/>
                  </a:cubicBezTo>
                  <a:cubicBezTo>
                    <a:pt x="1928298" y="240697"/>
                    <a:pt x="1935328" y="232886"/>
                    <a:pt x="1935328" y="232886"/>
                  </a:cubicBezTo>
                  <a:cubicBezTo>
                    <a:pt x="1935328" y="232886"/>
                    <a:pt x="1946539" y="233553"/>
                    <a:pt x="1950054" y="234125"/>
                  </a:cubicBezTo>
                  <a:cubicBezTo>
                    <a:pt x="1953569" y="234696"/>
                    <a:pt x="1972284" y="241173"/>
                    <a:pt x="1972284" y="241173"/>
                  </a:cubicBezTo>
                  <a:lnTo>
                    <a:pt x="1979409" y="246507"/>
                  </a:lnTo>
                  <a:lnTo>
                    <a:pt x="1957654" y="257080"/>
                  </a:lnTo>
                  <a:lnTo>
                    <a:pt x="1944829" y="270034"/>
                  </a:lnTo>
                  <a:lnTo>
                    <a:pt x="1935328" y="276511"/>
                  </a:lnTo>
                  <a:lnTo>
                    <a:pt x="1944164" y="297085"/>
                  </a:lnTo>
                  <a:lnTo>
                    <a:pt x="1967059" y="308896"/>
                  </a:lnTo>
                  <a:lnTo>
                    <a:pt x="1987580" y="304705"/>
                  </a:lnTo>
                  <a:lnTo>
                    <a:pt x="2020166" y="303086"/>
                  </a:lnTo>
                  <a:cubicBezTo>
                    <a:pt x="2020166" y="303086"/>
                    <a:pt x="2057502" y="310610"/>
                    <a:pt x="2059212" y="311849"/>
                  </a:cubicBezTo>
                  <a:cubicBezTo>
                    <a:pt x="2060922" y="313087"/>
                    <a:pt x="2048476" y="317087"/>
                    <a:pt x="2048476" y="317087"/>
                  </a:cubicBezTo>
                  <a:lnTo>
                    <a:pt x="2033941" y="321183"/>
                  </a:lnTo>
                  <a:lnTo>
                    <a:pt x="2025771" y="326517"/>
                  </a:lnTo>
                  <a:lnTo>
                    <a:pt x="2011900" y="319469"/>
                  </a:lnTo>
                  <a:cubicBezTo>
                    <a:pt x="2006305" y="315543"/>
                    <a:pt x="1999721" y="313296"/>
                    <a:pt x="1992900" y="312992"/>
                  </a:cubicBezTo>
                  <a:cubicBezTo>
                    <a:pt x="1987152" y="314112"/>
                    <a:pt x="1981728" y="316521"/>
                    <a:pt x="1977034" y="320040"/>
                  </a:cubicBezTo>
                  <a:lnTo>
                    <a:pt x="1985870" y="333566"/>
                  </a:lnTo>
                  <a:lnTo>
                    <a:pt x="1998125" y="341852"/>
                  </a:lnTo>
                  <a:cubicBezTo>
                    <a:pt x="1998125" y="341852"/>
                    <a:pt x="1992900" y="357092"/>
                    <a:pt x="1989385" y="356521"/>
                  </a:cubicBezTo>
                  <a:cubicBezTo>
                    <a:pt x="1985870" y="355949"/>
                    <a:pt x="1979885" y="345377"/>
                    <a:pt x="1979885" y="345377"/>
                  </a:cubicBezTo>
                  <a:lnTo>
                    <a:pt x="1966299" y="340043"/>
                  </a:lnTo>
                  <a:lnTo>
                    <a:pt x="1957559" y="345377"/>
                  </a:lnTo>
                  <a:lnTo>
                    <a:pt x="1958699" y="358331"/>
                  </a:lnTo>
                  <a:lnTo>
                    <a:pt x="1954899" y="376619"/>
                  </a:lnTo>
                  <a:lnTo>
                    <a:pt x="1940268" y="386144"/>
                  </a:lnTo>
                  <a:lnTo>
                    <a:pt x="1929628" y="394430"/>
                  </a:lnTo>
                  <a:lnTo>
                    <a:pt x="1915568" y="386144"/>
                  </a:lnTo>
                  <a:lnTo>
                    <a:pt x="1897422" y="391478"/>
                  </a:lnTo>
                  <a:lnTo>
                    <a:pt x="1865691" y="389668"/>
                  </a:lnTo>
                  <a:lnTo>
                    <a:pt x="1858661" y="396145"/>
                  </a:lnTo>
                  <a:lnTo>
                    <a:pt x="1847451" y="391478"/>
                  </a:lnTo>
                  <a:cubicBezTo>
                    <a:pt x="1847451" y="391478"/>
                    <a:pt x="1819900" y="392621"/>
                    <a:pt x="1818095" y="393192"/>
                  </a:cubicBezTo>
                  <a:cubicBezTo>
                    <a:pt x="1811797" y="391068"/>
                    <a:pt x="1805716" y="388324"/>
                    <a:pt x="1799950" y="385001"/>
                  </a:cubicBezTo>
                  <a:lnTo>
                    <a:pt x="1792920" y="369094"/>
                  </a:lnTo>
                  <a:lnTo>
                    <a:pt x="1801660" y="358521"/>
                  </a:lnTo>
                  <a:lnTo>
                    <a:pt x="1797575" y="353759"/>
                  </a:lnTo>
                  <a:lnTo>
                    <a:pt x="1794060" y="344996"/>
                  </a:lnTo>
                  <a:lnTo>
                    <a:pt x="1799950" y="337852"/>
                  </a:lnTo>
                  <a:lnTo>
                    <a:pt x="1791114" y="335566"/>
                  </a:lnTo>
                  <a:lnTo>
                    <a:pt x="1776484" y="350234"/>
                  </a:lnTo>
                  <a:cubicBezTo>
                    <a:pt x="1776262" y="354965"/>
                    <a:pt x="1776041" y="359696"/>
                    <a:pt x="1775819" y="364427"/>
                  </a:cubicBezTo>
                  <a:cubicBezTo>
                    <a:pt x="1775819" y="364427"/>
                    <a:pt x="1783514" y="377952"/>
                    <a:pt x="1784084" y="379667"/>
                  </a:cubicBezTo>
                  <a:cubicBezTo>
                    <a:pt x="1784521" y="383779"/>
                    <a:pt x="1784711" y="387914"/>
                    <a:pt x="1784654" y="392049"/>
                  </a:cubicBezTo>
                  <a:lnTo>
                    <a:pt x="1770024" y="397955"/>
                  </a:lnTo>
                  <a:lnTo>
                    <a:pt x="1754158" y="402622"/>
                  </a:lnTo>
                  <a:lnTo>
                    <a:pt x="1757103" y="408527"/>
                  </a:lnTo>
                  <a:lnTo>
                    <a:pt x="1773539" y="411480"/>
                  </a:lnTo>
                  <a:lnTo>
                    <a:pt x="1768219" y="421005"/>
                  </a:lnTo>
                  <a:lnTo>
                    <a:pt x="1758719" y="421577"/>
                  </a:lnTo>
                  <a:lnTo>
                    <a:pt x="1754063" y="433388"/>
                  </a:lnTo>
                  <a:lnTo>
                    <a:pt x="1751118" y="439865"/>
                  </a:lnTo>
                  <a:lnTo>
                    <a:pt x="1738198" y="436340"/>
                  </a:lnTo>
                  <a:lnTo>
                    <a:pt x="1738768" y="428054"/>
                  </a:lnTo>
                  <a:lnTo>
                    <a:pt x="1739338" y="417481"/>
                  </a:lnTo>
                  <a:lnTo>
                    <a:pt x="1734113" y="412147"/>
                  </a:lnTo>
                  <a:lnTo>
                    <a:pt x="1726418" y="420434"/>
                  </a:lnTo>
                  <a:lnTo>
                    <a:pt x="1718247" y="431006"/>
                  </a:lnTo>
                  <a:lnTo>
                    <a:pt x="1699247" y="434531"/>
                  </a:lnTo>
                  <a:lnTo>
                    <a:pt x="1690412" y="441579"/>
                  </a:lnTo>
                  <a:lnTo>
                    <a:pt x="1684522" y="454533"/>
                  </a:lnTo>
                  <a:lnTo>
                    <a:pt x="1670461" y="461010"/>
                  </a:lnTo>
                  <a:lnTo>
                    <a:pt x="1659346" y="468059"/>
                  </a:lnTo>
                  <a:lnTo>
                    <a:pt x="1642245" y="459296"/>
                  </a:lnTo>
                  <a:lnTo>
                    <a:pt x="1639965" y="463391"/>
                  </a:lnTo>
                  <a:lnTo>
                    <a:pt x="1643480" y="472154"/>
                  </a:lnTo>
                  <a:lnTo>
                    <a:pt x="1639395" y="476917"/>
                  </a:lnTo>
                  <a:lnTo>
                    <a:pt x="1617070" y="475107"/>
                  </a:lnTo>
                  <a:lnTo>
                    <a:pt x="1604719" y="473393"/>
                  </a:lnTo>
                  <a:lnTo>
                    <a:pt x="1602914" y="489871"/>
                  </a:lnTo>
                  <a:lnTo>
                    <a:pt x="1624670" y="493395"/>
                  </a:lnTo>
                  <a:lnTo>
                    <a:pt x="1635215" y="502920"/>
                  </a:lnTo>
                  <a:cubicBezTo>
                    <a:pt x="1635215" y="502920"/>
                    <a:pt x="1643480" y="512921"/>
                    <a:pt x="1645190" y="512921"/>
                  </a:cubicBezTo>
                  <a:cubicBezTo>
                    <a:pt x="1646900" y="512921"/>
                    <a:pt x="1658776" y="515874"/>
                    <a:pt x="1658776" y="515874"/>
                  </a:cubicBezTo>
                  <a:lnTo>
                    <a:pt x="1654026" y="541782"/>
                  </a:lnTo>
                  <a:lnTo>
                    <a:pt x="1643480" y="565880"/>
                  </a:lnTo>
                  <a:lnTo>
                    <a:pt x="1599399" y="565309"/>
                  </a:lnTo>
                  <a:lnTo>
                    <a:pt x="1551328" y="564166"/>
                  </a:lnTo>
                  <a:lnTo>
                    <a:pt x="1536032" y="569976"/>
                  </a:lnTo>
                  <a:lnTo>
                    <a:pt x="1531282" y="583502"/>
                  </a:lnTo>
                  <a:lnTo>
                    <a:pt x="1535462" y="597694"/>
                  </a:lnTo>
                  <a:lnTo>
                    <a:pt x="1526912" y="624269"/>
                  </a:lnTo>
                  <a:lnTo>
                    <a:pt x="1523397" y="638461"/>
                  </a:lnTo>
                  <a:cubicBezTo>
                    <a:pt x="1523416" y="643299"/>
                    <a:pt x="1523958" y="648122"/>
                    <a:pt x="1525012" y="652844"/>
                  </a:cubicBezTo>
                  <a:cubicBezTo>
                    <a:pt x="1526247" y="654558"/>
                    <a:pt x="1533277" y="666941"/>
                    <a:pt x="1533277" y="666941"/>
                  </a:cubicBezTo>
                  <a:lnTo>
                    <a:pt x="1527957" y="686943"/>
                  </a:lnTo>
                  <a:lnTo>
                    <a:pt x="1543823" y="691706"/>
                  </a:lnTo>
                  <a:lnTo>
                    <a:pt x="1570233" y="693420"/>
                  </a:lnTo>
                  <a:lnTo>
                    <a:pt x="1584294" y="701135"/>
                  </a:lnTo>
                  <a:lnTo>
                    <a:pt x="1594934" y="702850"/>
                  </a:lnTo>
                  <a:lnTo>
                    <a:pt x="1612510" y="695230"/>
                  </a:lnTo>
                  <a:lnTo>
                    <a:pt x="1638920" y="691706"/>
                  </a:lnTo>
                  <a:lnTo>
                    <a:pt x="1663621" y="671036"/>
                  </a:lnTo>
                  <a:lnTo>
                    <a:pt x="1659536" y="645795"/>
                  </a:lnTo>
                  <a:lnTo>
                    <a:pt x="1674736" y="626745"/>
                  </a:lnTo>
                  <a:lnTo>
                    <a:pt x="1707037" y="606171"/>
                  </a:lnTo>
                  <a:lnTo>
                    <a:pt x="1721098" y="601409"/>
                  </a:lnTo>
                  <a:lnTo>
                    <a:pt x="1719387" y="580263"/>
                  </a:lnTo>
                  <a:lnTo>
                    <a:pt x="1738388" y="569024"/>
                  </a:lnTo>
                  <a:lnTo>
                    <a:pt x="1757388" y="575501"/>
                  </a:lnTo>
                  <a:lnTo>
                    <a:pt x="1770309" y="568452"/>
                  </a:lnTo>
                  <a:lnTo>
                    <a:pt x="1810020" y="556260"/>
                  </a:lnTo>
                  <a:lnTo>
                    <a:pt x="1849351" y="592836"/>
                  </a:lnTo>
                  <a:lnTo>
                    <a:pt x="1903313" y="629888"/>
                  </a:lnTo>
                  <a:cubicBezTo>
                    <a:pt x="1903313" y="629888"/>
                    <a:pt x="1914523" y="652272"/>
                    <a:pt x="1915093" y="653987"/>
                  </a:cubicBezTo>
                  <a:cubicBezTo>
                    <a:pt x="1912946" y="659405"/>
                    <a:pt x="1910172" y="664553"/>
                    <a:pt x="1906828" y="669322"/>
                  </a:cubicBezTo>
                  <a:lnTo>
                    <a:pt x="1876522" y="669322"/>
                  </a:lnTo>
                  <a:lnTo>
                    <a:pt x="1865121" y="671894"/>
                  </a:lnTo>
                  <a:cubicBezTo>
                    <a:pt x="1865121" y="671894"/>
                    <a:pt x="1868637" y="680657"/>
                    <a:pt x="1870917" y="680657"/>
                  </a:cubicBezTo>
                  <a:cubicBezTo>
                    <a:pt x="1873197" y="680657"/>
                    <a:pt x="1897422" y="691896"/>
                    <a:pt x="1897422" y="691896"/>
                  </a:cubicBezTo>
                  <a:lnTo>
                    <a:pt x="1905022" y="697802"/>
                  </a:lnTo>
                  <a:lnTo>
                    <a:pt x="1909108" y="696563"/>
                  </a:lnTo>
                  <a:lnTo>
                    <a:pt x="1908538" y="685419"/>
                  </a:lnTo>
                  <a:lnTo>
                    <a:pt x="1910913" y="674846"/>
                  </a:lnTo>
                  <a:lnTo>
                    <a:pt x="1919083" y="675989"/>
                  </a:lnTo>
                  <a:cubicBezTo>
                    <a:pt x="1922417" y="672357"/>
                    <a:pt x="1925372" y="668401"/>
                    <a:pt x="1927918" y="664178"/>
                  </a:cubicBezTo>
                  <a:cubicBezTo>
                    <a:pt x="1930379" y="658963"/>
                    <a:pt x="1933105" y="653877"/>
                    <a:pt x="1936088" y="648938"/>
                  </a:cubicBezTo>
                  <a:lnTo>
                    <a:pt x="1929628" y="636556"/>
                  </a:lnTo>
                  <a:lnTo>
                    <a:pt x="1933238" y="628269"/>
                  </a:lnTo>
                  <a:lnTo>
                    <a:pt x="1942739" y="629507"/>
                  </a:lnTo>
                  <a:lnTo>
                    <a:pt x="1943879" y="641794"/>
                  </a:lnTo>
                  <a:lnTo>
                    <a:pt x="1947394" y="641794"/>
                  </a:lnTo>
                  <a:lnTo>
                    <a:pt x="1946254" y="626555"/>
                  </a:lnTo>
                  <a:lnTo>
                    <a:pt x="1936753" y="620649"/>
                  </a:lnTo>
                  <a:lnTo>
                    <a:pt x="1924023" y="612172"/>
                  </a:lnTo>
                  <a:lnTo>
                    <a:pt x="1915188" y="599313"/>
                  </a:lnTo>
                  <a:lnTo>
                    <a:pt x="1899892" y="595122"/>
                  </a:lnTo>
                  <a:lnTo>
                    <a:pt x="1882317" y="582740"/>
                  </a:lnTo>
                  <a:lnTo>
                    <a:pt x="1878232" y="568643"/>
                  </a:lnTo>
                  <a:lnTo>
                    <a:pt x="1861796" y="560451"/>
                  </a:lnTo>
                  <a:lnTo>
                    <a:pt x="1857521" y="547497"/>
                  </a:lnTo>
                  <a:lnTo>
                    <a:pt x="1862271" y="533971"/>
                  </a:lnTo>
                  <a:lnTo>
                    <a:pt x="1872816" y="532162"/>
                  </a:lnTo>
                  <a:cubicBezTo>
                    <a:pt x="1873006" y="536480"/>
                    <a:pt x="1873197" y="540798"/>
                    <a:pt x="1873387" y="545116"/>
                  </a:cubicBezTo>
                  <a:lnTo>
                    <a:pt x="1883932" y="548640"/>
                  </a:lnTo>
                  <a:lnTo>
                    <a:pt x="1891057" y="544544"/>
                  </a:lnTo>
                  <a:lnTo>
                    <a:pt x="1901603" y="563594"/>
                  </a:lnTo>
                  <a:lnTo>
                    <a:pt x="1923263" y="575882"/>
                  </a:lnTo>
                  <a:lnTo>
                    <a:pt x="1940363" y="585407"/>
                  </a:lnTo>
                  <a:lnTo>
                    <a:pt x="1950909" y="586645"/>
                  </a:lnTo>
                  <a:lnTo>
                    <a:pt x="1968484" y="605695"/>
                  </a:lnTo>
                  <a:lnTo>
                    <a:pt x="1972664" y="630365"/>
                  </a:lnTo>
                  <a:lnTo>
                    <a:pt x="2005535" y="664559"/>
                  </a:lnTo>
                  <a:lnTo>
                    <a:pt x="2010190" y="688658"/>
                  </a:lnTo>
                  <a:lnTo>
                    <a:pt x="2033656" y="705136"/>
                  </a:lnTo>
                  <a:lnTo>
                    <a:pt x="2040116" y="699802"/>
                  </a:lnTo>
                  <a:lnTo>
                    <a:pt x="2036601" y="684562"/>
                  </a:lnTo>
                  <a:lnTo>
                    <a:pt x="2049521" y="677513"/>
                  </a:lnTo>
                  <a:lnTo>
                    <a:pt x="2045436" y="666845"/>
                  </a:lnTo>
                  <a:lnTo>
                    <a:pt x="2032421" y="662369"/>
                  </a:lnTo>
                  <a:lnTo>
                    <a:pt x="2027101" y="651796"/>
                  </a:lnTo>
                  <a:lnTo>
                    <a:pt x="2029476" y="634651"/>
                  </a:lnTo>
                  <a:lnTo>
                    <a:pt x="2021876" y="625888"/>
                  </a:lnTo>
                  <a:lnTo>
                    <a:pt x="2028906" y="627031"/>
                  </a:lnTo>
                  <a:lnTo>
                    <a:pt x="2034131" y="633508"/>
                  </a:lnTo>
                  <a:lnTo>
                    <a:pt x="2042396" y="622364"/>
                  </a:lnTo>
                  <a:lnTo>
                    <a:pt x="2056457" y="622935"/>
                  </a:lnTo>
                  <a:lnTo>
                    <a:pt x="2070612" y="628841"/>
                  </a:lnTo>
                  <a:lnTo>
                    <a:pt x="2081157" y="643319"/>
                  </a:lnTo>
                  <a:lnTo>
                    <a:pt x="2091703" y="659797"/>
                  </a:lnTo>
                  <a:cubicBezTo>
                    <a:pt x="2091703" y="659797"/>
                    <a:pt x="2084673" y="663893"/>
                    <a:pt x="2084102" y="665702"/>
                  </a:cubicBezTo>
                  <a:cubicBezTo>
                    <a:pt x="2085499" y="670258"/>
                    <a:pt x="2087475" y="674613"/>
                    <a:pt x="2089993" y="678656"/>
                  </a:cubicBezTo>
                  <a:lnTo>
                    <a:pt x="2103483" y="690944"/>
                  </a:lnTo>
                  <a:lnTo>
                    <a:pt x="2114028" y="705803"/>
                  </a:lnTo>
                  <a:lnTo>
                    <a:pt x="2135119" y="705231"/>
                  </a:lnTo>
                  <a:lnTo>
                    <a:pt x="2137494" y="714756"/>
                  </a:lnTo>
                  <a:lnTo>
                    <a:pt x="2152789" y="716471"/>
                  </a:lnTo>
                  <a:lnTo>
                    <a:pt x="2167420" y="712946"/>
                  </a:lnTo>
                  <a:lnTo>
                    <a:pt x="2171600" y="703421"/>
                  </a:lnTo>
                  <a:lnTo>
                    <a:pt x="2178060" y="712280"/>
                  </a:lnTo>
                  <a:lnTo>
                    <a:pt x="2195065" y="718185"/>
                  </a:lnTo>
                  <a:lnTo>
                    <a:pt x="2209696" y="717042"/>
                  </a:lnTo>
                  <a:lnTo>
                    <a:pt x="2222046" y="703421"/>
                  </a:lnTo>
                  <a:lnTo>
                    <a:pt x="2233162" y="708184"/>
                  </a:lnTo>
                  <a:lnTo>
                    <a:pt x="2241427" y="713423"/>
                  </a:lnTo>
                  <a:lnTo>
                    <a:pt x="2238482" y="725234"/>
                  </a:lnTo>
                  <a:lnTo>
                    <a:pt x="2245797" y="749427"/>
                  </a:lnTo>
                  <a:lnTo>
                    <a:pt x="2235157" y="773906"/>
                  </a:lnTo>
                  <a:lnTo>
                    <a:pt x="2235157" y="805910"/>
                  </a:lnTo>
                  <a:lnTo>
                    <a:pt x="2171030" y="805910"/>
                  </a:lnTo>
                  <a:lnTo>
                    <a:pt x="2146709" y="815435"/>
                  </a:lnTo>
                  <a:lnTo>
                    <a:pt x="2107283" y="795719"/>
                  </a:lnTo>
                  <a:lnTo>
                    <a:pt x="2081442" y="798767"/>
                  </a:lnTo>
                  <a:lnTo>
                    <a:pt x="2037266" y="782765"/>
                  </a:lnTo>
                  <a:lnTo>
                    <a:pt x="2002305" y="782765"/>
                  </a:lnTo>
                  <a:lnTo>
                    <a:pt x="1991665" y="792290"/>
                  </a:lnTo>
                  <a:lnTo>
                    <a:pt x="1997745" y="809054"/>
                  </a:lnTo>
                  <a:lnTo>
                    <a:pt x="1984065" y="822769"/>
                  </a:lnTo>
                  <a:lnTo>
                    <a:pt x="1949009" y="801434"/>
                  </a:lnTo>
                  <a:lnTo>
                    <a:pt x="1921648" y="804482"/>
                  </a:lnTo>
                  <a:lnTo>
                    <a:pt x="1911008" y="786194"/>
                  </a:lnTo>
                  <a:lnTo>
                    <a:pt x="1869871" y="774002"/>
                  </a:lnTo>
                  <a:lnTo>
                    <a:pt x="1841371" y="760190"/>
                  </a:lnTo>
                  <a:lnTo>
                    <a:pt x="1819520" y="749427"/>
                  </a:lnTo>
                  <a:lnTo>
                    <a:pt x="1845361" y="718947"/>
                  </a:lnTo>
                  <a:lnTo>
                    <a:pt x="1837761" y="693039"/>
                  </a:lnTo>
                  <a:lnTo>
                    <a:pt x="1819520" y="682276"/>
                  </a:lnTo>
                  <a:lnTo>
                    <a:pt x="1711407" y="694563"/>
                  </a:lnTo>
                  <a:lnTo>
                    <a:pt x="1668846" y="711327"/>
                  </a:lnTo>
                  <a:lnTo>
                    <a:pt x="1641390" y="712851"/>
                  </a:lnTo>
                  <a:lnTo>
                    <a:pt x="1612890" y="723519"/>
                  </a:lnTo>
                  <a:lnTo>
                    <a:pt x="1577929" y="715899"/>
                  </a:lnTo>
                  <a:lnTo>
                    <a:pt x="1555033" y="743331"/>
                  </a:lnTo>
                  <a:lnTo>
                    <a:pt x="1527672" y="761619"/>
                  </a:lnTo>
                  <a:lnTo>
                    <a:pt x="1502971" y="813530"/>
                  </a:lnTo>
                  <a:lnTo>
                    <a:pt x="1509432" y="836390"/>
                  </a:lnTo>
                  <a:lnTo>
                    <a:pt x="1477511" y="866966"/>
                  </a:lnTo>
                  <a:lnTo>
                    <a:pt x="1445590" y="879158"/>
                  </a:lnTo>
                  <a:lnTo>
                    <a:pt x="1430389" y="907733"/>
                  </a:lnTo>
                  <a:cubicBezTo>
                    <a:pt x="1430389" y="907733"/>
                    <a:pt x="1396854" y="982504"/>
                    <a:pt x="1393814" y="988600"/>
                  </a:cubicBezTo>
                  <a:cubicBezTo>
                    <a:pt x="1390773" y="994696"/>
                    <a:pt x="1393814" y="1032891"/>
                    <a:pt x="1393814" y="1032891"/>
                  </a:cubicBezTo>
                  <a:lnTo>
                    <a:pt x="1407494" y="1077087"/>
                  </a:lnTo>
                  <a:lnTo>
                    <a:pt x="1375573" y="1151858"/>
                  </a:lnTo>
                  <a:lnTo>
                    <a:pt x="1387733" y="1188530"/>
                  </a:lnTo>
                  <a:lnTo>
                    <a:pt x="1404454" y="1222058"/>
                  </a:lnTo>
                  <a:lnTo>
                    <a:pt x="1448630" y="1284637"/>
                  </a:lnTo>
                  <a:cubicBezTo>
                    <a:pt x="1448187" y="1295114"/>
                    <a:pt x="1447743" y="1305592"/>
                    <a:pt x="1447300" y="1316069"/>
                  </a:cubicBezTo>
                  <a:lnTo>
                    <a:pt x="1538312" y="1385507"/>
                  </a:lnTo>
                  <a:lnTo>
                    <a:pt x="1599304" y="1360932"/>
                  </a:lnTo>
                  <a:lnTo>
                    <a:pt x="1658016" y="1379601"/>
                  </a:lnTo>
                  <a:lnTo>
                    <a:pt x="1730978" y="1339977"/>
                  </a:lnTo>
                  <a:cubicBezTo>
                    <a:pt x="1730978" y="1339977"/>
                    <a:pt x="1755393" y="1339977"/>
                    <a:pt x="1762994" y="1353693"/>
                  </a:cubicBezTo>
                  <a:cubicBezTo>
                    <a:pt x="1770594" y="1367409"/>
                    <a:pt x="1775154" y="1379601"/>
                    <a:pt x="1802515" y="1379601"/>
                  </a:cubicBezTo>
                  <a:cubicBezTo>
                    <a:pt x="1829875" y="1379601"/>
                    <a:pt x="1843651" y="1410176"/>
                    <a:pt x="1843651" y="1410176"/>
                  </a:cubicBezTo>
                  <a:lnTo>
                    <a:pt x="1831491" y="1445228"/>
                  </a:lnTo>
                  <a:lnTo>
                    <a:pt x="1837571" y="1463516"/>
                  </a:lnTo>
                  <a:lnTo>
                    <a:pt x="1825410" y="1492091"/>
                  </a:lnTo>
                  <a:lnTo>
                    <a:pt x="1853911" y="1551527"/>
                  </a:lnTo>
                  <a:lnTo>
                    <a:pt x="1875192" y="1597343"/>
                  </a:lnTo>
                  <a:lnTo>
                    <a:pt x="1895047" y="1641634"/>
                  </a:lnTo>
                  <a:lnTo>
                    <a:pt x="1899607" y="1698022"/>
                  </a:lnTo>
                  <a:lnTo>
                    <a:pt x="1895047" y="1730121"/>
                  </a:lnTo>
                  <a:lnTo>
                    <a:pt x="1859991" y="1791176"/>
                  </a:lnTo>
                  <a:lnTo>
                    <a:pt x="1870632" y="1885760"/>
                  </a:lnTo>
                  <a:lnTo>
                    <a:pt x="1882792" y="1907095"/>
                  </a:lnTo>
                  <a:lnTo>
                    <a:pt x="1878232" y="1922336"/>
                  </a:lnTo>
                  <a:lnTo>
                    <a:pt x="1899607" y="1945291"/>
                  </a:lnTo>
                  <a:lnTo>
                    <a:pt x="1913288" y="1998631"/>
                  </a:lnTo>
                  <a:lnTo>
                    <a:pt x="1901127" y="2049018"/>
                  </a:lnTo>
                  <a:lnTo>
                    <a:pt x="1919368" y="2087118"/>
                  </a:lnTo>
                  <a:cubicBezTo>
                    <a:pt x="1919368" y="2087118"/>
                    <a:pt x="1936088" y="2128361"/>
                    <a:pt x="1937608" y="2132933"/>
                  </a:cubicBezTo>
                  <a:cubicBezTo>
                    <a:pt x="1939128" y="2137505"/>
                    <a:pt x="1949769" y="2152745"/>
                    <a:pt x="1948249" y="2160365"/>
                  </a:cubicBezTo>
                  <a:cubicBezTo>
                    <a:pt x="1946729" y="2167985"/>
                    <a:pt x="1942169" y="2187893"/>
                    <a:pt x="1942169" y="2187893"/>
                  </a:cubicBezTo>
                  <a:lnTo>
                    <a:pt x="1948249" y="2218373"/>
                  </a:lnTo>
                  <a:lnTo>
                    <a:pt x="2025866" y="2218373"/>
                  </a:lnTo>
                  <a:lnTo>
                    <a:pt x="2062442" y="2206181"/>
                  </a:lnTo>
                  <a:lnTo>
                    <a:pt x="2152219" y="2114645"/>
                  </a:lnTo>
                  <a:cubicBezTo>
                    <a:pt x="2160428" y="2104920"/>
                    <a:pt x="2168037" y="2094709"/>
                    <a:pt x="2175020" y="2084070"/>
                  </a:cubicBezTo>
                  <a:cubicBezTo>
                    <a:pt x="2176540" y="2079498"/>
                    <a:pt x="2188700" y="2023110"/>
                    <a:pt x="2188700" y="2023110"/>
                  </a:cubicBezTo>
                  <a:lnTo>
                    <a:pt x="2252637" y="1997107"/>
                  </a:lnTo>
                  <a:lnTo>
                    <a:pt x="2252637" y="1947291"/>
                  </a:lnTo>
                  <a:lnTo>
                    <a:pt x="2238957" y="1907572"/>
                  </a:lnTo>
                  <a:lnTo>
                    <a:pt x="2272398" y="1875568"/>
                  </a:lnTo>
                  <a:lnTo>
                    <a:pt x="2362270" y="1823657"/>
                  </a:lnTo>
                  <a:lnTo>
                    <a:pt x="2369870" y="1783937"/>
                  </a:lnTo>
                  <a:lnTo>
                    <a:pt x="2369870" y="1715357"/>
                  </a:lnTo>
                  <a:lnTo>
                    <a:pt x="2353055" y="1663446"/>
                  </a:lnTo>
                  <a:lnTo>
                    <a:pt x="2357615" y="1631442"/>
                  </a:lnTo>
                  <a:lnTo>
                    <a:pt x="2342035" y="1617631"/>
                  </a:lnTo>
                  <a:lnTo>
                    <a:pt x="2371010" y="1574959"/>
                  </a:lnTo>
                  <a:lnTo>
                    <a:pt x="2381651" y="1518476"/>
                  </a:lnTo>
                  <a:lnTo>
                    <a:pt x="2424212" y="1492568"/>
                  </a:lnTo>
                  <a:lnTo>
                    <a:pt x="2433712" y="1466564"/>
                  </a:lnTo>
                  <a:lnTo>
                    <a:pt x="2511329" y="1385888"/>
                  </a:lnTo>
                  <a:lnTo>
                    <a:pt x="2535745" y="1309116"/>
                  </a:lnTo>
                  <a:lnTo>
                    <a:pt x="2558546" y="1266730"/>
                  </a:lnTo>
                  <a:lnTo>
                    <a:pt x="2558546" y="1220915"/>
                  </a:lnTo>
                  <a:lnTo>
                    <a:pt x="2537265" y="1213295"/>
                  </a:lnTo>
                  <a:lnTo>
                    <a:pt x="2512849" y="1233107"/>
                  </a:lnTo>
                  <a:lnTo>
                    <a:pt x="2479408" y="1236155"/>
                  </a:lnTo>
                  <a:lnTo>
                    <a:pt x="2444447" y="1245680"/>
                  </a:lnTo>
                  <a:lnTo>
                    <a:pt x="2415472" y="1227296"/>
                  </a:lnTo>
                  <a:lnTo>
                    <a:pt x="2418511" y="1204436"/>
                  </a:lnTo>
                  <a:lnTo>
                    <a:pt x="2382031" y="1163288"/>
                  </a:lnTo>
                  <a:lnTo>
                    <a:pt x="2345454" y="1141857"/>
                  </a:lnTo>
                  <a:lnTo>
                    <a:pt x="2328734" y="1086993"/>
                  </a:lnTo>
                  <a:lnTo>
                    <a:pt x="2293013" y="1052894"/>
                  </a:lnTo>
                  <a:lnTo>
                    <a:pt x="2289973" y="1010221"/>
                  </a:lnTo>
                  <a:lnTo>
                    <a:pt x="2264037" y="972121"/>
                  </a:lnTo>
                  <a:lnTo>
                    <a:pt x="2232116" y="900494"/>
                  </a:lnTo>
                  <a:lnTo>
                    <a:pt x="2198581" y="866966"/>
                  </a:lnTo>
                  <a:lnTo>
                    <a:pt x="2195540" y="839438"/>
                  </a:lnTo>
                  <a:lnTo>
                    <a:pt x="2209316" y="845630"/>
                  </a:lnTo>
                  <a:lnTo>
                    <a:pt x="2224516" y="857821"/>
                  </a:lnTo>
                  <a:lnTo>
                    <a:pt x="2230596" y="880682"/>
                  </a:lnTo>
                  <a:cubicBezTo>
                    <a:pt x="2242757" y="880682"/>
                    <a:pt x="2247317" y="857821"/>
                    <a:pt x="2247317" y="857821"/>
                  </a:cubicBezTo>
                  <a:lnTo>
                    <a:pt x="2257957" y="880682"/>
                  </a:lnTo>
                  <a:lnTo>
                    <a:pt x="2268597" y="909257"/>
                  </a:lnTo>
                  <a:lnTo>
                    <a:pt x="2302133" y="959644"/>
                  </a:lnTo>
                  <a:lnTo>
                    <a:pt x="2320374" y="962692"/>
                  </a:lnTo>
                  <a:lnTo>
                    <a:pt x="2341654" y="1006983"/>
                  </a:lnTo>
                  <a:lnTo>
                    <a:pt x="2340134" y="1026795"/>
                  </a:lnTo>
                  <a:lnTo>
                    <a:pt x="2401031" y="1089374"/>
                  </a:lnTo>
                  <a:lnTo>
                    <a:pt x="2411671" y="1147286"/>
                  </a:lnTo>
                  <a:lnTo>
                    <a:pt x="2422312" y="1173290"/>
                  </a:lnTo>
                  <a:lnTo>
                    <a:pt x="2442167" y="1193102"/>
                  </a:lnTo>
                  <a:lnTo>
                    <a:pt x="2533465" y="1168718"/>
                  </a:lnTo>
                  <a:lnTo>
                    <a:pt x="2550185" y="1153382"/>
                  </a:lnTo>
                  <a:lnTo>
                    <a:pt x="2589706" y="1141190"/>
                  </a:lnTo>
                  <a:lnTo>
                    <a:pt x="2589706" y="1122902"/>
                  </a:lnTo>
                  <a:lnTo>
                    <a:pt x="2635403" y="1092422"/>
                  </a:lnTo>
                  <a:lnTo>
                    <a:pt x="2654403" y="1056989"/>
                  </a:lnTo>
                  <a:lnTo>
                    <a:pt x="2665423" y="1038987"/>
                  </a:lnTo>
                  <a:lnTo>
                    <a:pt x="2680719" y="1017651"/>
                  </a:lnTo>
                  <a:lnTo>
                    <a:pt x="2655543" y="982885"/>
                  </a:lnTo>
                  <a:lnTo>
                    <a:pt x="2620392" y="953071"/>
                  </a:lnTo>
                  <a:lnTo>
                    <a:pt x="2609182" y="924496"/>
                  </a:lnTo>
                  <a:lnTo>
                    <a:pt x="2596262" y="927544"/>
                  </a:lnTo>
                  <a:lnTo>
                    <a:pt x="2586761" y="954977"/>
                  </a:lnTo>
                  <a:lnTo>
                    <a:pt x="2551800" y="964502"/>
                  </a:lnTo>
                  <a:lnTo>
                    <a:pt x="2533560" y="952310"/>
                  </a:lnTo>
                  <a:lnTo>
                    <a:pt x="2527479" y="926402"/>
                  </a:lnTo>
                  <a:lnTo>
                    <a:pt x="2515319" y="929450"/>
                  </a:lnTo>
                  <a:lnTo>
                    <a:pt x="2496984" y="895826"/>
                  </a:lnTo>
                  <a:lnTo>
                    <a:pt x="2480263" y="886301"/>
                  </a:lnTo>
                  <a:lnTo>
                    <a:pt x="2458983" y="851249"/>
                  </a:lnTo>
                  <a:lnTo>
                    <a:pt x="2474183" y="834390"/>
                  </a:lnTo>
                  <a:lnTo>
                    <a:pt x="2524534" y="876110"/>
                  </a:lnTo>
                  <a:close/>
                  <a:moveTo>
                    <a:pt x="1812015" y="651510"/>
                  </a:moveTo>
                  <a:lnTo>
                    <a:pt x="1815245" y="636937"/>
                  </a:lnTo>
                  <a:lnTo>
                    <a:pt x="1815245" y="615982"/>
                  </a:lnTo>
                  <a:cubicBezTo>
                    <a:pt x="1811948" y="613046"/>
                    <a:pt x="1807901" y="611098"/>
                    <a:pt x="1803560" y="610362"/>
                  </a:cubicBezTo>
                  <a:cubicBezTo>
                    <a:pt x="1800444" y="610367"/>
                    <a:pt x="1797432" y="611519"/>
                    <a:pt x="1795104" y="613601"/>
                  </a:cubicBezTo>
                  <a:lnTo>
                    <a:pt x="1795104" y="636937"/>
                  </a:lnTo>
                  <a:cubicBezTo>
                    <a:pt x="1795921" y="641759"/>
                    <a:pt x="1795921" y="646688"/>
                    <a:pt x="1795104" y="651510"/>
                  </a:cubicBezTo>
                  <a:lnTo>
                    <a:pt x="1812015" y="651510"/>
                  </a:lnTo>
                  <a:close/>
                  <a:moveTo>
                    <a:pt x="1812015" y="588550"/>
                  </a:moveTo>
                  <a:cubicBezTo>
                    <a:pt x="1812642" y="583327"/>
                    <a:pt x="1808927" y="578583"/>
                    <a:pt x="1803721" y="577954"/>
                  </a:cubicBezTo>
                  <a:cubicBezTo>
                    <a:pt x="1802714" y="577832"/>
                    <a:pt x="1801698" y="577872"/>
                    <a:pt x="1800710" y="578072"/>
                  </a:cubicBezTo>
                  <a:lnTo>
                    <a:pt x="1795104" y="594169"/>
                  </a:lnTo>
                  <a:lnTo>
                    <a:pt x="1800710" y="606266"/>
                  </a:lnTo>
                  <a:lnTo>
                    <a:pt x="1812015" y="606266"/>
                  </a:lnTo>
                  <a:lnTo>
                    <a:pt x="1812015" y="588550"/>
                  </a:lnTo>
                  <a:close/>
                  <a:moveTo>
                    <a:pt x="1396854" y="171926"/>
                  </a:moveTo>
                  <a:lnTo>
                    <a:pt x="1453855" y="171926"/>
                  </a:lnTo>
                  <a:lnTo>
                    <a:pt x="1484921" y="127063"/>
                  </a:lnTo>
                  <a:lnTo>
                    <a:pt x="1556458" y="127063"/>
                  </a:lnTo>
                  <a:lnTo>
                    <a:pt x="1567953" y="98488"/>
                  </a:lnTo>
                  <a:lnTo>
                    <a:pt x="1611939" y="75152"/>
                  </a:lnTo>
                  <a:cubicBezTo>
                    <a:pt x="1632745" y="56960"/>
                    <a:pt x="1611939" y="24003"/>
                    <a:pt x="1611939" y="24003"/>
                  </a:cubicBezTo>
                  <a:lnTo>
                    <a:pt x="1522257" y="12764"/>
                  </a:lnTo>
                  <a:lnTo>
                    <a:pt x="1433145" y="24194"/>
                  </a:lnTo>
                  <a:lnTo>
                    <a:pt x="1303561" y="0"/>
                  </a:lnTo>
                  <a:lnTo>
                    <a:pt x="1223664" y="36385"/>
                  </a:lnTo>
                  <a:cubicBezTo>
                    <a:pt x="1223664" y="36385"/>
                    <a:pt x="1166187" y="67532"/>
                    <a:pt x="1158397" y="64961"/>
                  </a:cubicBezTo>
                  <a:cubicBezTo>
                    <a:pt x="1142874" y="63646"/>
                    <a:pt x="1127274" y="63646"/>
                    <a:pt x="1111751" y="64961"/>
                  </a:cubicBezTo>
                  <a:cubicBezTo>
                    <a:pt x="1111751" y="64961"/>
                    <a:pt x="1140252" y="90869"/>
                    <a:pt x="1153172" y="93536"/>
                  </a:cubicBezTo>
                  <a:cubicBezTo>
                    <a:pt x="1162615" y="94992"/>
                    <a:pt x="1172229" y="94992"/>
                    <a:pt x="1181673" y="93536"/>
                  </a:cubicBezTo>
                  <a:cubicBezTo>
                    <a:pt x="1181673" y="93536"/>
                    <a:pt x="1181673" y="118872"/>
                    <a:pt x="1186898" y="124682"/>
                  </a:cubicBezTo>
                  <a:cubicBezTo>
                    <a:pt x="1205043" y="145542"/>
                    <a:pt x="1167897" y="161068"/>
                    <a:pt x="1167897" y="161068"/>
                  </a:cubicBezTo>
                  <a:lnTo>
                    <a:pt x="1167897" y="185642"/>
                  </a:lnTo>
                  <a:cubicBezTo>
                    <a:pt x="1167897" y="185642"/>
                    <a:pt x="1171982" y="232029"/>
                    <a:pt x="1179678" y="229933"/>
                  </a:cubicBezTo>
                  <a:cubicBezTo>
                    <a:pt x="1187373" y="227838"/>
                    <a:pt x="1200008" y="254603"/>
                    <a:pt x="1200008" y="254603"/>
                  </a:cubicBezTo>
                  <a:lnTo>
                    <a:pt x="1223854" y="280606"/>
                  </a:lnTo>
                  <a:lnTo>
                    <a:pt x="1267460" y="280606"/>
                  </a:lnTo>
                  <a:lnTo>
                    <a:pt x="1321897" y="215646"/>
                  </a:lnTo>
                  <a:lnTo>
                    <a:pt x="1375478" y="192310"/>
                  </a:lnTo>
                  <a:lnTo>
                    <a:pt x="1396854" y="171926"/>
                  </a:lnTo>
                  <a:close/>
                  <a:moveTo>
                    <a:pt x="2516459" y="1725835"/>
                  </a:moveTo>
                  <a:lnTo>
                    <a:pt x="2509429" y="1706785"/>
                  </a:lnTo>
                  <a:lnTo>
                    <a:pt x="2501354" y="1714786"/>
                  </a:lnTo>
                  <a:lnTo>
                    <a:pt x="2494324" y="1730978"/>
                  </a:lnTo>
                  <a:lnTo>
                    <a:pt x="2478268" y="1740503"/>
                  </a:lnTo>
                  <a:lnTo>
                    <a:pt x="2471238" y="1761744"/>
                  </a:lnTo>
                  <a:lnTo>
                    <a:pt x="2461168" y="1786890"/>
                  </a:lnTo>
                  <a:lnTo>
                    <a:pt x="2421932" y="1798987"/>
                  </a:lnTo>
                  <a:lnTo>
                    <a:pt x="2404831" y="1828229"/>
                  </a:lnTo>
                  <a:lnTo>
                    <a:pt x="2400841" y="1876616"/>
                  </a:lnTo>
                  <a:lnTo>
                    <a:pt x="2386781" y="1900619"/>
                  </a:lnTo>
                  <a:lnTo>
                    <a:pt x="2370725" y="1917764"/>
                  </a:lnTo>
                  <a:lnTo>
                    <a:pt x="2376710" y="1946339"/>
                  </a:lnTo>
                  <a:lnTo>
                    <a:pt x="2387826" y="1959483"/>
                  </a:lnTo>
                  <a:lnTo>
                    <a:pt x="2376710" y="1974533"/>
                  </a:lnTo>
                  <a:lnTo>
                    <a:pt x="2387826" y="1984058"/>
                  </a:lnTo>
                  <a:lnTo>
                    <a:pt x="2424972" y="1984058"/>
                  </a:lnTo>
                  <a:lnTo>
                    <a:pt x="2446062" y="1952816"/>
                  </a:lnTo>
                  <a:cubicBezTo>
                    <a:pt x="2446062" y="1952816"/>
                    <a:pt x="2463163" y="1916525"/>
                    <a:pt x="2463163" y="1913477"/>
                  </a:cubicBezTo>
                  <a:cubicBezTo>
                    <a:pt x="2463163" y="1910429"/>
                    <a:pt x="2471238" y="1877187"/>
                    <a:pt x="2471238" y="1877187"/>
                  </a:cubicBezTo>
                  <a:lnTo>
                    <a:pt x="2500309" y="1839087"/>
                  </a:lnTo>
                  <a:lnTo>
                    <a:pt x="2500309" y="1786319"/>
                  </a:lnTo>
                  <a:lnTo>
                    <a:pt x="2520449" y="1786319"/>
                  </a:lnTo>
                  <a:lnTo>
                    <a:pt x="2514464" y="1748981"/>
                  </a:lnTo>
                  <a:lnTo>
                    <a:pt x="2516459" y="1725835"/>
                  </a:lnTo>
                  <a:close/>
                  <a:moveTo>
                    <a:pt x="487109" y="952881"/>
                  </a:moveTo>
                  <a:lnTo>
                    <a:pt x="443027" y="937832"/>
                  </a:lnTo>
                  <a:cubicBezTo>
                    <a:pt x="443027" y="937832"/>
                    <a:pt x="430772" y="939546"/>
                    <a:pt x="416427" y="942975"/>
                  </a:cubicBezTo>
                  <a:cubicBezTo>
                    <a:pt x="405872" y="945099"/>
                    <a:pt x="395564" y="948290"/>
                    <a:pt x="385646" y="952500"/>
                  </a:cubicBezTo>
                  <a:lnTo>
                    <a:pt x="448158" y="973836"/>
                  </a:lnTo>
                  <a:lnTo>
                    <a:pt x="473428" y="973836"/>
                  </a:lnTo>
                  <a:lnTo>
                    <a:pt x="515609" y="1010221"/>
                  </a:lnTo>
                  <a:lnTo>
                    <a:pt x="544110" y="1010221"/>
                  </a:lnTo>
                  <a:cubicBezTo>
                    <a:pt x="544110" y="1010221"/>
                    <a:pt x="567386" y="999839"/>
                    <a:pt x="559596" y="981646"/>
                  </a:cubicBezTo>
                  <a:lnTo>
                    <a:pt x="523400" y="968597"/>
                  </a:lnTo>
                  <a:lnTo>
                    <a:pt x="487109" y="952881"/>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 name="Google Shape;4219;p48">
              <a:extLst>
                <a:ext uri="{FF2B5EF4-FFF2-40B4-BE49-F238E27FC236}">
                  <a16:creationId xmlns:a16="http://schemas.microsoft.com/office/drawing/2014/main" id="{EC84EA70-F689-F819-3D7E-0E8A2050B654}"/>
                </a:ext>
              </a:extLst>
            </p:cNvPr>
            <p:cNvSpPr/>
            <p:nvPr/>
          </p:nvSpPr>
          <p:spPr>
            <a:xfrm>
              <a:off x="2963026" y="773963"/>
              <a:ext cx="2815611" cy="2175092"/>
            </a:xfrm>
            <a:custGeom>
              <a:avLst/>
              <a:gdLst/>
              <a:ahLst/>
              <a:cxnLst/>
              <a:rect l="l" t="t" r="r" b="b"/>
              <a:pathLst>
                <a:path w="2815611" h="2175092" extrusionOk="0">
                  <a:moveTo>
                    <a:pt x="1577728" y="1854137"/>
                  </a:moveTo>
                  <a:cubicBezTo>
                    <a:pt x="783307" y="1853603"/>
                    <a:pt x="139725" y="1207484"/>
                    <a:pt x="140258" y="410994"/>
                  </a:cubicBezTo>
                  <a:cubicBezTo>
                    <a:pt x="140350" y="271815"/>
                    <a:pt x="160537" y="133380"/>
                    <a:pt x="200190" y="0"/>
                  </a:cubicBezTo>
                  <a:cubicBezTo>
                    <a:pt x="-203778" y="685400"/>
                    <a:pt x="22925" y="1569358"/>
                    <a:pt x="706545" y="1974380"/>
                  </a:cubicBezTo>
                  <a:cubicBezTo>
                    <a:pt x="1390164" y="2379402"/>
                    <a:pt x="2271836" y="2152107"/>
                    <a:pt x="2675797" y="1466707"/>
                  </a:cubicBezTo>
                  <a:cubicBezTo>
                    <a:pt x="2735230" y="1365885"/>
                    <a:pt x="2782181" y="1258167"/>
                    <a:pt x="2815612" y="1145953"/>
                  </a:cubicBezTo>
                  <a:cubicBezTo>
                    <a:pt x="2557081" y="1585036"/>
                    <a:pt x="2086286" y="1854375"/>
                    <a:pt x="1577728" y="1854137"/>
                  </a:cubicBezTo>
                  <a:close/>
                </a:path>
              </a:pathLst>
            </a:custGeom>
            <a:solidFill>
              <a:srgbClr val="000000">
                <a:alpha val="47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1" name="Google Shape;4220;p48">
              <a:extLst>
                <a:ext uri="{FF2B5EF4-FFF2-40B4-BE49-F238E27FC236}">
                  <a16:creationId xmlns:a16="http://schemas.microsoft.com/office/drawing/2014/main" id="{4BEFAE15-8AE7-8C0A-66B9-ABE9E3EBF86C}"/>
                </a:ext>
              </a:extLst>
            </p:cNvPr>
            <p:cNvSpPr/>
            <p:nvPr/>
          </p:nvSpPr>
          <p:spPr>
            <a:xfrm>
              <a:off x="2183550" y="4458424"/>
              <a:ext cx="644687" cy="369950"/>
            </a:xfrm>
            <a:custGeom>
              <a:avLst/>
              <a:gdLst/>
              <a:ahLst/>
              <a:cxnLst/>
              <a:rect l="l" t="t" r="r" b="b"/>
              <a:pathLst>
                <a:path w="644687" h="369950" extrusionOk="0">
                  <a:moveTo>
                    <a:pt x="258217" y="369951"/>
                  </a:moveTo>
                  <a:lnTo>
                    <a:pt x="0" y="221837"/>
                  </a:lnTo>
                  <a:lnTo>
                    <a:pt x="386471" y="0"/>
                  </a:lnTo>
                  <a:lnTo>
                    <a:pt x="644688" y="148114"/>
                  </a:lnTo>
                  <a:lnTo>
                    <a:pt x="258217" y="369951"/>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 name="Google Shape;4221;p48">
              <a:extLst>
                <a:ext uri="{FF2B5EF4-FFF2-40B4-BE49-F238E27FC236}">
                  <a16:creationId xmlns:a16="http://schemas.microsoft.com/office/drawing/2014/main" id="{B471606D-768F-12CB-1BE8-A891BBE7B264}"/>
                </a:ext>
              </a:extLst>
            </p:cNvPr>
            <p:cNvSpPr/>
            <p:nvPr/>
          </p:nvSpPr>
          <p:spPr>
            <a:xfrm>
              <a:off x="2233331" y="4282211"/>
              <a:ext cx="427701" cy="247554"/>
            </a:xfrm>
            <a:custGeom>
              <a:avLst/>
              <a:gdLst/>
              <a:ahLst/>
              <a:cxnLst/>
              <a:rect l="l" t="t" r="r" b="b"/>
              <a:pathLst>
                <a:path w="427701" h="247554" extrusionOk="0">
                  <a:moveTo>
                    <a:pt x="213851" y="247555"/>
                  </a:moveTo>
                  <a:lnTo>
                    <a:pt x="0" y="123730"/>
                  </a:lnTo>
                  <a:lnTo>
                    <a:pt x="213851" y="0"/>
                  </a:lnTo>
                  <a:lnTo>
                    <a:pt x="427702" y="123730"/>
                  </a:lnTo>
                  <a:lnTo>
                    <a:pt x="213851" y="247555"/>
                  </a:lnTo>
                  <a:close/>
                </a:path>
              </a:pathLst>
            </a:custGeom>
            <a:solidFill>
              <a:srgbClr val="E9EA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 name="Google Shape;4222;p48">
              <a:extLst>
                <a:ext uri="{FF2B5EF4-FFF2-40B4-BE49-F238E27FC236}">
                  <a16:creationId xmlns:a16="http://schemas.microsoft.com/office/drawing/2014/main" id="{EB380452-07A3-904C-977D-70F195C2A832}"/>
                </a:ext>
              </a:extLst>
            </p:cNvPr>
            <p:cNvSpPr/>
            <p:nvPr/>
          </p:nvSpPr>
          <p:spPr>
            <a:xfrm>
              <a:off x="2233331" y="4405941"/>
              <a:ext cx="213850" cy="371379"/>
            </a:xfrm>
            <a:custGeom>
              <a:avLst/>
              <a:gdLst/>
              <a:ahLst/>
              <a:cxnLst/>
              <a:rect l="l" t="t" r="r" b="b"/>
              <a:pathLst>
                <a:path w="213850" h="371379" extrusionOk="0">
                  <a:moveTo>
                    <a:pt x="213851" y="371380"/>
                  </a:moveTo>
                  <a:lnTo>
                    <a:pt x="0" y="247555"/>
                  </a:lnTo>
                  <a:lnTo>
                    <a:pt x="0" y="0"/>
                  </a:lnTo>
                  <a:lnTo>
                    <a:pt x="213851" y="123825"/>
                  </a:lnTo>
                  <a:lnTo>
                    <a:pt x="213851" y="371380"/>
                  </a:lnTo>
                  <a:close/>
                </a:path>
              </a:pathLst>
            </a:custGeom>
            <a:solidFill>
              <a:srgbClr val="C5C7D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 name="Google Shape;4223;p48">
              <a:extLst>
                <a:ext uri="{FF2B5EF4-FFF2-40B4-BE49-F238E27FC236}">
                  <a16:creationId xmlns:a16="http://schemas.microsoft.com/office/drawing/2014/main" id="{FCED75DD-EE33-39D9-F82F-1074FE3D3DB3}"/>
                </a:ext>
              </a:extLst>
            </p:cNvPr>
            <p:cNvSpPr/>
            <p:nvPr/>
          </p:nvSpPr>
          <p:spPr>
            <a:xfrm>
              <a:off x="2447182" y="4405941"/>
              <a:ext cx="213850" cy="371379"/>
            </a:xfrm>
            <a:custGeom>
              <a:avLst/>
              <a:gdLst/>
              <a:ahLst/>
              <a:cxnLst/>
              <a:rect l="l" t="t" r="r" b="b"/>
              <a:pathLst>
                <a:path w="213850" h="371379" extrusionOk="0">
                  <a:moveTo>
                    <a:pt x="213851" y="247555"/>
                  </a:moveTo>
                  <a:lnTo>
                    <a:pt x="0" y="371380"/>
                  </a:lnTo>
                  <a:lnTo>
                    <a:pt x="0" y="123825"/>
                  </a:lnTo>
                  <a:lnTo>
                    <a:pt x="213851" y="0"/>
                  </a:lnTo>
                  <a:lnTo>
                    <a:pt x="213851" y="247555"/>
                  </a:lnTo>
                  <a:close/>
                </a:path>
              </a:pathLst>
            </a:custGeom>
            <a:solidFill>
              <a:srgbClr val="D5D6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 name="Google Shape;4224;p48">
              <a:extLst>
                <a:ext uri="{FF2B5EF4-FFF2-40B4-BE49-F238E27FC236}">
                  <a16:creationId xmlns:a16="http://schemas.microsoft.com/office/drawing/2014/main" id="{870256FA-65B2-C2B1-64CB-F7BA55E417FE}"/>
                </a:ext>
              </a:extLst>
            </p:cNvPr>
            <p:cNvSpPr/>
            <p:nvPr/>
          </p:nvSpPr>
          <p:spPr>
            <a:xfrm>
              <a:off x="2726476" y="4553957"/>
              <a:ext cx="159649" cy="89989"/>
            </a:xfrm>
            <a:custGeom>
              <a:avLst/>
              <a:gdLst/>
              <a:ahLst/>
              <a:cxnLst/>
              <a:rect l="l" t="t" r="r" b="b"/>
              <a:pathLst>
                <a:path w="159649" h="89989" extrusionOk="0">
                  <a:moveTo>
                    <a:pt x="8089" y="21720"/>
                  </a:moveTo>
                  <a:cubicBezTo>
                    <a:pt x="26619" y="26806"/>
                    <a:pt x="46400" y="24415"/>
                    <a:pt x="63190" y="15052"/>
                  </a:cubicBezTo>
                  <a:cubicBezTo>
                    <a:pt x="76395" y="15052"/>
                    <a:pt x="148692" y="-15523"/>
                    <a:pt x="158193" y="10480"/>
                  </a:cubicBezTo>
                  <a:cubicBezTo>
                    <a:pt x="166743" y="33150"/>
                    <a:pt x="135582" y="54200"/>
                    <a:pt x="118862" y="58105"/>
                  </a:cubicBezTo>
                  <a:cubicBezTo>
                    <a:pt x="82476" y="66963"/>
                    <a:pt x="55590" y="85156"/>
                    <a:pt x="40959" y="88204"/>
                  </a:cubicBezTo>
                  <a:cubicBezTo>
                    <a:pt x="30034" y="90490"/>
                    <a:pt x="15974" y="92014"/>
                    <a:pt x="7329" y="83442"/>
                  </a:cubicBezTo>
                  <a:cubicBezTo>
                    <a:pt x="-3027" y="73345"/>
                    <a:pt x="-2077" y="35245"/>
                    <a:pt x="8089" y="21720"/>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 name="Google Shape;4225;p48">
              <a:extLst>
                <a:ext uri="{FF2B5EF4-FFF2-40B4-BE49-F238E27FC236}">
                  <a16:creationId xmlns:a16="http://schemas.microsoft.com/office/drawing/2014/main" id="{2803C34A-69B4-30DD-2A45-FD720F0074B4}"/>
                </a:ext>
              </a:extLst>
            </p:cNvPr>
            <p:cNvSpPr/>
            <p:nvPr/>
          </p:nvSpPr>
          <p:spPr>
            <a:xfrm>
              <a:off x="2729149" y="4569009"/>
              <a:ext cx="157010" cy="75128"/>
            </a:xfrm>
            <a:custGeom>
              <a:avLst/>
              <a:gdLst/>
              <a:ahLst/>
              <a:cxnLst/>
              <a:rect l="l" t="t" r="r" b="b"/>
              <a:pathLst>
                <a:path w="157010" h="75128" extrusionOk="0">
                  <a:moveTo>
                    <a:pt x="38381" y="67056"/>
                  </a:moveTo>
                  <a:cubicBezTo>
                    <a:pt x="53011" y="63913"/>
                    <a:pt x="79897" y="45815"/>
                    <a:pt x="116283" y="36957"/>
                  </a:cubicBezTo>
                  <a:cubicBezTo>
                    <a:pt x="130249" y="33528"/>
                    <a:pt x="154284" y="17907"/>
                    <a:pt x="156754" y="0"/>
                  </a:cubicBezTo>
                  <a:cubicBezTo>
                    <a:pt x="159984" y="20860"/>
                    <a:pt x="131864" y="39434"/>
                    <a:pt x="116283" y="43244"/>
                  </a:cubicBezTo>
                  <a:cubicBezTo>
                    <a:pt x="79897" y="52102"/>
                    <a:pt x="53011" y="70295"/>
                    <a:pt x="38381" y="73343"/>
                  </a:cubicBezTo>
                  <a:cubicBezTo>
                    <a:pt x="27456" y="75629"/>
                    <a:pt x="13395" y="77153"/>
                    <a:pt x="4750" y="68580"/>
                  </a:cubicBezTo>
                  <a:cubicBezTo>
                    <a:pt x="2496" y="66075"/>
                    <a:pt x="867" y="63075"/>
                    <a:pt x="0" y="59817"/>
                  </a:cubicBezTo>
                  <a:cubicBezTo>
                    <a:pt x="10928" y="68189"/>
                    <a:pt x="25166" y="70876"/>
                    <a:pt x="38381" y="67056"/>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 name="Google Shape;4226;p48">
              <a:extLst>
                <a:ext uri="{FF2B5EF4-FFF2-40B4-BE49-F238E27FC236}">
                  <a16:creationId xmlns:a16="http://schemas.microsoft.com/office/drawing/2014/main" id="{B0070C88-0743-4D3D-4683-6D97091E23E8}"/>
                </a:ext>
              </a:extLst>
            </p:cNvPr>
            <p:cNvSpPr/>
            <p:nvPr/>
          </p:nvSpPr>
          <p:spPr>
            <a:xfrm>
              <a:off x="2596621" y="4484615"/>
              <a:ext cx="159662" cy="89989"/>
            </a:xfrm>
            <a:custGeom>
              <a:avLst/>
              <a:gdLst/>
              <a:ahLst/>
              <a:cxnLst/>
              <a:rect l="l" t="t" r="r" b="b"/>
              <a:pathLst>
                <a:path w="159662" h="89989" extrusionOk="0">
                  <a:moveTo>
                    <a:pt x="8075" y="21720"/>
                  </a:moveTo>
                  <a:cubicBezTo>
                    <a:pt x="26602" y="26863"/>
                    <a:pt x="46403" y="24463"/>
                    <a:pt x="63177" y="15052"/>
                  </a:cubicBezTo>
                  <a:cubicBezTo>
                    <a:pt x="76382" y="15052"/>
                    <a:pt x="148679" y="-15523"/>
                    <a:pt x="158179" y="10480"/>
                  </a:cubicBezTo>
                  <a:cubicBezTo>
                    <a:pt x="166825" y="33245"/>
                    <a:pt x="135569" y="54295"/>
                    <a:pt x="118943" y="58105"/>
                  </a:cubicBezTo>
                  <a:cubicBezTo>
                    <a:pt x="82557" y="66963"/>
                    <a:pt x="55672" y="85156"/>
                    <a:pt x="41041" y="88204"/>
                  </a:cubicBezTo>
                  <a:cubicBezTo>
                    <a:pt x="30116" y="90490"/>
                    <a:pt x="16055" y="92014"/>
                    <a:pt x="7410" y="83442"/>
                  </a:cubicBezTo>
                  <a:cubicBezTo>
                    <a:pt x="-3040" y="73345"/>
                    <a:pt x="-2090" y="35245"/>
                    <a:pt x="8075" y="21720"/>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8" name="Google Shape;4227;p48">
              <a:extLst>
                <a:ext uri="{FF2B5EF4-FFF2-40B4-BE49-F238E27FC236}">
                  <a16:creationId xmlns:a16="http://schemas.microsoft.com/office/drawing/2014/main" id="{A9104A37-BF02-631F-4C90-D80020E54ABE}"/>
                </a:ext>
              </a:extLst>
            </p:cNvPr>
            <p:cNvSpPr/>
            <p:nvPr/>
          </p:nvSpPr>
          <p:spPr>
            <a:xfrm>
              <a:off x="2599186" y="4499667"/>
              <a:ext cx="157105" cy="75128"/>
            </a:xfrm>
            <a:custGeom>
              <a:avLst/>
              <a:gdLst/>
              <a:ahLst/>
              <a:cxnLst/>
              <a:rect l="l" t="t" r="r" b="b"/>
              <a:pathLst>
                <a:path w="157105" h="75128" extrusionOk="0">
                  <a:moveTo>
                    <a:pt x="38476" y="67056"/>
                  </a:moveTo>
                  <a:cubicBezTo>
                    <a:pt x="53106" y="64008"/>
                    <a:pt x="79992" y="45815"/>
                    <a:pt x="116378" y="36957"/>
                  </a:cubicBezTo>
                  <a:cubicBezTo>
                    <a:pt x="130344" y="33528"/>
                    <a:pt x="154379" y="17907"/>
                    <a:pt x="156849" y="0"/>
                  </a:cubicBezTo>
                  <a:cubicBezTo>
                    <a:pt x="160079" y="20955"/>
                    <a:pt x="131959" y="39434"/>
                    <a:pt x="116378" y="43244"/>
                  </a:cubicBezTo>
                  <a:cubicBezTo>
                    <a:pt x="79992" y="52102"/>
                    <a:pt x="53106" y="70295"/>
                    <a:pt x="38476" y="73343"/>
                  </a:cubicBezTo>
                  <a:cubicBezTo>
                    <a:pt x="27551" y="75629"/>
                    <a:pt x="13490" y="77153"/>
                    <a:pt x="4845" y="68580"/>
                  </a:cubicBezTo>
                  <a:cubicBezTo>
                    <a:pt x="2578" y="66113"/>
                    <a:pt x="919" y="63141"/>
                    <a:pt x="0" y="59912"/>
                  </a:cubicBezTo>
                  <a:cubicBezTo>
                    <a:pt x="10998" y="68209"/>
                    <a:pt x="25243" y="70856"/>
                    <a:pt x="38476" y="67056"/>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 name="Google Shape;4228;p48">
              <a:extLst>
                <a:ext uri="{FF2B5EF4-FFF2-40B4-BE49-F238E27FC236}">
                  <a16:creationId xmlns:a16="http://schemas.microsoft.com/office/drawing/2014/main" id="{1893ED6F-514B-4BE1-3E93-19D38CF4B2CD}"/>
                </a:ext>
              </a:extLst>
            </p:cNvPr>
            <p:cNvSpPr/>
            <p:nvPr/>
          </p:nvSpPr>
          <p:spPr>
            <a:xfrm>
              <a:off x="2302147" y="4142110"/>
              <a:ext cx="514696" cy="443940"/>
            </a:xfrm>
            <a:custGeom>
              <a:avLst/>
              <a:gdLst/>
              <a:ahLst/>
              <a:cxnLst/>
              <a:rect l="l" t="t" r="r" b="b"/>
              <a:pathLst>
                <a:path w="514696" h="443940" extrusionOk="0">
                  <a:moveTo>
                    <a:pt x="99908" y="274309"/>
                  </a:moveTo>
                  <a:cubicBezTo>
                    <a:pt x="156055" y="299074"/>
                    <a:pt x="209066" y="302884"/>
                    <a:pt x="252388" y="279643"/>
                  </a:cubicBezTo>
                  <a:lnTo>
                    <a:pt x="297134" y="253735"/>
                  </a:lnTo>
                  <a:cubicBezTo>
                    <a:pt x="299794" y="311647"/>
                    <a:pt x="302359" y="367273"/>
                    <a:pt x="302359" y="367273"/>
                  </a:cubicBezTo>
                  <a:cubicBezTo>
                    <a:pt x="302359" y="367273"/>
                    <a:pt x="336655" y="393371"/>
                    <a:pt x="363351" y="370130"/>
                  </a:cubicBezTo>
                  <a:cubicBezTo>
                    <a:pt x="363351" y="370130"/>
                    <a:pt x="368956" y="288787"/>
                    <a:pt x="374656" y="208872"/>
                  </a:cubicBezTo>
                  <a:lnTo>
                    <a:pt x="421872" y="181440"/>
                  </a:lnTo>
                  <a:cubicBezTo>
                    <a:pt x="420813" y="185707"/>
                    <a:pt x="420239" y="190089"/>
                    <a:pt x="420162" y="194489"/>
                  </a:cubicBezTo>
                  <a:cubicBezTo>
                    <a:pt x="420162" y="209729"/>
                    <a:pt x="430992" y="435472"/>
                    <a:pt x="430992" y="435472"/>
                  </a:cubicBezTo>
                  <a:cubicBezTo>
                    <a:pt x="430992" y="435472"/>
                    <a:pt x="465573" y="456141"/>
                    <a:pt x="492269" y="432900"/>
                  </a:cubicBezTo>
                  <a:cubicBezTo>
                    <a:pt x="492269" y="432900"/>
                    <a:pt x="510225" y="171248"/>
                    <a:pt x="514405" y="129434"/>
                  </a:cubicBezTo>
                  <a:cubicBezTo>
                    <a:pt x="519060" y="82475"/>
                    <a:pt x="466903" y="59329"/>
                    <a:pt x="434033" y="71331"/>
                  </a:cubicBezTo>
                  <a:lnTo>
                    <a:pt x="383681" y="90381"/>
                  </a:lnTo>
                  <a:cubicBezTo>
                    <a:pt x="384726" y="77236"/>
                    <a:pt x="385581" y="67045"/>
                    <a:pt x="386151" y="61330"/>
                  </a:cubicBezTo>
                  <a:cubicBezTo>
                    <a:pt x="390806" y="14276"/>
                    <a:pt x="338650" y="-8870"/>
                    <a:pt x="305874" y="3132"/>
                  </a:cubicBezTo>
                  <a:cubicBezTo>
                    <a:pt x="275853" y="14086"/>
                    <a:pt x="73213" y="90286"/>
                    <a:pt x="73213" y="90286"/>
                  </a:cubicBezTo>
                  <a:cubicBezTo>
                    <a:pt x="74494" y="109831"/>
                    <a:pt x="76873" y="129300"/>
                    <a:pt x="80338" y="148579"/>
                  </a:cubicBezTo>
                  <a:lnTo>
                    <a:pt x="346" y="141816"/>
                  </a:lnTo>
                  <a:cubicBezTo>
                    <a:pt x="-4594" y="217254"/>
                    <a:pt x="44142" y="249544"/>
                    <a:pt x="99908" y="274309"/>
                  </a:cubicBezTo>
                  <a:close/>
                  <a:moveTo>
                    <a:pt x="240132" y="144293"/>
                  </a:moveTo>
                  <a:lnTo>
                    <a:pt x="293714" y="113241"/>
                  </a:lnTo>
                  <a:cubicBezTo>
                    <a:pt x="292795" y="117022"/>
                    <a:pt x="292191" y="120880"/>
                    <a:pt x="291909" y="124766"/>
                  </a:cubicBezTo>
                  <a:close/>
                </a:path>
              </a:pathLst>
            </a:custGeom>
            <a:solidFill>
              <a:srgbClr val="616E8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 name="Google Shape;4229;p48">
              <a:extLst>
                <a:ext uri="{FF2B5EF4-FFF2-40B4-BE49-F238E27FC236}">
                  <a16:creationId xmlns:a16="http://schemas.microsoft.com/office/drawing/2014/main" id="{F50BF5DD-8E8D-3A03-73EA-FCEBEDFB30BA}"/>
                </a:ext>
              </a:extLst>
            </p:cNvPr>
            <p:cNvSpPr/>
            <p:nvPr/>
          </p:nvSpPr>
          <p:spPr>
            <a:xfrm>
              <a:off x="2258507" y="4054849"/>
              <a:ext cx="110678" cy="194691"/>
            </a:xfrm>
            <a:custGeom>
              <a:avLst/>
              <a:gdLst/>
              <a:ahLst/>
              <a:cxnLst/>
              <a:rect l="l" t="t" r="r" b="b"/>
              <a:pathLst>
                <a:path w="110678" h="194691" extrusionOk="0">
                  <a:moveTo>
                    <a:pt x="0" y="0"/>
                  </a:moveTo>
                  <a:cubicBezTo>
                    <a:pt x="0" y="0"/>
                    <a:pt x="6555" y="99917"/>
                    <a:pt x="19666" y="114300"/>
                  </a:cubicBezTo>
                  <a:cubicBezTo>
                    <a:pt x="32776" y="128683"/>
                    <a:pt x="76667" y="138493"/>
                    <a:pt x="76667" y="138493"/>
                  </a:cubicBezTo>
                  <a:lnTo>
                    <a:pt x="110678" y="194691"/>
                  </a:lnTo>
                  <a:cubicBezTo>
                    <a:pt x="110678" y="194691"/>
                    <a:pt x="79612" y="16192"/>
                    <a:pt x="72677" y="11906"/>
                  </a:cubicBezTo>
                  <a:cubicBezTo>
                    <a:pt x="65742" y="7620"/>
                    <a:pt x="0" y="0"/>
                    <a:pt x="0"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 name="Google Shape;4230;p48">
              <a:extLst>
                <a:ext uri="{FF2B5EF4-FFF2-40B4-BE49-F238E27FC236}">
                  <a16:creationId xmlns:a16="http://schemas.microsoft.com/office/drawing/2014/main" id="{CAC8EE1A-1ADE-DDFE-5842-588AE7FA56DB}"/>
                </a:ext>
              </a:extLst>
            </p:cNvPr>
            <p:cNvSpPr/>
            <p:nvPr/>
          </p:nvSpPr>
          <p:spPr>
            <a:xfrm>
              <a:off x="2250051" y="3940511"/>
              <a:ext cx="73912" cy="142900"/>
            </a:xfrm>
            <a:custGeom>
              <a:avLst/>
              <a:gdLst/>
              <a:ahLst/>
              <a:cxnLst/>
              <a:rect l="l" t="t" r="r" b="b"/>
              <a:pathLst>
                <a:path w="73912" h="142900" extrusionOk="0">
                  <a:moveTo>
                    <a:pt x="73912" y="3467"/>
                  </a:moveTo>
                  <a:cubicBezTo>
                    <a:pt x="56731" y="-4505"/>
                    <a:pt x="36318" y="1677"/>
                    <a:pt x="26411" y="17850"/>
                  </a:cubicBezTo>
                  <a:cubicBezTo>
                    <a:pt x="13965" y="38614"/>
                    <a:pt x="950" y="109957"/>
                    <a:pt x="0" y="122149"/>
                  </a:cubicBezTo>
                  <a:cubicBezTo>
                    <a:pt x="0" y="122149"/>
                    <a:pt x="17575" y="146533"/>
                    <a:pt x="43891" y="14243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 name="Google Shape;4231;p48">
              <a:extLst>
                <a:ext uri="{FF2B5EF4-FFF2-40B4-BE49-F238E27FC236}">
                  <a16:creationId xmlns:a16="http://schemas.microsoft.com/office/drawing/2014/main" id="{4A0932FC-A04F-8497-1EF4-9CFC4D6C9E41}"/>
                </a:ext>
              </a:extLst>
            </p:cNvPr>
            <p:cNvSpPr/>
            <p:nvPr/>
          </p:nvSpPr>
          <p:spPr>
            <a:xfrm>
              <a:off x="2326123" y="3751123"/>
              <a:ext cx="169201" cy="272154"/>
            </a:xfrm>
            <a:custGeom>
              <a:avLst/>
              <a:gdLst/>
              <a:ahLst/>
              <a:cxnLst/>
              <a:rect l="l" t="t" r="r" b="b"/>
              <a:pathLst>
                <a:path w="169201" h="272154" extrusionOk="0">
                  <a:moveTo>
                    <a:pt x="9431" y="194093"/>
                  </a:moveTo>
                  <a:cubicBezTo>
                    <a:pt x="26626" y="194951"/>
                    <a:pt x="39452" y="199427"/>
                    <a:pt x="41542" y="194093"/>
                  </a:cubicBezTo>
                  <a:cubicBezTo>
                    <a:pt x="43431" y="185197"/>
                    <a:pt x="44764" y="176196"/>
                    <a:pt x="45532" y="167138"/>
                  </a:cubicBezTo>
                  <a:cubicBezTo>
                    <a:pt x="43537" y="162185"/>
                    <a:pt x="41827" y="156755"/>
                    <a:pt x="41827" y="156755"/>
                  </a:cubicBezTo>
                  <a:cubicBezTo>
                    <a:pt x="20166" y="143420"/>
                    <a:pt x="13326" y="119989"/>
                    <a:pt x="10571" y="92748"/>
                  </a:cubicBezTo>
                  <a:cubicBezTo>
                    <a:pt x="5726" y="46170"/>
                    <a:pt x="30806" y="5308"/>
                    <a:pt x="77073" y="450"/>
                  </a:cubicBezTo>
                  <a:cubicBezTo>
                    <a:pt x="120774" y="-4122"/>
                    <a:pt x="153075" y="26644"/>
                    <a:pt x="161530" y="68935"/>
                  </a:cubicBezTo>
                  <a:cubicBezTo>
                    <a:pt x="166185" y="89890"/>
                    <a:pt x="175400" y="129324"/>
                    <a:pt x="162955" y="163613"/>
                  </a:cubicBezTo>
                  <a:cubicBezTo>
                    <a:pt x="156020" y="182663"/>
                    <a:pt x="146995" y="198094"/>
                    <a:pt x="138064" y="201047"/>
                  </a:cubicBezTo>
                  <a:cubicBezTo>
                    <a:pt x="129411" y="200818"/>
                    <a:pt x="120781" y="200056"/>
                    <a:pt x="112224" y="198761"/>
                  </a:cubicBezTo>
                  <a:lnTo>
                    <a:pt x="112224" y="198761"/>
                  </a:lnTo>
                  <a:cubicBezTo>
                    <a:pt x="112224" y="198761"/>
                    <a:pt x="109943" y="211715"/>
                    <a:pt x="108328" y="220097"/>
                  </a:cubicBezTo>
                  <a:cubicBezTo>
                    <a:pt x="106713" y="228479"/>
                    <a:pt x="107378" y="232765"/>
                    <a:pt x="123814" y="242957"/>
                  </a:cubicBezTo>
                  <a:cubicBezTo>
                    <a:pt x="140249" y="253149"/>
                    <a:pt x="98923" y="274103"/>
                    <a:pt x="71847" y="272008"/>
                  </a:cubicBezTo>
                  <a:cubicBezTo>
                    <a:pt x="44772" y="269912"/>
                    <a:pt x="14276" y="253625"/>
                    <a:pt x="5916" y="236003"/>
                  </a:cubicBezTo>
                  <a:cubicBezTo>
                    <a:pt x="-2825" y="216668"/>
                    <a:pt x="-2065" y="193522"/>
                    <a:pt x="9431" y="194093"/>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83" name="Google Shape;4232;p48">
              <a:extLst>
                <a:ext uri="{FF2B5EF4-FFF2-40B4-BE49-F238E27FC236}">
                  <a16:creationId xmlns:a16="http://schemas.microsoft.com/office/drawing/2014/main" id="{29689A5B-D051-8765-FCFA-F2A04032C8EE}"/>
                </a:ext>
              </a:extLst>
            </p:cNvPr>
            <p:cNvGrpSpPr/>
            <p:nvPr/>
          </p:nvGrpSpPr>
          <p:grpSpPr>
            <a:xfrm>
              <a:off x="2428704" y="3970322"/>
              <a:ext cx="350131" cy="370523"/>
              <a:chOff x="4512354" y="4952197"/>
              <a:chExt cx="350131" cy="370523"/>
            </a:xfrm>
          </p:grpSpPr>
          <p:grpSp>
            <p:nvGrpSpPr>
              <p:cNvPr id="219" name="Google Shape;4233;p48">
                <a:extLst>
                  <a:ext uri="{FF2B5EF4-FFF2-40B4-BE49-F238E27FC236}">
                    <a16:creationId xmlns:a16="http://schemas.microsoft.com/office/drawing/2014/main" id="{AAA32C45-27C5-4E57-AA9C-0AC16DD059A8}"/>
                  </a:ext>
                </a:extLst>
              </p:cNvPr>
              <p:cNvGrpSpPr/>
              <p:nvPr/>
            </p:nvGrpSpPr>
            <p:grpSpPr>
              <a:xfrm>
                <a:off x="4512354" y="5116449"/>
                <a:ext cx="343196" cy="206271"/>
                <a:chOff x="4512354" y="5116449"/>
                <a:chExt cx="343196" cy="206271"/>
              </a:xfrm>
            </p:grpSpPr>
            <p:sp>
              <p:nvSpPr>
                <p:cNvPr id="230" name="Google Shape;4234;p48">
                  <a:extLst>
                    <a:ext uri="{FF2B5EF4-FFF2-40B4-BE49-F238E27FC236}">
                      <a16:creationId xmlns:a16="http://schemas.microsoft.com/office/drawing/2014/main" id="{24233E38-CD5D-8BB3-77E0-289976B437C6}"/>
                    </a:ext>
                  </a:extLst>
                </p:cNvPr>
                <p:cNvSpPr/>
                <p:nvPr/>
              </p:nvSpPr>
              <p:spPr>
                <a:xfrm>
                  <a:off x="4512496" y="5200650"/>
                  <a:ext cx="343054" cy="122070"/>
                </a:xfrm>
                <a:custGeom>
                  <a:avLst/>
                  <a:gdLst/>
                  <a:ahLst/>
                  <a:cxnLst/>
                  <a:rect l="l" t="t" r="r" b="b"/>
                  <a:pathLst>
                    <a:path w="343054" h="122070" extrusionOk="0">
                      <a:moveTo>
                        <a:pt x="343054" y="31909"/>
                      </a:moveTo>
                      <a:lnTo>
                        <a:pt x="343054" y="31909"/>
                      </a:lnTo>
                      <a:cubicBezTo>
                        <a:pt x="343053" y="36890"/>
                        <a:pt x="340413" y="41500"/>
                        <a:pt x="336119" y="44005"/>
                      </a:cubicBezTo>
                      <a:lnTo>
                        <a:pt x="204921" y="120205"/>
                      </a:lnTo>
                      <a:cubicBezTo>
                        <a:pt x="200594" y="122692"/>
                        <a:pt x="195282" y="122692"/>
                        <a:pt x="190955" y="120205"/>
                      </a:cubicBezTo>
                      <a:lnTo>
                        <a:pt x="7030" y="13526"/>
                      </a:lnTo>
                      <a:cubicBezTo>
                        <a:pt x="2686" y="11059"/>
                        <a:pt x="0" y="6439"/>
                        <a:pt x="0" y="1429"/>
                      </a:cubicBezTo>
                      <a:lnTo>
                        <a:pt x="0" y="0"/>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1" name="Google Shape;4235;p48">
                  <a:extLst>
                    <a:ext uri="{FF2B5EF4-FFF2-40B4-BE49-F238E27FC236}">
                      <a16:creationId xmlns:a16="http://schemas.microsoft.com/office/drawing/2014/main" id="{F09BB14F-0754-1B70-5817-BA89D871CD73}"/>
                    </a:ext>
                  </a:extLst>
                </p:cNvPr>
                <p:cNvSpPr/>
                <p:nvPr/>
              </p:nvSpPr>
              <p:spPr>
                <a:xfrm>
                  <a:off x="4710387" y="5232749"/>
                  <a:ext cx="145163" cy="89916"/>
                </a:xfrm>
                <a:custGeom>
                  <a:avLst/>
                  <a:gdLst/>
                  <a:ahLst/>
                  <a:cxnLst/>
                  <a:rect l="l" t="t" r="r" b="b"/>
                  <a:pathLst>
                    <a:path w="145163" h="89916" extrusionOk="0">
                      <a:moveTo>
                        <a:pt x="138229" y="11906"/>
                      </a:moveTo>
                      <a:lnTo>
                        <a:pt x="7030" y="88106"/>
                      </a:lnTo>
                      <a:cubicBezTo>
                        <a:pt x="4885" y="89316"/>
                        <a:pt x="2461" y="89945"/>
                        <a:pt x="0" y="89916"/>
                      </a:cubicBezTo>
                      <a:lnTo>
                        <a:pt x="0" y="0"/>
                      </a:lnTo>
                      <a:lnTo>
                        <a:pt x="145164" y="0"/>
                      </a:lnTo>
                      <a:cubicBezTo>
                        <a:pt x="145097" y="4915"/>
                        <a:pt x="142464" y="9430"/>
                        <a:pt x="138229" y="11906"/>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2" name="Google Shape;4236;p48">
                  <a:extLst>
                    <a:ext uri="{FF2B5EF4-FFF2-40B4-BE49-F238E27FC236}">
                      <a16:creationId xmlns:a16="http://schemas.microsoft.com/office/drawing/2014/main" id="{DE7D8BD4-DE6B-1B5F-9803-8800F39D19DB}"/>
                    </a:ext>
                  </a:extLst>
                </p:cNvPr>
                <p:cNvSpPr/>
                <p:nvPr/>
              </p:nvSpPr>
              <p:spPr>
                <a:xfrm>
                  <a:off x="4512354" y="5116449"/>
                  <a:ext cx="343006" cy="198541"/>
                </a:xfrm>
                <a:custGeom>
                  <a:avLst/>
                  <a:gdLst/>
                  <a:ahLst/>
                  <a:cxnLst/>
                  <a:rect l="l" t="t" r="r" b="b"/>
                  <a:pathLst>
                    <a:path w="343006" h="198541" extrusionOk="0">
                      <a:moveTo>
                        <a:pt x="202973" y="197263"/>
                      </a:moveTo>
                      <a:cubicBezTo>
                        <a:pt x="200034" y="198968"/>
                        <a:pt x="196412" y="198968"/>
                        <a:pt x="193473" y="197263"/>
                      </a:cubicBezTo>
                      <a:lnTo>
                        <a:pt x="1853" y="86582"/>
                      </a:lnTo>
                      <a:cubicBezTo>
                        <a:pt x="-618" y="85249"/>
                        <a:pt x="-618" y="82963"/>
                        <a:pt x="1853" y="81534"/>
                      </a:cubicBezTo>
                      <a:lnTo>
                        <a:pt x="142551" y="0"/>
                      </a:lnTo>
                      <a:lnTo>
                        <a:pt x="343007" y="116110"/>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33" name="Google Shape;4237;p48">
                  <a:extLst>
                    <a:ext uri="{FF2B5EF4-FFF2-40B4-BE49-F238E27FC236}">
                      <a16:creationId xmlns:a16="http://schemas.microsoft.com/office/drawing/2014/main" id="{00CCECCF-FF0A-5AFD-DC98-D8ED9FCEE9BD}"/>
                    </a:ext>
                  </a:extLst>
                </p:cNvPr>
                <p:cNvGrpSpPr/>
                <p:nvPr/>
              </p:nvGrpSpPr>
              <p:grpSpPr>
                <a:xfrm>
                  <a:off x="4592868" y="5212556"/>
                  <a:ext cx="96807" cy="56007"/>
                  <a:chOff x="4592868" y="5212556"/>
                  <a:chExt cx="96807" cy="56007"/>
                </a:xfrm>
              </p:grpSpPr>
              <p:sp>
                <p:nvSpPr>
                  <p:cNvPr id="298" name="Google Shape;4238;p48">
                    <a:extLst>
                      <a:ext uri="{FF2B5EF4-FFF2-40B4-BE49-F238E27FC236}">
                        <a16:creationId xmlns:a16="http://schemas.microsoft.com/office/drawing/2014/main" id="{B7C85E2F-4939-A325-B9EA-882EF07E7565}"/>
                      </a:ext>
                    </a:extLst>
                  </p:cNvPr>
                  <p:cNvSpPr/>
                  <p:nvPr/>
                </p:nvSpPr>
                <p:spPr>
                  <a:xfrm>
                    <a:off x="4592868" y="5212556"/>
                    <a:ext cx="96807" cy="56007"/>
                  </a:xfrm>
                  <a:custGeom>
                    <a:avLst/>
                    <a:gdLst/>
                    <a:ahLst/>
                    <a:cxnLst/>
                    <a:rect l="l" t="t" r="r" b="b"/>
                    <a:pathLst>
                      <a:path w="96807" h="56007" extrusionOk="0">
                        <a:moveTo>
                          <a:pt x="0" y="20003"/>
                        </a:moveTo>
                        <a:lnTo>
                          <a:pt x="950" y="20479"/>
                        </a:lnTo>
                        <a:lnTo>
                          <a:pt x="62227" y="56007"/>
                        </a:lnTo>
                        <a:lnTo>
                          <a:pt x="95858" y="36481"/>
                        </a:lnTo>
                        <a:lnTo>
                          <a:pt x="96808" y="36004"/>
                        </a:lnTo>
                        <a:lnTo>
                          <a:pt x="34581" y="0"/>
                        </a:lnTo>
                        <a:lnTo>
                          <a:pt x="0" y="20003"/>
                        </a:lnTo>
                        <a:close/>
                      </a:path>
                    </a:pathLst>
                  </a:custGeom>
                  <a:solidFill>
                    <a:srgbClr val="BFBFB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9" name="Google Shape;4239;p48">
                    <a:extLst>
                      <a:ext uri="{FF2B5EF4-FFF2-40B4-BE49-F238E27FC236}">
                        <a16:creationId xmlns:a16="http://schemas.microsoft.com/office/drawing/2014/main" id="{67E92A38-9AF0-7CEA-82FE-78E17A6084D7}"/>
                      </a:ext>
                    </a:extLst>
                  </p:cNvPr>
                  <p:cNvSpPr/>
                  <p:nvPr/>
                </p:nvSpPr>
                <p:spPr>
                  <a:xfrm>
                    <a:off x="4593818" y="5213603"/>
                    <a:ext cx="94907" cy="54959"/>
                  </a:xfrm>
                  <a:custGeom>
                    <a:avLst/>
                    <a:gdLst/>
                    <a:ahLst/>
                    <a:cxnLst/>
                    <a:rect l="l" t="t" r="r" b="b"/>
                    <a:pathLst>
                      <a:path w="94907" h="54959" extrusionOk="0">
                        <a:moveTo>
                          <a:pt x="0" y="19431"/>
                        </a:moveTo>
                        <a:lnTo>
                          <a:pt x="61277" y="54959"/>
                        </a:lnTo>
                        <a:lnTo>
                          <a:pt x="94908" y="35433"/>
                        </a:lnTo>
                        <a:lnTo>
                          <a:pt x="33631" y="0"/>
                        </a:lnTo>
                        <a:lnTo>
                          <a:pt x="0" y="19431"/>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34" name="Google Shape;4240;p48">
                  <a:extLst>
                    <a:ext uri="{FF2B5EF4-FFF2-40B4-BE49-F238E27FC236}">
                      <a16:creationId xmlns:a16="http://schemas.microsoft.com/office/drawing/2014/main" id="{0439B96B-B5C8-A25F-BE07-682DA491B102}"/>
                    </a:ext>
                  </a:extLst>
                </p:cNvPr>
                <p:cNvSpPr/>
                <p:nvPr/>
              </p:nvSpPr>
              <p:spPr>
                <a:xfrm>
                  <a:off x="4803130" y="5231915"/>
                  <a:ext cx="21235" cy="12299"/>
                </a:xfrm>
                <a:custGeom>
                  <a:avLst/>
                  <a:gdLst/>
                  <a:ahLst/>
                  <a:cxnLst/>
                  <a:rect l="l" t="t" r="r" b="b"/>
                  <a:pathLst>
                    <a:path w="21235" h="12299" extrusionOk="0">
                      <a:moveTo>
                        <a:pt x="454" y="6834"/>
                      </a:moveTo>
                      <a:lnTo>
                        <a:pt x="9289" y="11978"/>
                      </a:lnTo>
                      <a:cubicBezTo>
                        <a:pt x="10191" y="12406"/>
                        <a:pt x="11238" y="12406"/>
                        <a:pt x="12139" y="11978"/>
                      </a:cubicBezTo>
                      <a:lnTo>
                        <a:pt x="20594" y="7120"/>
                      </a:lnTo>
                      <a:cubicBezTo>
                        <a:pt x="21449" y="7120"/>
                        <a:pt x="21449" y="5882"/>
                        <a:pt x="20594" y="5501"/>
                      </a:cubicBezTo>
                      <a:lnTo>
                        <a:pt x="11759" y="357"/>
                      </a:lnTo>
                      <a:cubicBezTo>
                        <a:pt x="10868" y="-119"/>
                        <a:pt x="9800" y="-119"/>
                        <a:pt x="8909" y="357"/>
                      </a:cubicBezTo>
                      <a:lnTo>
                        <a:pt x="549" y="5215"/>
                      </a:lnTo>
                      <a:cubicBezTo>
                        <a:pt x="-116" y="5215"/>
                        <a:pt x="-211" y="5882"/>
                        <a:pt x="45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5" name="Google Shape;4241;p48">
                  <a:extLst>
                    <a:ext uri="{FF2B5EF4-FFF2-40B4-BE49-F238E27FC236}">
                      <a16:creationId xmlns:a16="http://schemas.microsoft.com/office/drawing/2014/main" id="{9D787474-A2B5-8EC1-E0DE-70AE5F0FB4EA}"/>
                    </a:ext>
                  </a:extLst>
                </p:cNvPr>
                <p:cNvSpPr/>
                <p:nvPr/>
              </p:nvSpPr>
              <p:spPr>
                <a:xfrm>
                  <a:off x="4790604" y="5224200"/>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6" name="Google Shape;4242;p48">
                  <a:extLst>
                    <a:ext uri="{FF2B5EF4-FFF2-40B4-BE49-F238E27FC236}">
                      <a16:creationId xmlns:a16="http://schemas.microsoft.com/office/drawing/2014/main" id="{0C384368-C736-A093-8743-84B372E176CA}"/>
                    </a:ext>
                  </a:extLst>
                </p:cNvPr>
                <p:cNvSpPr/>
                <p:nvPr/>
              </p:nvSpPr>
              <p:spPr>
                <a:xfrm>
                  <a:off x="4778123" y="5216961"/>
                  <a:ext cx="21197" cy="12299"/>
                </a:xfrm>
                <a:custGeom>
                  <a:avLst/>
                  <a:gdLst/>
                  <a:ahLst/>
                  <a:cxnLst/>
                  <a:rect l="l" t="t" r="r" b="b"/>
                  <a:pathLst>
                    <a:path w="21197" h="12299" extrusionOk="0">
                      <a:moveTo>
                        <a:pt x="475" y="6834"/>
                      </a:moveTo>
                      <a:lnTo>
                        <a:pt x="9310" y="11978"/>
                      </a:lnTo>
                      <a:cubicBezTo>
                        <a:pt x="10212" y="12406"/>
                        <a:pt x="11259" y="12406"/>
                        <a:pt x="12160" y="11978"/>
                      </a:cubicBezTo>
                      <a:lnTo>
                        <a:pt x="20521" y="7120"/>
                      </a:lnTo>
                      <a:cubicBezTo>
                        <a:pt x="21376" y="6644"/>
                        <a:pt x="21471" y="5881"/>
                        <a:pt x="20521" y="5501"/>
                      </a:cubicBezTo>
                      <a:lnTo>
                        <a:pt x="11685" y="357"/>
                      </a:lnTo>
                      <a:cubicBezTo>
                        <a:pt x="10794" y="-119"/>
                        <a:pt x="9726" y="-119"/>
                        <a:pt x="8835" y="357"/>
                      </a:cubicBezTo>
                      <a:lnTo>
                        <a:pt x="380" y="5215"/>
                      </a:lnTo>
                      <a:cubicBezTo>
                        <a:pt x="-95" y="5691"/>
                        <a:pt x="-190" y="6358"/>
                        <a:pt x="47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7" name="Google Shape;4243;p48">
                  <a:extLst>
                    <a:ext uri="{FF2B5EF4-FFF2-40B4-BE49-F238E27FC236}">
                      <a16:creationId xmlns:a16="http://schemas.microsoft.com/office/drawing/2014/main" id="{F3191C11-0BB8-FDC2-6835-4350D6733F1A}"/>
                    </a:ext>
                  </a:extLst>
                </p:cNvPr>
                <p:cNvSpPr/>
                <p:nvPr/>
              </p:nvSpPr>
              <p:spPr>
                <a:xfrm>
                  <a:off x="4765618" y="5209722"/>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644"/>
                        <a:pt x="21531" y="5882"/>
                        <a:pt x="20581" y="5501"/>
                      </a:cubicBezTo>
                      <a:lnTo>
                        <a:pt x="11745" y="357"/>
                      </a:lnTo>
                      <a:cubicBezTo>
                        <a:pt x="10854" y="-119"/>
                        <a:pt x="9786" y="-119"/>
                        <a:pt x="8895"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8" name="Google Shape;4244;p48">
                  <a:extLst>
                    <a:ext uri="{FF2B5EF4-FFF2-40B4-BE49-F238E27FC236}">
                      <a16:creationId xmlns:a16="http://schemas.microsoft.com/office/drawing/2014/main" id="{7F008077-3D1F-8AD2-89FB-58A748A2EDED}"/>
                    </a:ext>
                  </a:extLst>
                </p:cNvPr>
                <p:cNvSpPr/>
                <p:nvPr/>
              </p:nvSpPr>
              <p:spPr>
                <a:xfrm>
                  <a:off x="4753078" y="5202483"/>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9" name="Google Shape;4245;p48">
                  <a:extLst>
                    <a:ext uri="{FF2B5EF4-FFF2-40B4-BE49-F238E27FC236}">
                      <a16:creationId xmlns:a16="http://schemas.microsoft.com/office/drawing/2014/main" id="{2DD493FF-0496-117D-3FB0-7277319539BC}"/>
                    </a:ext>
                  </a:extLst>
                </p:cNvPr>
                <p:cNvSpPr/>
                <p:nvPr/>
              </p:nvSpPr>
              <p:spPr>
                <a:xfrm>
                  <a:off x="4740609" y="5195244"/>
                  <a:ext cx="21210" cy="12298"/>
                </a:xfrm>
                <a:custGeom>
                  <a:avLst/>
                  <a:gdLst/>
                  <a:ahLst/>
                  <a:cxnLst/>
                  <a:rect l="l" t="t" r="r" b="b"/>
                  <a:pathLst>
                    <a:path w="21210" h="12298" extrusionOk="0">
                      <a:moveTo>
                        <a:pt x="464" y="6834"/>
                      </a:moveTo>
                      <a:lnTo>
                        <a:pt x="9299" y="11978"/>
                      </a:lnTo>
                      <a:cubicBezTo>
                        <a:pt x="10201" y="12406"/>
                        <a:pt x="11248" y="12406"/>
                        <a:pt x="12149" y="11978"/>
                      </a:cubicBezTo>
                      <a:lnTo>
                        <a:pt x="20604" y="7120"/>
                      </a:lnTo>
                      <a:cubicBezTo>
                        <a:pt x="21364" y="6644"/>
                        <a:pt x="21459" y="5881"/>
                        <a:pt x="20604" y="5501"/>
                      </a:cubicBezTo>
                      <a:lnTo>
                        <a:pt x="11769" y="357"/>
                      </a:lnTo>
                      <a:cubicBezTo>
                        <a:pt x="10878" y="-119"/>
                        <a:pt x="9810" y="-119"/>
                        <a:pt x="8919" y="357"/>
                      </a:cubicBezTo>
                      <a:lnTo>
                        <a:pt x="464" y="5215"/>
                      </a:lnTo>
                      <a:cubicBezTo>
                        <a:pt x="-106" y="5405"/>
                        <a:pt x="-201" y="6358"/>
                        <a:pt x="46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0" name="Google Shape;4246;p48">
                  <a:extLst>
                    <a:ext uri="{FF2B5EF4-FFF2-40B4-BE49-F238E27FC236}">
                      <a16:creationId xmlns:a16="http://schemas.microsoft.com/office/drawing/2014/main" id="{1DEA1D05-2579-DE13-1778-724C1463BCA8}"/>
                    </a:ext>
                  </a:extLst>
                </p:cNvPr>
                <p:cNvSpPr/>
                <p:nvPr/>
              </p:nvSpPr>
              <p:spPr>
                <a:xfrm>
                  <a:off x="4728092" y="5188005"/>
                  <a:ext cx="21257" cy="12299"/>
                </a:xfrm>
                <a:custGeom>
                  <a:avLst/>
                  <a:gdLst/>
                  <a:ahLst/>
                  <a:cxnLst/>
                  <a:rect l="l" t="t" r="r" b="b"/>
                  <a:pathLst>
                    <a:path w="21257" h="12299" extrusionOk="0">
                      <a:moveTo>
                        <a:pt x="535" y="6834"/>
                      </a:moveTo>
                      <a:lnTo>
                        <a:pt x="9370" y="11978"/>
                      </a:lnTo>
                      <a:cubicBezTo>
                        <a:pt x="10239" y="12406"/>
                        <a:pt x="11256" y="12406"/>
                        <a:pt x="12125" y="11978"/>
                      </a:cubicBezTo>
                      <a:lnTo>
                        <a:pt x="20581" y="7120"/>
                      </a:lnTo>
                      <a:cubicBezTo>
                        <a:pt x="21436" y="7120"/>
                        <a:pt x="21531" y="5882"/>
                        <a:pt x="20581" y="5501"/>
                      </a:cubicBezTo>
                      <a:lnTo>
                        <a:pt x="11745" y="357"/>
                      </a:lnTo>
                      <a:cubicBezTo>
                        <a:pt x="10854" y="-119"/>
                        <a:pt x="9786" y="-119"/>
                        <a:pt x="8895"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1" name="Google Shape;4247;p48">
                  <a:extLst>
                    <a:ext uri="{FF2B5EF4-FFF2-40B4-BE49-F238E27FC236}">
                      <a16:creationId xmlns:a16="http://schemas.microsoft.com/office/drawing/2014/main" id="{6DCA1C66-AFFE-1983-2547-BECC692BEECA}"/>
                    </a:ext>
                  </a:extLst>
                </p:cNvPr>
                <p:cNvSpPr/>
                <p:nvPr/>
              </p:nvSpPr>
              <p:spPr>
                <a:xfrm>
                  <a:off x="4715552" y="5180766"/>
                  <a:ext cx="21257" cy="12299"/>
                </a:xfrm>
                <a:custGeom>
                  <a:avLst/>
                  <a:gdLst/>
                  <a:ahLst/>
                  <a:cxnLst/>
                  <a:rect l="l" t="t" r="r" b="b"/>
                  <a:pathLst>
                    <a:path w="21257" h="12299" extrusionOk="0">
                      <a:moveTo>
                        <a:pt x="535" y="6834"/>
                      </a:moveTo>
                      <a:lnTo>
                        <a:pt x="9370" y="11978"/>
                      </a:lnTo>
                      <a:cubicBezTo>
                        <a:pt x="10272" y="12406"/>
                        <a:pt x="11319" y="12406"/>
                        <a:pt x="12220"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2" name="Google Shape;4248;p48">
                  <a:extLst>
                    <a:ext uri="{FF2B5EF4-FFF2-40B4-BE49-F238E27FC236}">
                      <a16:creationId xmlns:a16="http://schemas.microsoft.com/office/drawing/2014/main" id="{19AF56B8-D53F-907D-2E85-6EA3366F9A9B}"/>
                    </a:ext>
                  </a:extLst>
                </p:cNvPr>
                <p:cNvSpPr/>
                <p:nvPr/>
              </p:nvSpPr>
              <p:spPr>
                <a:xfrm>
                  <a:off x="4703083" y="5173527"/>
                  <a:ext cx="21210" cy="12298"/>
                </a:xfrm>
                <a:custGeom>
                  <a:avLst/>
                  <a:gdLst/>
                  <a:ahLst/>
                  <a:cxnLst/>
                  <a:rect l="l" t="t" r="r" b="b"/>
                  <a:pathLst>
                    <a:path w="21210" h="12298" extrusionOk="0">
                      <a:moveTo>
                        <a:pt x="464" y="6834"/>
                      </a:moveTo>
                      <a:lnTo>
                        <a:pt x="9299" y="11978"/>
                      </a:lnTo>
                      <a:cubicBezTo>
                        <a:pt x="10201" y="12406"/>
                        <a:pt x="11248" y="12406"/>
                        <a:pt x="12149" y="11978"/>
                      </a:cubicBezTo>
                      <a:lnTo>
                        <a:pt x="20604" y="7120"/>
                      </a:lnTo>
                      <a:cubicBezTo>
                        <a:pt x="21364" y="6644"/>
                        <a:pt x="21459" y="5881"/>
                        <a:pt x="20604" y="5501"/>
                      </a:cubicBezTo>
                      <a:lnTo>
                        <a:pt x="11769" y="357"/>
                      </a:lnTo>
                      <a:cubicBezTo>
                        <a:pt x="10878" y="-119"/>
                        <a:pt x="9810" y="-119"/>
                        <a:pt x="8919" y="357"/>
                      </a:cubicBezTo>
                      <a:lnTo>
                        <a:pt x="464" y="5215"/>
                      </a:lnTo>
                      <a:cubicBezTo>
                        <a:pt x="-106" y="5691"/>
                        <a:pt x="-201" y="6358"/>
                        <a:pt x="46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3" name="Google Shape;4249;p48">
                  <a:extLst>
                    <a:ext uri="{FF2B5EF4-FFF2-40B4-BE49-F238E27FC236}">
                      <a16:creationId xmlns:a16="http://schemas.microsoft.com/office/drawing/2014/main" id="{937D5E55-69F6-A80D-7128-94BBD1BC9B51}"/>
                    </a:ext>
                  </a:extLst>
                </p:cNvPr>
                <p:cNvSpPr/>
                <p:nvPr/>
              </p:nvSpPr>
              <p:spPr>
                <a:xfrm>
                  <a:off x="4690566" y="5166324"/>
                  <a:ext cx="21257" cy="12263"/>
                </a:xfrm>
                <a:custGeom>
                  <a:avLst/>
                  <a:gdLst/>
                  <a:ahLst/>
                  <a:cxnLst/>
                  <a:rect l="l" t="t" r="r" b="b"/>
                  <a:pathLst>
                    <a:path w="21257" h="12263" extrusionOk="0">
                      <a:moveTo>
                        <a:pt x="535" y="6798"/>
                      </a:moveTo>
                      <a:lnTo>
                        <a:pt x="9370" y="11942"/>
                      </a:lnTo>
                      <a:cubicBezTo>
                        <a:pt x="10239" y="12371"/>
                        <a:pt x="11256" y="12371"/>
                        <a:pt x="12125" y="11942"/>
                      </a:cubicBezTo>
                      <a:lnTo>
                        <a:pt x="20581" y="7084"/>
                      </a:lnTo>
                      <a:cubicBezTo>
                        <a:pt x="21436" y="6608"/>
                        <a:pt x="21531" y="5846"/>
                        <a:pt x="20581" y="5465"/>
                      </a:cubicBezTo>
                      <a:lnTo>
                        <a:pt x="11745" y="321"/>
                      </a:lnTo>
                      <a:cubicBezTo>
                        <a:pt x="10876" y="-107"/>
                        <a:pt x="9860" y="-107"/>
                        <a:pt x="8990" y="321"/>
                      </a:cubicBezTo>
                      <a:lnTo>
                        <a:pt x="535" y="5275"/>
                      </a:lnTo>
                      <a:cubicBezTo>
                        <a:pt x="-130" y="5751"/>
                        <a:pt x="-225" y="6322"/>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4" name="Google Shape;4250;p48">
                  <a:extLst>
                    <a:ext uri="{FF2B5EF4-FFF2-40B4-BE49-F238E27FC236}">
                      <a16:creationId xmlns:a16="http://schemas.microsoft.com/office/drawing/2014/main" id="{6EF73BD4-1FD7-65FE-E8A2-7A6019848368}"/>
                    </a:ext>
                  </a:extLst>
                </p:cNvPr>
                <p:cNvSpPr/>
                <p:nvPr/>
              </p:nvSpPr>
              <p:spPr>
                <a:xfrm>
                  <a:off x="4678026" y="5159085"/>
                  <a:ext cx="21257" cy="12263"/>
                </a:xfrm>
                <a:custGeom>
                  <a:avLst/>
                  <a:gdLst/>
                  <a:ahLst/>
                  <a:cxnLst/>
                  <a:rect l="l" t="t" r="r" b="b"/>
                  <a:pathLst>
                    <a:path w="21257" h="12263" extrusionOk="0">
                      <a:moveTo>
                        <a:pt x="535" y="6798"/>
                      </a:moveTo>
                      <a:lnTo>
                        <a:pt x="9370" y="11942"/>
                      </a:lnTo>
                      <a:cubicBezTo>
                        <a:pt x="10272" y="12371"/>
                        <a:pt x="11319" y="12371"/>
                        <a:pt x="12220" y="11942"/>
                      </a:cubicBezTo>
                      <a:lnTo>
                        <a:pt x="20581" y="7084"/>
                      </a:lnTo>
                      <a:cubicBezTo>
                        <a:pt x="21436" y="6608"/>
                        <a:pt x="21531" y="5846"/>
                        <a:pt x="20581" y="5465"/>
                      </a:cubicBezTo>
                      <a:lnTo>
                        <a:pt x="11745" y="322"/>
                      </a:lnTo>
                      <a:cubicBezTo>
                        <a:pt x="10876" y="-107"/>
                        <a:pt x="9860" y="-107"/>
                        <a:pt x="8990" y="322"/>
                      </a:cubicBezTo>
                      <a:lnTo>
                        <a:pt x="535" y="5274"/>
                      </a:lnTo>
                      <a:cubicBezTo>
                        <a:pt x="-130" y="5656"/>
                        <a:pt x="-225" y="6322"/>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5" name="Google Shape;4251;p48">
                  <a:extLst>
                    <a:ext uri="{FF2B5EF4-FFF2-40B4-BE49-F238E27FC236}">
                      <a16:creationId xmlns:a16="http://schemas.microsoft.com/office/drawing/2014/main" id="{1853A299-E02A-A8DF-48CB-B83A0E576C43}"/>
                    </a:ext>
                  </a:extLst>
                </p:cNvPr>
                <p:cNvSpPr/>
                <p:nvPr/>
              </p:nvSpPr>
              <p:spPr>
                <a:xfrm>
                  <a:off x="4665615" y="5151846"/>
                  <a:ext cx="21342" cy="12263"/>
                </a:xfrm>
                <a:custGeom>
                  <a:avLst/>
                  <a:gdLst/>
                  <a:ahLst/>
                  <a:cxnLst/>
                  <a:rect l="l" t="t" r="r" b="b"/>
                  <a:pathLst>
                    <a:path w="21342" h="12263" extrusionOk="0">
                      <a:moveTo>
                        <a:pt x="596" y="6798"/>
                      </a:moveTo>
                      <a:lnTo>
                        <a:pt x="9431" y="11942"/>
                      </a:lnTo>
                      <a:cubicBezTo>
                        <a:pt x="10333" y="12371"/>
                        <a:pt x="11380" y="12371"/>
                        <a:pt x="12281" y="11942"/>
                      </a:cubicBezTo>
                      <a:lnTo>
                        <a:pt x="20736" y="7084"/>
                      </a:lnTo>
                      <a:cubicBezTo>
                        <a:pt x="21496" y="6608"/>
                        <a:pt x="21591" y="5846"/>
                        <a:pt x="20736" y="5465"/>
                      </a:cubicBezTo>
                      <a:lnTo>
                        <a:pt x="11901" y="322"/>
                      </a:lnTo>
                      <a:cubicBezTo>
                        <a:pt x="10999" y="-107"/>
                        <a:pt x="9953" y="-107"/>
                        <a:pt x="9051" y="322"/>
                      </a:cubicBezTo>
                      <a:lnTo>
                        <a:pt x="691" y="5274"/>
                      </a:lnTo>
                      <a:cubicBezTo>
                        <a:pt x="-164" y="5656"/>
                        <a:pt x="-259" y="6322"/>
                        <a:pt x="596"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6" name="Google Shape;4252;p48">
                  <a:extLst>
                    <a:ext uri="{FF2B5EF4-FFF2-40B4-BE49-F238E27FC236}">
                      <a16:creationId xmlns:a16="http://schemas.microsoft.com/office/drawing/2014/main" id="{F61ECB0F-F657-E01E-AE35-050CDC63F120}"/>
                    </a:ext>
                  </a:extLst>
                </p:cNvPr>
                <p:cNvSpPr/>
                <p:nvPr/>
              </p:nvSpPr>
              <p:spPr>
                <a:xfrm>
                  <a:off x="4653040" y="5144512"/>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7084"/>
                        <a:pt x="21531" y="5846"/>
                        <a:pt x="20581" y="5465"/>
                      </a:cubicBezTo>
                      <a:lnTo>
                        <a:pt x="11745" y="322"/>
                      </a:lnTo>
                      <a:cubicBezTo>
                        <a:pt x="10876" y="-107"/>
                        <a:pt x="9860" y="-107"/>
                        <a:pt x="8990" y="322"/>
                      </a:cubicBezTo>
                      <a:lnTo>
                        <a:pt x="535" y="5274"/>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7" name="Google Shape;4253;p48">
                  <a:extLst>
                    <a:ext uri="{FF2B5EF4-FFF2-40B4-BE49-F238E27FC236}">
                      <a16:creationId xmlns:a16="http://schemas.microsoft.com/office/drawing/2014/main" id="{B9151869-2281-5BAD-0FA9-F13C9D85283A}"/>
                    </a:ext>
                  </a:extLst>
                </p:cNvPr>
                <p:cNvSpPr/>
                <p:nvPr/>
              </p:nvSpPr>
              <p:spPr>
                <a:xfrm>
                  <a:off x="4634503" y="5133808"/>
                  <a:ext cx="27254" cy="15763"/>
                </a:xfrm>
                <a:custGeom>
                  <a:avLst/>
                  <a:gdLst/>
                  <a:ahLst/>
                  <a:cxnLst/>
                  <a:rect l="l" t="t" r="r" b="b"/>
                  <a:pathLst>
                    <a:path w="27254" h="15763" extrusionOk="0">
                      <a:moveTo>
                        <a:pt x="546" y="6834"/>
                      </a:moveTo>
                      <a:lnTo>
                        <a:pt x="15367" y="15407"/>
                      </a:lnTo>
                      <a:cubicBezTo>
                        <a:pt x="16258" y="15883"/>
                        <a:pt x="17326" y="15883"/>
                        <a:pt x="18217" y="15407"/>
                      </a:cubicBezTo>
                      <a:lnTo>
                        <a:pt x="26577" y="10549"/>
                      </a:lnTo>
                      <a:cubicBezTo>
                        <a:pt x="27432" y="10073"/>
                        <a:pt x="27527" y="9311"/>
                        <a:pt x="26577" y="8930"/>
                      </a:cubicBezTo>
                      <a:lnTo>
                        <a:pt x="11662" y="357"/>
                      </a:lnTo>
                      <a:cubicBezTo>
                        <a:pt x="10805" y="-119"/>
                        <a:pt x="9763" y="-119"/>
                        <a:pt x="8906" y="357"/>
                      </a:cubicBezTo>
                      <a:lnTo>
                        <a:pt x="451" y="5215"/>
                      </a:lnTo>
                      <a:cubicBezTo>
                        <a:pt x="-119" y="5691"/>
                        <a:pt x="-214" y="6453"/>
                        <a:pt x="546"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8" name="Google Shape;4254;p48">
                  <a:extLst>
                    <a:ext uri="{FF2B5EF4-FFF2-40B4-BE49-F238E27FC236}">
                      <a16:creationId xmlns:a16="http://schemas.microsoft.com/office/drawing/2014/main" id="{88B3A0F9-B7EF-7657-A890-52B54DADBE78}"/>
                    </a:ext>
                  </a:extLst>
                </p:cNvPr>
                <p:cNvSpPr/>
                <p:nvPr/>
              </p:nvSpPr>
              <p:spPr>
                <a:xfrm>
                  <a:off x="4772458" y="5227665"/>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44" y="-107"/>
                        <a:pt x="9797" y="-107"/>
                        <a:pt x="8895" y="321"/>
                      </a:cubicBezTo>
                      <a:lnTo>
                        <a:pt x="535" y="5275"/>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9" name="Google Shape;4255;p48">
                  <a:extLst>
                    <a:ext uri="{FF2B5EF4-FFF2-40B4-BE49-F238E27FC236}">
                      <a16:creationId xmlns:a16="http://schemas.microsoft.com/office/drawing/2014/main" id="{4140B8FC-F2A0-602D-F5F9-2594FADB82D5}"/>
                    </a:ext>
                  </a:extLst>
                </p:cNvPr>
                <p:cNvSpPr/>
                <p:nvPr/>
              </p:nvSpPr>
              <p:spPr>
                <a:xfrm>
                  <a:off x="4759918" y="5220426"/>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76" y="-107"/>
                        <a:pt x="9860" y="-107"/>
                        <a:pt x="8990" y="321"/>
                      </a:cubicBezTo>
                      <a:lnTo>
                        <a:pt x="535" y="5275"/>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0" name="Google Shape;4256;p48">
                  <a:extLst>
                    <a:ext uri="{FF2B5EF4-FFF2-40B4-BE49-F238E27FC236}">
                      <a16:creationId xmlns:a16="http://schemas.microsoft.com/office/drawing/2014/main" id="{B32A2C69-1E55-ADCE-8362-4923160750FD}"/>
                    </a:ext>
                  </a:extLst>
                </p:cNvPr>
                <p:cNvSpPr/>
                <p:nvPr/>
              </p:nvSpPr>
              <p:spPr>
                <a:xfrm>
                  <a:off x="4747378" y="5212806"/>
                  <a:ext cx="21257" cy="12298"/>
                </a:xfrm>
                <a:custGeom>
                  <a:avLst/>
                  <a:gdLst/>
                  <a:ahLst/>
                  <a:cxnLst/>
                  <a:rect l="l" t="t" r="r" b="b"/>
                  <a:pathLst>
                    <a:path w="21257" h="12298" extrusionOk="0">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76" y="-107"/>
                        <a:pt x="9860" y="-107"/>
                        <a:pt x="8990" y="321"/>
                      </a:cubicBezTo>
                      <a:lnTo>
                        <a:pt x="535" y="5179"/>
                      </a:lnTo>
                      <a:cubicBezTo>
                        <a:pt x="-130" y="6036"/>
                        <a:pt x="-225" y="6894"/>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1" name="Google Shape;4257;p48">
                  <a:extLst>
                    <a:ext uri="{FF2B5EF4-FFF2-40B4-BE49-F238E27FC236}">
                      <a16:creationId xmlns:a16="http://schemas.microsoft.com/office/drawing/2014/main" id="{B001D13F-1A82-B5A5-931A-7FA9038C0223}"/>
                    </a:ext>
                  </a:extLst>
                </p:cNvPr>
                <p:cNvSpPr/>
                <p:nvPr/>
              </p:nvSpPr>
              <p:spPr>
                <a:xfrm>
                  <a:off x="4734837" y="5205912"/>
                  <a:ext cx="21257" cy="12299"/>
                </a:xfrm>
                <a:custGeom>
                  <a:avLst/>
                  <a:gdLst/>
                  <a:ahLst/>
                  <a:cxnLst/>
                  <a:rect l="l" t="t" r="r" b="b"/>
                  <a:pathLst>
                    <a:path w="21257" h="12299" extrusionOk="0">
                      <a:moveTo>
                        <a:pt x="535" y="6834"/>
                      </a:moveTo>
                      <a:lnTo>
                        <a:pt x="9370" y="11978"/>
                      </a:lnTo>
                      <a:cubicBezTo>
                        <a:pt x="10272" y="12406"/>
                        <a:pt x="11319" y="12406"/>
                        <a:pt x="12220"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2" name="Google Shape;4258;p48">
                  <a:extLst>
                    <a:ext uri="{FF2B5EF4-FFF2-40B4-BE49-F238E27FC236}">
                      <a16:creationId xmlns:a16="http://schemas.microsoft.com/office/drawing/2014/main" id="{1AE7DA94-E798-D93F-D9B1-5457F5D06C17}"/>
                    </a:ext>
                  </a:extLst>
                </p:cNvPr>
                <p:cNvSpPr/>
                <p:nvPr/>
              </p:nvSpPr>
              <p:spPr>
                <a:xfrm>
                  <a:off x="4722523" y="5198768"/>
                  <a:ext cx="21411" cy="12299"/>
                </a:xfrm>
                <a:custGeom>
                  <a:avLst/>
                  <a:gdLst/>
                  <a:ahLst/>
                  <a:cxnLst/>
                  <a:rect l="l" t="t" r="r" b="b"/>
                  <a:pathLst>
                    <a:path w="21411" h="12299" extrusionOk="0">
                      <a:moveTo>
                        <a:pt x="689" y="6834"/>
                      </a:moveTo>
                      <a:lnTo>
                        <a:pt x="9524" y="11978"/>
                      </a:lnTo>
                      <a:cubicBezTo>
                        <a:pt x="10426" y="12406"/>
                        <a:pt x="11473" y="12406"/>
                        <a:pt x="12374" y="11978"/>
                      </a:cubicBezTo>
                      <a:lnTo>
                        <a:pt x="20734" y="7120"/>
                      </a:lnTo>
                      <a:cubicBezTo>
                        <a:pt x="21589" y="7120"/>
                        <a:pt x="21684" y="5882"/>
                        <a:pt x="20734" y="5501"/>
                      </a:cubicBezTo>
                      <a:lnTo>
                        <a:pt x="11899" y="357"/>
                      </a:lnTo>
                      <a:cubicBezTo>
                        <a:pt x="11008" y="-119"/>
                        <a:pt x="9940" y="-119"/>
                        <a:pt x="9049" y="357"/>
                      </a:cubicBezTo>
                      <a:lnTo>
                        <a:pt x="594" y="5215"/>
                      </a:lnTo>
                      <a:cubicBezTo>
                        <a:pt x="-166" y="5691"/>
                        <a:pt x="-261" y="6358"/>
                        <a:pt x="689"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3" name="Google Shape;4259;p48">
                  <a:extLst>
                    <a:ext uri="{FF2B5EF4-FFF2-40B4-BE49-F238E27FC236}">
                      <a16:creationId xmlns:a16="http://schemas.microsoft.com/office/drawing/2014/main" id="{377C6F8F-3B33-162B-7318-18C32DF1D425}"/>
                    </a:ext>
                  </a:extLst>
                </p:cNvPr>
                <p:cNvSpPr/>
                <p:nvPr/>
              </p:nvSpPr>
              <p:spPr>
                <a:xfrm>
                  <a:off x="4709923" y="5191470"/>
                  <a:ext cx="21210" cy="12299"/>
                </a:xfrm>
                <a:custGeom>
                  <a:avLst/>
                  <a:gdLst/>
                  <a:ahLst/>
                  <a:cxnLst/>
                  <a:rect l="l" t="t" r="r" b="b"/>
                  <a:pathLst>
                    <a:path w="21210" h="12299" extrusionOk="0">
                      <a:moveTo>
                        <a:pt x="464" y="6894"/>
                      </a:moveTo>
                      <a:lnTo>
                        <a:pt x="9299" y="11942"/>
                      </a:lnTo>
                      <a:cubicBezTo>
                        <a:pt x="10190" y="12418"/>
                        <a:pt x="11258" y="12418"/>
                        <a:pt x="12149" y="11942"/>
                      </a:cubicBezTo>
                      <a:lnTo>
                        <a:pt x="20604" y="7084"/>
                      </a:lnTo>
                      <a:cubicBezTo>
                        <a:pt x="21364" y="7084"/>
                        <a:pt x="21459" y="5846"/>
                        <a:pt x="20604" y="5465"/>
                      </a:cubicBezTo>
                      <a:lnTo>
                        <a:pt x="11769" y="322"/>
                      </a:lnTo>
                      <a:cubicBezTo>
                        <a:pt x="10868" y="-107"/>
                        <a:pt x="9821" y="-107"/>
                        <a:pt x="8919" y="322"/>
                      </a:cubicBezTo>
                      <a:lnTo>
                        <a:pt x="464" y="5274"/>
                      </a:lnTo>
                      <a:cubicBezTo>
                        <a:pt x="-106" y="5751"/>
                        <a:pt x="-201" y="6417"/>
                        <a:pt x="46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4" name="Google Shape;4260;p48">
                  <a:extLst>
                    <a:ext uri="{FF2B5EF4-FFF2-40B4-BE49-F238E27FC236}">
                      <a16:creationId xmlns:a16="http://schemas.microsoft.com/office/drawing/2014/main" id="{F59293D0-FF24-8953-F311-DE6C6DADC91A}"/>
                    </a:ext>
                  </a:extLst>
                </p:cNvPr>
                <p:cNvSpPr/>
                <p:nvPr/>
              </p:nvSpPr>
              <p:spPr>
                <a:xfrm>
                  <a:off x="4697392" y="5184231"/>
                  <a:ext cx="21235" cy="12298"/>
                </a:xfrm>
                <a:custGeom>
                  <a:avLst/>
                  <a:gdLst/>
                  <a:ahLst/>
                  <a:cxnLst/>
                  <a:rect l="l" t="t" r="r" b="b"/>
                  <a:pathLst>
                    <a:path w="21235" h="12298" extrusionOk="0">
                      <a:moveTo>
                        <a:pt x="454" y="6894"/>
                      </a:moveTo>
                      <a:lnTo>
                        <a:pt x="9289" y="11942"/>
                      </a:lnTo>
                      <a:cubicBezTo>
                        <a:pt x="10180" y="12418"/>
                        <a:pt x="11248" y="12418"/>
                        <a:pt x="12139" y="11942"/>
                      </a:cubicBezTo>
                      <a:lnTo>
                        <a:pt x="20594" y="7084"/>
                      </a:lnTo>
                      <a:cubicBezTo>
                        <a:pt x="21449" y="6608"/>
                        <a:pt x="21449" y="5846"/>
                        <a:pt x="20594" y="5465"/>
                      </a:cubicBezTo>
                      <a:lnTo>
                        <a:pt x="11759" y="321"/>
                      </a:lnTo>
                      <a:cubicBezTo>
                        <a:pt x="10858" y="-107"/>
                        <a:pt x="9811" y="-107"/>
                        <a:pt x="8909" y="321"/>
                      </a:cubicBezTo>
                      <a:lnTo>
                        <a:pt x="549" y="5179"/>
                      </a:lnTo>
                      <a:cubicBezTo>
                        <a:pt x="-116" y="5751"/>
                        <a:pt x="-211" y="6894"/>
                        <a:pt x="45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5" name="Google Shape;4261;p48">
                  <a:extLst>
                    <a:ext uri="{FF2B5EF4-FFF2-40B4-BE49-F238E27FC236}">
                      <a16:creationId xmlns:a16="http://schemas.microsoft.com/office/drawing/2014/main" id="{EE3441E8-A371-712E-4E7D-6FEF925470D6}"/>
                    </a:ext>
                  </a:extLst>
                </p:cNvPr>
                <p:cNvSpPr/>
                <p:nvPr/>
              </p:nvSpPr>
              <p:spPr>
                <a:xfrm>
                  <a:off x="4684958" y="5176992"/>
                  <a:ext cx="20976" cy="12299"/>
                </a:xfrm>
                <a:custGeom>
                  <a:avLst/>
                  <a:gdLst/>
                  <a:ahLst/>
                  <a:cxnLst/>
                  <a:rect l="l" t="t" r="r" b="b"/>
                  <a:pathLst>
                    <a:path w="20976" h="12299" extrusionOk="0">
                      <a:moveTo>
                        <a:pt x="253" y="6799"/>
                      </a:moveTo>
                      <a:lnTo>
                        <a:pt x="9089" y="11942"/>
                      </a:lnTo>
                      <a:cubicBezTo>
                        <a:pt x="9946" y="12418"/>
                        <a:pt x="10987" y="12418"/>
                        <a:pt x="11844" y="11942"/>
                      </a:cubicBezTo>
                      <a:lnTo>
                        <a:pt x="20299" y="7084"/>
                      </a:lnTo>
                      <a:cubicBezTo>
                        <a:pt x="21154" y="6608"/>
                        <a:pt x="21249" y="5846"/>
                        <a:pt x="20299" y="5465"/>
                      </a:cubicBezTo>
                      <a:lnTo>
                        <a:pt x="11464" y="321"/>
                      </a:lnTo>
                      <a:cubicBezTo>
                        <a:pt x="10562" y="-107"/>
                        <a:pt x="9515" y="-107"/>
                        <a:pt x="8614" y="321"/>
                      </a:cubicBezTo>
                      <a:lnTo>
                        <a:pt x="253" y="5179"/>
                      </a:lnTo>
                      <a:cubicBezTo>
                        <a:pt x="253" y="5655"/>
                        <a:pt x="-317" y="6417"/>
                        <a:pt x="253" y="6799"/>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6" name="Google Shape;4262;p48">
                  <a:extLst>
                    <a:ext uri="{FF2B5EF4-FFF2-40B4-BE49-F238E27FC236}">
                      <a16:creationId xmlns:a16="http://schemas.microsoft.com/office/drawing/2014/main" id="{C2F61CAD-8232-30B3-22BB-08D722A49745}"/>
                    </a:ext>
                  </a:extLst>
                </p:cNvPr>
                <p:cNvSpPr/>
                <p:nvPr/>
              </p:nvSpPr>
              <p:spPr>
                <a:xfrm>
                  <a:off x="4672326" y="5169717"/>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549"/>
                        <a:pt x="21531" y="5882"/>
                        <a:pt x="20581" y="5406"/>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7" name="Google Shape;4263;p48">
                  <a:extLst>
                    <a:ext uri="{FF2B5EF4-FFF2-40B4-BE49-F238E27FC236}">
                      <a16:creationId xmlns:a16="http://schemas.microsoft.com/office/drawing/2014/main" id="{A76BA185-77D8-1AD5-B07C-266FE24C67FC}"/>
                    </a:ext>
                  </a:extLst>
                </p:cNvPr>
                <p:cNvSpPr/>
                <p:nvPr/>
              </p:nvSpPr>
              <p:spPr>
                <a:xfrm>
                  <a:off x="4659785" y="5162478"/>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025"/>
                      </a:lnTo>
                      <a:cubicBezTo>
                        <a:pt x="21436" y="6548"/>
                        <a:pt x="21531" y="5881"/>
                        <a:pt x="20581" y="5405"/>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8" name="Google Shape;4264;p48">
                  <a:extLst>
                    <a:ext uri="{FF2B5EF4-FFF2-40B4-BE49-F238E27FC236}">
                      <a16:creationId xmlns:a16="http://schemas.microsoft.com/office/drawing/2014/main" id="{BD1371C3-C00F-01EE-93FA-262230E1A78E}"/>
                    </a:ext>
                  </a:extLst>
                </p:cNvPr>
                <p:cNvSpPr/>
                <p:nvPr/>
              </p:nvSpPr>
              <p:spPr>
                <a:xfrm>
                  <a:off x="4647352" y="5155656"/>
                  <a:ext cx="21150" cy="12358"/>
                </a:xfrm>
                <a:custGeom>
                  <a:avLst/>
                  <a:gdLst/>
                  <a:ahLst/>
                  <a:cxnLst/>
                  <a:rect l="l" t="t" r="r" b="b"/>
                  <a:pathLst>
                    <a:path w="21150" h="12358" extrusionOk="0">
                      <a:moveTo>
                        <a:pt x="428" y="6894"/>
                      </a:moveTo>
                      <a:lnTo>
                        <a:pt x="9263" y="12037"/>
                      </a:lnTo>
                      <a:cubicBezTo>
                        <a:pt x="10164" y="12466"/>
                        <a:pt x="11211" y="12466"/>
                        <a:pt x="12113" y="12037"/>
                      </a:cubicBezTo>
                      <a:lnTo>
                        <a:pt x="20473" y="7084"/>
                      </a:lnTo>
                      <a:cubicBezTo>
                        <a:pt x="21328" y="7084"/>
                        <a:pt x="21423" y="5941"/>
                        <a:pt x="20473" y="5465"/>
                      </a:cubicBezTo>
                      <a:lnTo>
                        <a:pt x="11638" y="321"/>
                      </a:lnTo>
                      <a:cubicBezTo>
                        <a:pt x="10769" y="-107"/>
                        <a:pt x="9752" y="-107"/>
                        <a:pt x="8883" y="321"/>
                      </a:cubicBezTo>
                      <a:lnTo>
                        <a:pt x="428" y="5179"/>
                      </a:lnTo>
                      <a:cubicBezTo>
                        <a:pt x="-143" y="5274"/>
                        <a:pt x="-143" y="6036"/>
                        <a:pt x="428"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9" name="Google Shape;4265;p48">
                  <a:extLst>
                    <a:ext uri="{FF2B5EF4-FFF2-40B4-BE49-F238E27FC236}">
                      <a16:creationId xmlns:a16="http://schemas.microsoft.com/office/drawing/2014/main" id="{5CD92406-285F-A9A0-A794-D3BA4A55A607}"/>
                    </a:ext>
                  </a:extLst>
                </p:cNvPr>
                <p:cNvSpPr/>
                <p:nvPr/>
              </p:nvSpPr>
              <p:spPr>
                <a:xfrm>
                  <a:off x="4634693" y="5148036"/>
                  <a:ext cx="21269" cy="12263"/>
                </a:xfrm>
                <a:custGeom>
                  <a:avLst/>
                  <a:gdLst/>
                  <a:ahLst/>
                  <a:cxnLst/>
                  <a:rect l="l" t="t" r="r" b="b"/>
                  <a:pathLst>
                    <a:path w="21269" h="12263" extrusionOk="0">
                      <a:moveTo>
                        <a:pt x="546" y="6798"/>
                      </a:moveTo>
                      <a:lnTo>
                        <a:pt x="9381" y="11942"/>
                      </a:lnTo>
                      <a:cubicBezTo>
                        <a:pt x="10283" y="12371"/>
                        <a:pt x="11330" y="12371"/>
                        <a:pt x="12232" y="11942"/>
                      </a:cubicBezTo>
                      <a:lnTo>
                        <a:pt x="20592" y="7084"/>
                      </a:lnTo>
                      <a:cubicBezTo>
                        <a:pt x="21447" y="6608"/>
                        <a:pt x="21542" y="5846"/>
                        <a:pt x="20592" y="5465"/>
                      </a:cubicBezTo>
                      <a:lnTo>
                        <a:pt x="11757" y="322"/>
                      </a:lnTo>
                      <a:cubicBezTo>
                        <a:pt x="10855" y="-107"/>
                        <a:pt x="9808" y="-107"/>
                        <a:pt x="8906" y="322"/>
                      </a:cubicBezTo>
                      <a:lnTo>
                        <a:pt x="451" y="5179"/>
                      </a:lnTo>
                      <a:cubicBezTo>
                        <a:pt x="-119" y="5656"/>
                        <a:pt x="-214" y="6417"/>
                        <a:pt x="546"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0" name="Google Shape;4266;p48">
                  <a:extLst>
                    <a:ext uri="{FF2B5EF4-FFF2-40B4-BE49-F238E27FC236}">
                      <a16:creationId xmlns:a16="http://schemas.microsoft.com/office/drawing/2014/main" id="{888D59BE-5AAF-8751-A0D1-47F791AA5AED}"/>
                    </a:ext>
                  </a:extLst>
                </p:cNvPr>
                <p:cNvSpPr/>
                <p:nvPr/>
              </p:nvSpPr>
              <p:spPr>
                <a:xfrm>
                  <a:off x="4784985" y="5234904"/>
                  <a:ext cx="27256" cy="15823"/>
                </a:xfrm>
                <a:custGeom>
                  <a:avLst/>
                  <a:gdLst/>
                  <a:ahLst/>
                  <a:cxnLst/>
                  <a:rect l="l" t="t" r="r" b="b"/>
                  <a:pathLst>
                    <a:path w="27256" h="15823" extrusionOk="0">
                      <a:moveTo>
                        <a:pt x="454" y="6894"/>
                      </a:moveTo>
                      <a:lnTo>
                        <a:pt x="15369" y="15466"/>
                      </a:lnTo>
                      <a:cubicBezTo>
                        <a:pt x="16226" y="15942"/>
                        <a:pt x="17267" y="15942"/>
                        <a:pt x="18124" y="15466"/>
                      </a:cubicBezTo>
                      <a:lnTo>
                        <a:pt x="26580" y="10608"/>
                      </a:lnTo>
                      <a:cubicBezTo>
                        <a:pt x="27435" y="10132"/>
                        <a:pt x="27530" y="9370"/>
                        <a:pt x="26580" y="8989"/>
                      </a:cubicBezTo>
                      <a:lnTo>
                        <a:pt x="11759" y="322"/>
                      </a:lnTo>
                      <a:cubicBezTo>
                        <a:pt x="10858" y="-107"/>
                        <a:pt x="9811" y="-107"/>
                        <a:pt x="8909" y="322"/>
                      </a:cubicBezTo>
                      <a:lnTo>
                        <a:pt x="549" y="5179"/>
                      </a:lnTo>
                      <a:cubicBezTo>
                        <a:pt x="-116" y="5751"/>
                        <a:pt x="-211" y="6513"/>
                        <a:pt x="45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1" name="Google Shape;4267;p48">
                  <a:extLst>
                    <a:ext uri="{FF2B5EF4-FFF2-40B4-BE49-F238E27FC236}">
                      <a16:creationId xmlns:a16="http://schemas.microsoft.com/office/drawing/2014/main" id="{1DD92BE3-1DD6-C9E0-FE41-F78DF6E39236}"/>
                    </a:ext>
                  </a:extLst>
                </p:cNvPr>
                <p:cNvSpPr/>
                <p:nvPr/>
              </p:nvSpPr>
              <p:spPr>
                <a:xfrm>
                  <a:off x="4610064" y="5140680"/>
                  <a:ext cx="33535" cy="17487"/>
                </a:xfrm>
                <a:custGeom>
                  <a:avLst/>
                  <a:gdLst/>
                  <a:ahLst/>
                  <a:cxnLst/>
                  <a:rect l="l" t="t" r="r" b="b"/>
                  <a:pathLst>
                    <a:path w="33535" h="17487" extrusionOk="0">
                      <a:moveTo>
                        <a:pt x="24131" y="343"/>
                      </a:moveTo>
                      <a:lnTo>
                        <a:pt x="32966" y="5487"/>
                      </a:lnTo>
                      <a:cubicBezTo>
                        <a:pt x="33726" y="5487"/>
                        <a:pt x="33726" y="6534"/>
                        <a:pt x="32966" y="6915"/>
                      </a:cubicBezTo>
                      <a:lnTo>
                        <a:pt x="24036" y="12154"/>
                      </a:lnTo>
                      <a:cubicBezTo>
                        <a:pt x="23222" y="12535"/>
                        <a:pt x="22284" y="12535"/>
                        <a:pt x="21471" y="12154"/>
                      </a:cubicBezTo>
                      <a:lnTo>
                        <a:pt x="20711" y="11678"/>
                      </a:lnTo>
                      <a:cubicBezTo>
                        <a:pt x="19963" y="11306"/>
                        <a:pt x="19083" y="11306"/>
                        <a:pt x="18336" y="11678"/>
                      </a:cubicBezTo>
                      <a:lnTo>
                        <a:pt x="8835" y="17202"/>
                      </a:lnTo>
                      <a:cubicBezTo>
                        <a:pt x="7990" y="17583"/>
                        <a:pt x="7021" y="17583"/>
                        <a:pt x="6175" y="17202"/>
                      </a:cubicBezTo>
                      <a:lnTo>
                        <a:pt x="570" y="13964"/>
                      </a:lnTo>
                      <a:cubicBezTo>
                        <a:pt x="-190" y="13487"/>
                        <a:pt x="-190" y="12821"/>
                        <a:pt x="570" y="12440"/>
                      </a:cubicBezTo>
                      <a:lnTo>
                        <a:pt x="9405" y="7296"/>
                      </a:lnTo>
                      <a:lnTo>
                        <a:pt x="11210" y="6248"/>
                      </a:lnTo>
                      <a:lnTo>
                        <a:pt x="12540" y="5487"/>
                      </a:lnTo>
                      <a:lnTo>
                        <a:pt x="13870" y="4725"/>
                      </a:lnTo>
                      <a:lnTo>
                        <a:pt x="21471" y="343"/>
                      </a:lnTo>
                      <a:cubicBezTo>
                        <a:pt x="22298" y="-114"/>
                        <a:pt x="23302" y="-114"/>
                        <a:pt x="24131" y="343"/>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2" name="Google Shape;4268;p48">
                  <a:extLst>
                    <a:ext uri="{FF2B5EF4-FFF2-40B4-BE49-F238E27FC236}">
                      <a16:creationId xmlns:a16="http://schemas.microsoft.com/office/drawing/2014/main" id="{BDB26E1E-744B-68A1-9F35-2AEDBAF775E7}"/>
                    </a:ext>
                  </a:extLst>
                </p:cNvPr>
                <p:cNvSpPr/>
                <p:nvPr/>
              </p:nvSpPr>
              <p:spPr>
                <a:xfrm>
                  <a:off x="4754598" y="5259443"/>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025"/>
                      </a:lnTo>
                      <a:cubicBezTo>
                        <a:pt x="21436" y="7025"/>
                        <a:pt x="21531" y="5882"/>
                        <a:pt x="20581" y="5405"/>
                      </a:cubicBezTo>
                      <a:lnTo>
                        <a:pt x="11745" y="357"/>
                      </a:lnTo>
                      <a:cubicBezTo>
                        <a:pt x="10854" y="-119"/>
                        <a:pt x="9786" y="-119"/>
                        <a:pt x="8895"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3" name="Google Shape;4269;p48">
                  <a:extLst>
                    <a:ext uri="{FF2B5EF4-FFF2-40B4-BE49-F238E27FC236}">
                      <a16:creationId xmlns:a16="http://schemas.microsoft.com/office/drawing/2014/main" id="{DF718EE5-77A4-68F5-EB64-4E5595A6313C}"/>
                    </a:ext>
                  </a:extLst>
                </p:cNvPr>
                <p:cNvSpPr/>
                <p:nvPr/>
              </p:nvSpPr>
              <p:spPr>
                <a:xfrm>
                  <a:off x="4742212" y="5252239"/>
                  <a:ext cx="20746" cy="12299"/>
                </a:xfrm>
                <a:custGeom>
                  <a:avLst/>
                  <a:gdLst/>
                  <a:ahLst/>
                  <a:cxnLst/>
                  <a:rect l="l" t="t" r="r" b="b"/>
                  <a:pathLst>
                    <a:path w="20746" h="12299" extrusionOk="0">
                      <a:moveTo>
                        <a:pt x="0" y="6798"/>
                      </a:moveTo>
                      <a:lnTo>
                        <a:pt x="8835" y="11942"/>
                      </a:lnTo>
                      <a:cubicBezTo>
                        <a:pt x="9726" y="12418"/>
                        <a:pt x="10794" y="12418"/>
                        <a:pt x="11685" y="11942"/>
                      </a:cubicBezTo>
                      <a:lnTo>
                        <a:pt x="20141" y="7084"/>
                      </a:lnTo>
                      <a:cubicBezTo>
                        <a:pt x="20901" y="7084"/>
                        <a:pt x="20996" y="5846"/>
                        <a:pt x="20141" y="5465"/>
                      </a:cubicBezTo>
                      <a:lnTo>
                        <a:pt x="11305" y="322"/>
                      </a:lnTo>
                      <a:cubicBezTo>
                        <a:pt x="10404" y="-107"/>
                        <a:pt x="9357" y="-107"/>
                        <a:pt x="8455" y="322"/>
                      </a:cubicBezTo>
                      <a:lnTo>
                        <a:pt x="0" y="5179"/>
                      </a:lnTo>
                      <a:cubicBezTo>
                        <a:pt x="0" y="5560"/>
                        <a:pt x="0" y="6417"/>
                        <a:pt x="0"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4" name="Google Shape;4270;p48">
                  <a:extLst>
                    <a:ext uri="{FF2B5EF4-FFF2-40B4-BE49-F238E27FC236}">
                      <a16:creationId xmlns:a16="http://schemas.microsoft.com/office/drawing/2014/main" id="{36145B84-81A3-247D-E964-56A31CB2F0CE}"/>
                    </a:ext>
                  </a:extLst>
                </p:cNvPr>
                <p:cNvSpPr/>
                <p:nvPr/>
              </p:nvSpPr>
              <p:spPr>
                <a:xfrm>
                  <a:off x="4729612" y="5245000"/>
                  <a:ext cx="21257" cy="12299"/>
                </a:xfrm>
                <a:custGeom>
                  <a:avLst/>
                  <a:gdLst/>
                  <a:ahLst/>
                  <a:cxnLst/>
                  <a:rect l="l" t="t" r="r" b="b"/>
                  <a:pathLst>
                    <a:path w="21257" h="12299" extrusionOk="0">
                      <a:moveTo>
                        <a:pt x="535" y="6894"/>
                      </a:moveTo>
                      <a:lnTo>
                        <a:pt x="9370" y="11942"/>
                      </a:lnTo>
                      <a:cubicBezTo>
                        <a:pt x="10261" y="12418"/>
                        <a:pt x="11329" y="12418"/>
                        <a:pt x="12220" y="11942"/>
                      </a:cubicBezTo>
                      <a:lnTo>
                        <a:pt x="20581" y="7084"/>
                      </a:lnTo>
                      <a:cubicBezTo>
                        <a:pt x="21436" y="6608"/>
                        <a:pt x="21531" y="5846"/>
                        <a:pt x="20581" y="5465"/>
                      </a:cubicBezTo>
                      <a:lnTo>
                        <a:pt x="11745" y="322"/>
                      </a:lnTo>
                      <a:cubicBezTo>
                        <a:pt x="10876" y="-107"/>
                        <a:pt x="9859" y="-107"/>
                        <a:pt x="8990" y="322"/>
                      </a:cubicBezTo>
                      <a:lnTo>
                        <a:pt x="535" y="5274"/>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5" name="Google Shape;4271;p48">
                  <a:extLst>
                    <a:ext uri="{FF2B5EF4-FFF2-40B4-BE49-F238E27FC236}">
                      <a16:creationId xmlns:a16="http://schemas.microsoft.com/office/drawing/2014/main" id="{5FB46C0D-000C-9968-4C79-11CE9465E6A7}"/>
                    </a:ext>
                  </a:extLst>
                </p:cNvPr>
                <p:cNvSpPr/>
                <p:nvPr/>
              </p:nvSpPr>
              <p:spPr>
                <a:xfrm>
                  <a:off x="4623423" y="5183528"/>
                  <a:ext cx="21234" cy="12299"/>
                </a:xfrm>
                <a:custGeom>
                  <a:avLst/>
                  <a:gdLst/>
                  <a:ahLst/>
                  <a:cxnLst/>
                  <a:rect l="l" t="t" r="r" b="b"/>
                  <a:pathLst>
                    <a:path w="21234" h="12299" extrusionOk="0">
                      <a:moveTo>
                        <a:pt x="511" y="6834"/>
                      </a:moveTo>
                      <a:lnTo>
                        <a:pt x="9347" y="11978"/>
                      </a:lnTo>
                      <a:cubicBezTo>
                        <a:pt x="10248" y="12406"/>
                        <a:pt x="11295" y="12406"/>
                        <a:pt x="12197" y="11978"/>
                      </a:cubicBezTo>
                      <a:lnTo>
                        <a:pt x="20557" y="7025"/>
                      </a:lnTo>
                      <a:cubicBezTo>
                        <a:pt x="21412" y="6549"/>
                        <a:pt x="21507" y="5882"/>
                        <a:pt x="20557" y="5405"/>
                      </a:cubicBezTo>
                      <a:lnTo>
                        <a:pt x="11722" y="357"/>
                      </a:lnTo>
                      <a:cubicBezTo>
                        <a:pt x="10831" y="-119"/>
                        <a:pt x="9763" y="-119"/>
                        <a:pt x="8872" y="357"/>
                      </a:cubicBezTo>
                      <a:lnTo>
                        <a:pt x="416" y="5215"/>
                      </a:lnTo>
                      <a:cubicBezTo>
                        <a:pt x="-154" y="5691"/>
                        <a:pt x="-154" y="6453"/>
                        <a:pt x="511"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6" name="Google Shape;4272;p48">
                  <a:extLst>
                    <a:ext uri="{FF2B5EF4-FFF2-40B4-BE49-F238E27FC236}">
                      <a16:creationId xmlns:a16="http://schemas.microsoft.com/office/drawing/2014/main" id="{60C3DDAD-DC64-3E4B-8502-B5933A205CED}"/>
                    </a:ext>
                  </a:extLst>
                </p:cNvPr>
                <p:cNvSpPr/>
                <p:nvPr/>
              </p:nvSpPr>
              <p:spPr>
                <a:xfrm>
                  <a:off x="4610954" y="5176325"/>
                  <a:ext cx="21257" cy="12299"/>
                </a:xfrm>
                <a:custGeom>
                  <a:avLst/>
                  <a:gdLst/>
                  <a:ahLst/>
                  <a:cxnLst/>
                  <a:rect l="l" t="t" r="r" b="b"/>
                  <a:pathLst>
                    <a:path w="21257" h="12299" extrusionOk="0">
                      <a:moveTo>
                        <a:pt x="535" y="6798"/>
                      </a:moveTo>
                      <a:lnTo>
                        <a:pt x="9370" y="11942"/>
                      </a:lnTo>
                      <a:cubicBezTo>
                        <a:pt x="10227" y="12418"/>
                        <a:pt x="11268" y="12418"/>
                        <a:pt x="12125" y="11942"/>
                      </a:cubicBezTo>
                      <a:lnTo>
                        <a:pt x="20581" y="7084"/>
                      </a:lnTo>
                      <a:cubicBezTo>
                        <a:pt x="21436" y="6608"/>
                        <a:pt x="21531" y="5846"/>
                        <a:pt x="20581" y="5465"/>
                      </a:cubicBezTo>
                      <a:lnTo>
                        <a:pt x="11745" y="322"/>
                      </a:lnTo>
                      <a:cubicBezTo>
                        <a:pt x="10876" y="-107"/>
                        <a:pt x="9859" y="-107"/>
                        <a:pt x="8990" y="322"/>
                      </a:cubicBezTo>
                      <a:lnTo>
                        <a:pt x="535" y="5179"/>
                      </a:lnTo>
                      <a:cubicBezTo>
                        <a:pt x="-130" y="5274"/>
                        <a:pt x="-225" y="6417"/>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7" name="Google Shape;4273;p48">
                  <a:extLst>
                    <a:ext uri="{FF2B5EF4-FFF2-40B4-BE49-F238E27FC236}">
                      <a16:creationId xmlns:a16="http://schemas.microsoft.com/office/drawing/2014/main" id="{50F3F342-007A-939E-1AEB-9F2DDF29841C}"/>
                    </a:ext>
                  </a:extLst>
                </p:cNvPr>
                <p:cNvSpPr/>
                <p:nvPr/>
              </p:nvSpPr>
              <p:spPr>
                <a:xfrm>
                  <a:off x="4598509" y="5169086"/>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6608"/>
                        <a:pt x="21531" y="5846"/>
                        <a:pt x="20581" y="5465"/>
                      </a:cubicBezTo>
                      <a:lnTo>
                        <a:pt x="11745" y="322"/>
                      </a:lnTo>
                      <a:cubicBezTo>
                        <a:pt x="10844" y="-107"/>
                        <a:pt x="9797" y="-107"/>
                        <a:pt x="8895" y="322"/>
                      </a:cubicBezTo>
                      <a:lnTo>
                        <a:pt x="535" y="5274"/>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8" name="Google Shape;4274;p48">
                  <a:extLst>
                    <a:ext uri="{FF2B5EF4-FFF2-40B4-BE49-F238E27FC236}">
                      <a16:creationId xmlns:a16="http://schemas.microsoft.com/office/drawing/2014/main" id="{F770C8E4-2AC6-46A4-5C30-66A574421750}"/>
                    </a:ext>
                  </a:extLst>
                </p:cNvPr>
                <p:cNvSpPr/>
                <p:nvPr/>
              </p:nvSpPr>
              <p:spPr>
                <a:xfrm>
                  <a:off x="4586039" y="5161907"/>
                  <a:ext cx="21210" cy="12298"/>
                </a:xfrm>
                <a:custGeom>
                  <a:avLst/>
                  <a:gdLst/>
                  <a:ahLst/>
                  <a:cxnLst/>
                  <a:rect l="l" t="t" r="r" b="b"/>
                  <a:pathLst>
                    <a:path w="21210" h="12298" extrusionOk="0">
                      <a:moveTo>
                        <a:pt x="464" y="6834"/>
                      </a:moveTo>
                      <a:lnTo>
                        <a:pt x="9299" y="11978"/>
                      </a:lnTo>
                      <a:cubicBezTo>
                        <a:pt x="10201" y="12406"/>
                        <a:pt x="11248" y="12406"/>
                        <a:pt x="12149" y="11978"/>
                      </a:cubicBezTo>
                      <a:lnTo>
                        <a:pt x="20604" y="7120"/>
                      </a:lnTo>
                      <a:cubicBezTo>
                        <a:pt x="21364" y="6644"/>
                        <a:pt x="21459" y="5881"/>
                        <a:pt x="20604" y="5501"/>
                      </a:cubicBezTo>
                      <a:lnTo>
                        <a:pt x="11769" y="357"/>
                      </a:lnTo>
                      <a:cubicBezTo>
                        <a:pt x="10878" y="-119"/>
                        <a:pt x="9810" y="-119"/>
                        <a:pt x="8919" y="357"/>
                      </a:cubicBezTo>
                      <a:lnTo>
                        <a:pt x="464" y="5215"/>
                      </a:lnTo>
                      <a:cubicBezTo>
                        <a:pt x="-106" y="5691"/>
                        <a:pt x="-201" y="6358"/>
                        <a:pt x="46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9" name="Google Shape;4275;p48">
                  <a:extLst>
                    <a:ext uri="{FF2B5EF4-FFF2-40B4-BE49-F238E27FC236}">
                      <a16:creationId xmlns:a16="http://schemas.microsoft.com/office/drawing/2014/main" id="{3788B9F1-498A-7806-F89A-2F3AF29F43D7}"/>
                    </a:ext>
                  </a:extLst>
                </p:cNvPr>
                <p:cNvSpPr/>
                <p:nvPr/>
              </p:nvSpPr>
              <p:spPr>
                <a:xfrm>
                  <a:off x="4713902" y="5236011"/>
                  <a:ext cx="24523" cy="14108"/>
                </a:xfrm>
                <a:custGeom>
                  <a:avLst/>
                  <a:gdLst/>
                  <a:ahLst/>
                  <a:cxnLst/>
                  <a:rect l="l" t="t" r="r" b="b"/>
                  <a:pathLst>
                    <a:path w="24523" h="14108" extrusionOk="0">
                      <a:moveTo>
                        <a:pt x="570" y="6739"/>
                      </a:moveTo>
                      <a:lnTo>
                        <a:pt x="12635" y="13787"/>
                      </a:lnTo>
                      <a:cubicBezTo>
                        <a:pt x="13505" y="14216"/>
                        <a:pt x="14521" y="14216"/>
                        <a:pt x="15390" y="13787"/>
                      </a:cubicBezTo>
                      <a:lnTo>
                        <a:pt x="23846" y="8930"/>
                      </a:lnTo>
                      <a:cubicBezTo>
                        <a:pt x="24701" y="8453"/>
                        <a:pt x="24796" y="7691"/>
                        <a:pt x="23846" y="7310"/>
                      </a:cubicBezTo>
                      <a:lnTo>
                        <a:pt x="11780" y="357"/>
                      </a:lnTo>
                      <a:cubicBezTo>
                        <a:pt x="10923" y="-119"/>
                        <a:pt x="9882" y="-119"/>
                        <a:pt x="9025" y="357"/>
                      </a:cubicBezTo>
                      <a:lnTo>
                        <a:pt x="570" y="5215"/>
                      </a:lnTo>
                      <a:cubicBezTo>
                        <a:pt x="-190" y="5596"/>
                        <a:pt x="-190" y="6358"/>
                        <a:pt x="570" y="6739"/>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0" name="Google Shape;4276;p48">
                  <a:extLst>
                    <a:ext uri="{FF2B5EF4-FFF2-40B4-BE49-F238E27FC236}">
                      <a16:creationId xmlns:a16="http://schemas.microsoft.com/office/drawing/2014/main" id="{AA3283C4-8FB3-5D28-9BBA-7BBDA2744876}"/>
                    </a:ext>
                  </a:extLst>
                </p:cNvPr>
                <p:cNvSpPr/>
                <p:nvPr/>
              </p:nvSpPr>
              <p:spPr>
                <a:xfrm>
                  <a:off x="4635943" y="5190803"/>
                  <a:ext cx="24413" cy="14108"/>
                </a:xfrm>
                <a:custGeom>
                  <a:avLst/>
                  <a:gdLst/>
                  <a:ahLst/>
                  <a:cxnLst/>
                  <a:rect l="l" t="t" r="r" b="b"/>
                  <a:pathLst>
                    <a:path w="24413" h="14108" extrusionOk="0">
                      <a:moveTo>
                        <a:pt x="436" y="6798"/>
                      </a:moveTo>
                      <a:lnTo>
                        <a:pt x="12502" y="13752"/>
                      </a:lnTo>
                      <a:cubicBezTo>
                        <a:pt x="13393" y="14228"/>
                        <a:pt x="14461" y="14228"/>
                        <a:pt x="15352" y="13752"/>
                      </a:cubicBezTo>
                      <a:lnTo>
                        <a:pt x="23807" y="8894"/>
                      </a:lnTo>
                      <a:cubicBezTo>
                        <a:pt x="24567" y="8418"/>
                        <a:pt x="24662" y="7656"/>
                        <a:pt x="23807" y="7275"/>
                      </a:cubicBezTo>
                      <a:lnTo>
                        <a:pt x="11932" y="322"/>
                      </a:lnTo>
                      <a:cubicBezTo>
                        <a:pt x="11030" y="-107"/>
                        <a:pt x="9983" y="-107"/>
                        <a:pt x="9082" y="322"/>
                      </a:cubicBezTo>
                      <a:lnTo>
                        <a:pt x="721" y="5179"/>
                      </a:lnTo>
                      <a:cubicBezTo>
                        <a:pt x="-134" y="5656"/>
                        <a:pt x="-229" y="6418"/>
                        <a:pt x="436"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1" name="Google Shape;4277;p48">
                  <a:extLst>
                    <a:ext uri="{FF2B5EF4-FFF2-40B4-BE49-F238E27FC236}">
                      <a16:creationId xmlns:a16="http://schemas.microsoft.com/office/drawing/2014/main" id="{3CF1C8F9-462F-B496-1083-EAD0659572EA}"/>
                    </a:ext>
                  </a:extLst>
                </p:cNvPr>
                <p:cNvSpPr/>
                <p:nvPr/>
              </p:nvSpPr>
              <p:spPr>
                <a:xfrm>
                  <a:off x="4651601" y="5199816"/>
                  <a:ext cx="71148" cy="41195"/>
                </a:xfrm>
                <a:custGeom>
                  <a:avLst/>
                  <a:gdLst/>
                  <a:ahLst/>
                  <a:cxnLst/>
                  <a:rect l="l" t="t" r="r" b="b"/>
                  <a:pathLst>
                    <a:path w="71148" h="41195" extrusionOk="0">
                      <a:moveTo>
                        <a:pt x="454" y="6834"/>
                      </a:moveTo>
                      <a:lnTo>
                        <a:pt x="59260" y="40839"/>
                      </a:lnTo>
                      <a:cubicBezTo>
                        <a:pt x="60117" y="41315"/>
                        <a:pt x="61159" y="41315"/>
                        <a:pt x="62016" y="40839"/>
                      </a:cubicBezTo>
                      <a:lnTo>
                        <a:pt x="70471" y="35981"/>
                      </a:lnTo>
                      <a:cubicBezTo>
                        <a:pt x="71326" y="35505"/>
                        <a:pt x="71421" y="34742"/>
                        <a:pt x="70471" y="34361"/>
                      </a:cubicBezTo>
                      <a:lnTo>
                        <a:pt x="11759" y="357"/>
                      </a:lnTo>
                      <a:cubicBezTo>
                        <a:pt x="10868" y="-119"/>
                        <a:pt x="9800" y="-119"/>
                        <a:pt x="8909" y="357"/>
                      </a:cubicBezTo>
                      <a:lnTo>
                        <a:pt x="549" y="5215"/>
                      </a:lnTo>
                      <a:cubicBezTo>
                        <a:pt x="-116" y="5691"/>
                        <a:pt x="-211" y="6453"/>
                        <a:pt x="45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2" name="Google Shape;4278;p48">
                  <a:extLst>
                    <a:ext uri="{FF2B5EF4-FFF2-40B4-BE49-F238E27FC236}">
                      <a16:creationId xmlns:a16="http://schemas.microsoft.com/office/drawing/2014/main" id="{D81C6AB2-7669-01FB-3507-A7A9974FAC4C}"/>
                    </a:ext>
                  </a:extLst>
                </p:cNvPr>
                <p:cNvSpPr/>
                <p:nvPr/>
              </p:nvSpPr>
              <p:spPr>
                <a:xfrm>
                  <a:off x="4756949" y="5232713"/>
                  <a:ext cx="21210" cy="12299"/>
                </a:xfrm>
                <a:custGeom>
                  <a:avLst/>
                  <a:gdLst/>
                  <a:ahLst/>
                  <a:cxnLst/>
                  <a:rect l="l" t="t" r="r" b="b"/>
                  <a:pathLst>
                    <a:path w="21210" h="12299" extrusionOk="0">
                      <a:moveTo>
                        <a:pt x="464" y="6894"/>
                      </a:moveTo>
                      <a:lnTo>
                        <a:pt x="9299" y="11942"/>
                      </a:lnTo>
                      <a:cubicBezTo>
                        <a:pt x="10190" y="12418"/>
                        <a:pt x="11258" y="12418"/>
                        <a:pt x="12149" y="11942"/>
                      </a:cubicBezTo>
                      <a:lnTo>
                        <a:pt x="20604" y="7084"/>
                      </a:lnTo>
                      <a:cubicBezTo>
                        <a:pt x="21364" y="6608"/>
                        <a:pt x="21459" y="5846"/>
                        <a:pt x="20604" y="5465"/>
                      </a:cubicBezTo>
                      <a:lnTo>
                        <a:pt x="11769" y="321"/>
                      </a:lnTo>
                      <a:cubicBezTo>
                        <a:pt x="10868" y="-107"/>
                        <a:pt x="9821" y="-107"/>
                        <a:pt x="8919" y="321"/>
                      </a:cubicBezTo>
                      <a:lnTo>
                        <a:pt x="464" y="5275"/>
                      </a:lnTo>
                      <a:cubicBezTo>
                        <a:pt x="-106" y="6036"/>
                        <a:pt x="-201" y="6036"/>
                        <a:pt x="46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3" name="Google Shape;4279;p48">
                  <a:extLst>
                    <a:ext uri="{FF2B5EF4-FFF2-40B4-BE49-F238E27FC236}">
                      <a16:creationId xmlns:a16="http://schemas.microsoft.com/office/drawing/2014/main" id="{9E9DC0E2-0EEB-1EDF-C374-17006F61E820}"/>
                    </a:ext>
                  </a:extLst>
                </p:cNvPr>
                <p:cNvSpPr/>
                <p:nvPr/>
              </p:nvSpPr>
              <p:spPr>
                <a:xfrm>
                  <a:off x="4744433" y="5225534"/>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7120"/>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4" name="Google Shape;4280;p48">
                  <a:extLst>
                    <a:ext uri="{FF2B5EF4-FFF2-40B4-BE49-F238E27FC236}">
                      <a16:creationId xmlns:a16="http://schemas.microsoft.com/office/drawing/2014/main" id="{73DEA5B0-EF91-E88A-0A57-60986CFB5FD7}"/>
                    </a:ext>
                  </a:extLst>
                </p:cNvPr>
                <p:cNvSpPr/>
                <p:nvPr/>
              </p:nvSpPr>
              <p:spPr>
                <a:xfrm>
                  <a:off x="4732035" y="5218330"/>
                  <a:ext cx="21424" cy="12263"/>
                </a:xfrm>
                <a:custGeom>
                  <a:avLst/>
                  <a:gdLst/>
                  <a:ahLst/>
                  <a:cxnLst/>
                  <a:rect l="l" t="t" r="r" b="b"/>
                  <a:pathLst>
                    <a:path w="21424" h="12263" extrusionOk="0">
                      <a:moveTo>
                        <a:pt x="677" y="6798"/>
                      </a:moveTo>
                      <a:lnTo>
                        <a:pt x="9513" y="11942"/>
                      </a:lnTo>
                      <a:cubicBezTo>
                        <a:pt x="10414" y="12371"/>
                        <a:pt x="11461" y="12371"/>
                        <a:pt x="12363" y="11942"/>
                      </a:cubicBezTo>
                      <a:lnTo>
                        <a:pt x="20818" y="7084"/>
                      </a:lnTo>
                      <a:cubicBezTo>
                        <a:pt x="21578" y="6608"/>
                        <a:pt x="21673" y="5846"/>
                        <a:pt x="20818" y="5465"/>
                      </a:cubicBezTo>
                      <a:lnTo>
                        <a:pt x="11983" y="322"/>
                      </a:lnTo>
                      <a:cubicBezTo>
                        <a:pt x="11081" y="-107"/>
                        <a:pt x="10034" y="-107"/>
                        <a:pt x="9133" y="322"/>
                      </a:cubicBezTo>
                      <a:lnTo>
                        <a:pt x="677" y="5179"/>
                      </a:lnTo>
                      <a:cubicBezTo>
                        <a:pt x="-178" y="5656"/>
                        <a:pt x="-273" y="6417"/>
                        <a:pt x="677"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5" name="Google Shape;4281;p48">
                  <a:extLst>
                    <a:ext uri="{FF2B5EF4-FFF2-40B4-BE49-F238E27FC236}">
                      <a16:creationId xmlns:a16="http://schemas.microsoft.com/office/drawing/2014/main" id="{B7955CC3-E0CA-8E23-A3B0-A334BBFA72EB}"/>
                    </a:ext>
                  </a:extLst>
                </p:cNvPr>
                <p:cNvSpPr/>
                <p:nvPr/>
              </p:nvSpPr>
              <p:spPr>
                <a:xfrm>
                  <a:off x="4719447" y="5211091"/>
                  <a:ext cx="21257" cy="12299"/>
                </a:xfrm>
                <a:custGeom>
                  <a:avLst/>
                  <a:gdLst/>
                  <a:ahLst/>
                  <a:cxnLst/>
                  <a:rect l="l" t="t" r="r" b="b"/>
                  <a:pathLst>
                    <a:path w="21257" h="12299" extrusionOk="0">
                      <a:moveTo>
                        <a:pt x="535" y="6798"/>
                      </a:moveTo>
                      <a:lnTo>
                        <a:pt x="9370" y="11942"/>
                      </a:lnTo>
                      <a:cubicBezTo>
                        <a:pt x="10227" y="12418"/>
                        <a:pt x="11268" y="12418"/>
                        <a:pt x="12125" y="11942"/>
                      </a:cubicBezTo>
                      <a:lnTo>
                        <a:pt x="20581" y="7084"/>
                      </a:lnTo>
                      <a:cubicBezTo>
                        <a:pt x="21436" y="6608"/>
                        <a:pt x="21531" y="5941"/>
                        <a:pt x="20581" y="5465"/>
                      </a:cubicBezTo>
                      <a:lnTo>
                        <a:pt x="11745" y="322"/>
                      </a:lnTo>
                      <a:cubicBezTo>
                        <a:pt x="10876" y="-107"/>
                        <a:pt x="9859" y="-107"/>
                        <a:pt x="8990" y="322"/>
                      </a:cubicBezTo>
                      <a:lnTo>
                        <a:pt x="535" y="5179"/>
                      </a:lnTo>
                      <a:cubicBezTo>
                        <a:pt x="-130" y="5656"/>
                        <a:pt x="-225" y="6417"/>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6" name="Google Shape;4282;p48">
                  <a:extLst>
                    <a:ext uri="{FF2B5EF4-FFF2-40B4-BE49-F238E27FC236}">
                      <a16:creationId xmlns:a16="http://schemas.microsoft.com/office/drawing/2014/main" id="{F022172A-96D5-0870-5BB2-07707F349D7A}"/>
                    </a:ext>
                  </a:extLst>
                </p:cNvPr>
                <p:cNvSpPr/>
                <p:nvPr/>
              </p:nvSpPr>
              <p:spPr>
                <a:xfrm>
                  <a:off x="4706978" y="5203817"/>
                  <a:ext cx="21210" cy="12299"/>
                </a:xfrm>
                <a:custGeom>
                  <a:avLst/>
                  <a:gdLst/>
                  <a:ahLst/>
                  <a:cxnLst/>
                  <a:rect l="l" t="t" r="r" b="b"/>
                  <a:pathLst>
                    <a:path w="21210" h="12299" extrusionOk="0">
                      <a:moveTo>
                        <a:pt x="464" y="6834"/>
                      </a:moveTo>
                      <a:lnTo>
                        <a:pt x="9299" y="11978"/>
                      </a:lnTo>
                      <a:cubicBezTo>
                        <a:pt x="10201" y="12406"/>
                        <a:pt x="11248" y="12406"/>
                        <a:pt x="12149" y="11978"/>
                      </a:cubicBezTo>
                      <a:lnTo>
                        <a:pt x="20604" y="7025"/>
                      </a:lnTo>
                      <a:cubicBezTo>
                        <a:pt x="21364" y="6548"/>
                        <a:pt x="21459" y="5882"/>
                        <a:pt x="20604" y="5405"/>
                      </a:cubicBezTo>
                      <a:lnTo>
                        <a:pt x="11769" y="357"/>
                      </a:lnTo>
                      <a:cubicBezTo>
                        <a:pt x="10878" y="-119"/>
                        <a:pt x="9810" y="-119"/>
                        <a:pt x="8919" y="357"/>
                      </a:cubicBezTo>
                      <a:lnTo>
                        <a:pt x="464" y="5215"/>
                      </a:lnTo>
                      <a:cubicBezTo>
                        <a:pt x="-106" y="5691"/>
                        <a:pt x="-201" y="6358"/>
                        <a:pt x="46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7" name="Google Shape;4283;p48">
                  <a:extLst>
                    <a:ext uri="{FF2B5EF4-FFF2-40B4-BE49-F238E27FC236}">
                      <a16:creationId xmlns:a16="http://schemas.microsoft.com/office/drawing/2014/main" id="{E01D84E0-2702-AF90-44EE-65C86E7E887A}"/>
                    </a:ext>
                  </a:extLst>
                </p:cNvPr>
                <p:cNvSpPr/>
                <p:nvPr/>
              </p:nvSpPr>
              <p:spPr>
                <a:xfrm>
                  <a:off x="4694711" y="5196578"/>
                  <a:ext cx="20722" cy="12299"/>
                </a:xfrm>
                <a:custGeom>
                  <a:avLst/>
                  <a:gdLst/>
                  <a:ahLst/>
                  <a:cxnLst/>
                  <a:rect l="l" t="t" r="r" b="b"/>
                  <a:pathLst>
                    <a:path w="20722" h="12299" extrusionOk="0">
                      <a:moveTo>
                        <a:pt x="0" y="6834"/>
                      </a:moveTo>
                      <a:lnTo>
                        <a:pt x="8835" y="11978"/>
                      </a:lnTo>
                      <a:cubicBezTo>
                        <a:pt x="9705" y="12406"/>
                        <a:pt x="10721" y="12406"/>
                        <a:pt x="11590" y="11978"/>
                      </a:cubicBezTo>
                      <a:lnTo>
                        <a:pt x="20046" y="7025"/>
                      </a:lnTo>
                      <a:cubicBezTo>
                        <a:pt x="20901" y="6549"/>
                        <a:pt x="20996" y="5882"/>
                        <a:pt x="20046" y="5406"/>
                      </a:cubicBezTo>
                      <a:lnTo>
                        <a:pt x="11210" y="357"/>
                      </a:lnTo>
                      <a:cubicBezTo>
                        <a:pt x="10353" y="-119"/>
                        <a:pt x="9312" y="-119"/>
                        <a:pt x="8455" y="357"/>
                      </a:cubicBezTo>
                      <a:lnTo>
                        <a:pt x="0" y="5215"/>
                      </a:lnTo>
                      <a:cubicBezTo>
                        <a:pt x="0" y="5691"/>
                        <a:pt x="0" y="6453"/>
                        <a:pt x="0"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8" name="Google Shape;4284;p48">
                  <a:extLst>
                    <a:ext uri="{FF2B5EF4-FFF2-40B4-BE49-F238E27FC236}">
                      <a16:creationId xmlns:a16="http://schemas.microsoft.com/office/drawing/2014/main" id="{0C6437B4-CFDF-2E96-E1B0-784E634775FE}"/>
                    </a:ext>
                  </a:extLst>
                </p:cNvPr>
                <p:cNvSpPr/>
                <p:nvPr/>
              </p:nvSpPr>
              <p:spPr>
                <a:xfrm>
                  <a:off x="4681992" y="5189338"/>
                  <a:ext cx="21210" cy="12299"/>
                </a:xfrm>
                <a:custGeom>
                  <a:avLst/>
                  <a:gdLst/>
                  <a:ahLst/>
                  <a:cxnLst/>
                  <a:rect l="l" t="t" r="r" b="b"/>
                  <a:pathLst>
                    <a:path w="21210" h="12299" extrusionOk="0">
                      <a:moveTo>
                        <a:pt x="464" y="6834"/>
                      </a:moveTo>
                      <a:lnTo>
                        <a:pt x="9299" y="11978"/>
                      </a:lnTo>
                      <a:cubicBezTo>
                        <a:pt x="10201" y="12406"/>
                        <a:pt x="11248" y="12406"/>
                        <a:pt x="12149" y="11978"/>
                      </a:cubicBezTo>
                      <a:lnTo>
                        <a:pt x="20604" y="7025"/>
                      </a:lnTo>
                      <a:cubicBezTo>
                        <a:pt x="21364" y="6549"/>
                        <a:pt x="21459" y="5882"/>
                        <a:pt x="20604" y="5406"/>
                      </a:cubicBezTo>
                      <a:lnTo>
                        <a:pt x="11769" y="357"/>
                      </a:lnTo>
                      <a:cubicBezTo>
                        <a:pt x="10878" y="-119"/>
                        <a:pt x="9810" y="-119"/>
                        <a:pt x="8919" y="357"/>
                      </a:cubicBezTo>
                      <a:lnTo>
                        <a:pt x="464" y="5215"/>
                      </a:lnTo>
                      <a:cubicBezTo>
                        <a:pt x="-106" y="5691"/>
                        <a:pt x="-201" y="6453"/>
                        <a:pt x="46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9" name="Google Shape;4285;p48">
                  <a:extLst>
                    <a:ext uri="{FF2B5EF4-FFF2-40B4-BE49-F238E27FC236}">
                      <a16:creationId xmlns:a16="http://schemas.microsoft.com/office/drawing/2014/main" id="{129226DB-8127-B1B6-E5DA-D8A1CF6691ED}"/>
                    </a:ext>
                  </a:extLst>
                </p:cNvPr>
                <p:cNvSpPr/>
                <p:nvPr/>
              </p:nvSpPr>
              <p:spPr>
                <a:xfrm>
                  <a:off x="4669476" y="5182100"/>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644"/>
                        <a:pt x="21531" y="5882"/>
                        <a:pt x="20581" y="5405"/>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0" name="Google Shape;4286;p48">
                  <a:extLst>
                    <a:ext uri="{FF2B5EF4-FFF2-40B4-BE49-F238E27FC236}">
                      <a16:creationId xmlns:a16="http://schemas.microsoft.com/office/drawing/2014/main" id="{C0C4F720-880A-1AEA-9251-F732DCCF3AB7}"/>
                    </a:ext>
                  </a:extLst>
                </p:cNvPr>
                <p:cNvSpPr/>
                <p:nvPr/>
              </p:nvSpPr>
              <p:spPr>
                <a:xfrm>
                  <a:off x="4656900" y="5174765"/>
                  <a:ext cx="21316" cy="12299"/>
                </a:xfrm>
                <a:custGeom>
                  <a:avLst/>
                  <a:gdLst/>
                  <a:ahLst/>
                  <a:cxnLst/>
                  <a:rect l="l" t="t" r="r" b="b"/>
                  <a:pathLst>
                    <a:path w="21316" h="12299" extrusionOk="0">
                      <a:moveTo>
                        <a:pt x="570" y="6834"/>
                      </a:moveTo>
                      <a:lnTo>
                        <a:pt x="9405" y="11978"/>
                      </a:lnTo>
                      <a:cubicBezTo>
                        <a:pt x="10307" y="12406"/>
                        <a:pt x="11354" y="12406"/>
                        <a:pt x="12255" y="11978"/>
                      </a:cubicBezTo>
                      <a:lnTo>
                        <a:pt x="20711" y="7120"/>
                      </a:lnTo>
                      <a:cubicBezTo>
                        <a:pt x="21471" y="7120"/>
                        <a:pt x="21566" y="5882"/>
                        <a:pt x="20711" y="5501"/>
                      </a:cubicBezTo>
                      <a:lnTo>
                        <a:pt x="11875" y="357"/>
                      </a:lnTo>
                      <a:cubicBezTo>
                        <a:pt x="10984" y="-119"/>
                        <a:pt x="9916" y="-119"/>
                        <a:pt x="9025" y="357"/>
                      </a:cubicBezTo>
                      <a:lnTo>
                        <a:pt x="570" y="5215"/>
                      </a:lnTo>
                      <a:cubicBezTo>
                        <a:pt x="-190" y="5787"/>
                        <a:pt x="-190" y="6834"/>
                        <a:pt x="570"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1" name="Google Shape;4287;p48">
                  <a:extLst>
                    <a:ext uri="{FF2B5EF4-FFF2-40B4-BE49-F238E27FC236}">
                      <a16:creationId xmlns:a16="http://schemas.microsoft.com/office/drawing/2014/main" id="{72840DB9-EA59-9148-2A74-07B31B92F30C}"/>
                    </a:ext>
                  </a:extLst>
                </p:cNvPr>
                <p:cNvSpPr/>
                <p:nvPr/>
              </p:nvSpPr>
              <p:spPr>
                <a:xfrm>
                  <a:off x="4644490" y="5167657"/>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7084"/>
                        <a:pt x="21531" y="5846"/>
                        <a:pt x="20581" y="5465"/>
                      </a:cubicBezTo>
                      <a:lnTo>
                        <a:pt x="11745" y="322"/>
                      </a:lnTo>
                      <a:cubicBezTo>
                        <a:pt x="10876" y="-107"/>
                        <a:pt x="9859" y="-107"/>
                        <a:pt x="8990" y="322"/>
                      </a:cubicBezTo>
                      <a:lnTo>
                        <a:pt x="535" y="5179"/>
                      </a:lnTo>
                      <a:cubicBezTo>
                        <a:pt x="-130" y="5656"/>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2" name="Google Shape;4288;p48">
                  <a:extLst>
                    <a:ext uri="{FF2B5EF4-FFF2-40B4-BE49-F238E27FC236}">
                      <a16:creationId xmlns:a16="http://schemas.microsoft.com/office/drawing/2014/main" id="{A16A7B77-032D-AA19-5EB7-4A57D1B2CB69}"/>
                    </a:ext>
                  </a:extLst>
                </p:cNvPr>
                <p:cNvSpPr/>
                <p:nvPr/>
              </p:nvSpPr>
              <p:spPr>
                <a:xfrm>
                  <a:off x="4632021" y="5160418"/>
                  <a:ext cx="21210" cy="12298"/>
                </a:xfrm>
                <a:custGeom>
                  <a:avLst/>
                  <a:gdLst/>
                  <a:ahLst/>
                  <a:cxnLst/>
                  <a:rect l="l" t="t" r="r" b="b"/>
                  <a:pathLst>
                    <a:path w="21210" h="12298" extrusionOk="0">
                      <a:moveTo>
                        <a:pt x="464" y="6894"/>
                      </a:moveTo>
                      <a:lnTo>
                        <a:pt x="9299" y="11942"/>
                      </a:lnTo>
                      <a:cubicBezTo>
                        <a:pt x="10190" y="12418"/>
                        <a:pt x="11258" y="12418"/>
                        <a:pt x="12149" y="11942"/>
                      </a:cubicBezTo>
                      <a:lnTo>
                        <a:pt x="20604" y="7084"/>
                      </a:lnTo>
                      <a:cubicBezTo>
                        <a:pt x="21364" y="6608"/>
                        <a:pt x="21459" y="5846"/>
                        <a:pt x="20604" y="5465"/>
                      </a:cubicBezTo>
                      <a:lnTo>
                        <a:pt x="11769" y="321"/>
                      </a:lnTo>
                      <a:cubicBezTo>
                        <a:pt x="10868" y="-107"/>
                        <a:pt x="9821" y="-107"/>
                        <a:pt x="8919" y="321"/>
                      </a:cubicBezTo>
                      <a:lnTo>
                        <a:pt x="464" y="5179"/>
                      </a:lnTo>
                      <a:cubicBezTo>
                        <a:pt x="-106" y="5751"/>
                        <a:pt x="-201" y="6417"/>
                        <a:pt x="46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3" name="Google Shape;4289;p48">
                  <a:extLst>
                    <a:ext uri="{FF2B5EF4-FFF2-40B4-BE49-F238E27FC236}">
                      <a16:creationId xmlns:a16="http://schemas.microsoft.com/office/drawing/2014/main" id="{18D4B5B6-E5AD-1B37-DB1A-DC045922AB11}"/>
                    </a:ext>
                  </a:extLst>
                </p:cNvPr>
                <p:cNvSpPr/>
                <p:nvPr/>
              </p:nvSpPr>
              <p:spPr>
                <a:xfrm>
                  <a:off x="4619504" y="5153179"/>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76" y="-107"/>
                        <a:pt x="9859" y="-107"/>
                        <a:pt x="8990" y="321"/>
                      </a:cubicBezTo>
                      <a:lnTo>
                        <a:pt x="535" y="5275"/>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4" name="Google Shape;4290;p48">
                  <a:extLst>
                    <a:ext uri="{FF2B5EF4-FFF2-40B4-BE49-F238E27FC236}">
                      <a16:creationId xmlns:a16="http://schemas.microsoft.com/office/drawing/2014/main" id="{9B6AFC29-63C9-5EDB-924C-9B4AA8E73B01}"/>
                    </a:ext>
                  </a:extLst>
                </p:cNvPr>
                <p:cNvSpPr/>
                <p:nvPr/>
              </p:nvSpPr>
              <p:spPr>
                <a:xfrm>
                  <a:off x="4769418" y="5240428"/>
                  <a:ext cx="30663" cy="17728"/>
                </a:xfrm>
                <a:custGeom>
                  <a:avLst/>
                  <a:gdLst/>
                  <a:ahLst/>
                  <a:cxnLst/>
                  <a:rect l="l" t="t" r="r" b="b"/>
                  <a:pathLst>
                    <a:path w="30663" h="17728" extrusionOk="0">
                      <a:moveTo>
                        <a:pt x="535" y="6417"/>
                      </a:moveTo>
                      <a:lnTo>
                        <a:pt x="18775" y="17371"/>
                      </a:lnTo>
                      <a:cubicBezTo>
                        <a:pt x="19667" y="17847"/>
                        <a:pt x="20734" y="17847"/>
                        <a:pt x="21626" y="17371"/>
                      </a:cubicBezTo>
                      <a:lnTo>
                        <a:pt x="29986" y="12513"/>
                      </a:lnTo>
                      <a:cubicBezTo>
                        <a:pt x="30841" y="12037"/>
                        <a:pt x="30936" y="11370"/>
                        <a:pt x="29986" y="10894"/>
                      </a:cubicBezTo>
                      <a:lnTo>
                        <a:pt x="11745" y="321"/>
                      </a:lnTo>
                      <a:cubicBezTo>
                        <a:pt x="10876" y="-107"/>
                        <a:pt x="9860" y="-107"/>
                        <a:pt x="8990" y="321"/>
                      </a:cubicBezTo>
                      <a:lnTo>
                        <a:pt x="535" y="5275"/>
                      </a:lnTo>
                      <a:cubicBezTo>
                        <a:pt x="-130" y="5275"/>
                        <a:pt x="-225" y="5941"/>
                        <a:pt x="535" y="6417"/>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5" name="Google Shape;4291;p48">
                  <a:extLst>
                    <a:ext uri="{FF2B5EF4-FFF2-40B4-BE49-F238E27FC236}">
                      <a16:creationId xmlns:a16="http://schemas.microsoft.com/office/drawing/2014/main" id="{3D93ECF3-FCAD-ECFC-3618-3B11E144EA6D}"/>
                    </a:ext>
                  </a:extLst>
                </p:cNvPr>
                <p:cNvSpPr/>
                <p:nvPr/>
              </p:nvSpPr>
              <p:spPr>
                <a:xfrm>
                  <a:off x="4751035" y="5243345"/>
                  <a:ext cx="21400" cy="12299"/>
                </a:xfrm>
                <a:custGeom>
                  <a:avLst/>
                  <a:gdLst/>
                  <a:ahLst/>
                  <a:cxnLst/>
                  <a:rect l="l" t="t" r="r" b="b"/>
                  <a:pathLst>
                    <a:path w="21400" h="12299" extrusionOk="0">
                      <a:moveTo>
                        <a:pt x="677" y="6834"/>
                      </a:moveTo>
                      <a:lnTo>
                        <a:pt x="9513" y="11978"/>
                      </a:lnTo>
                      <a:cubicBezTo>
                        <a:pt x="10382" y="12406"/>
                        <a:pt x="11398" y="12406"/>
                        <a:pt x="12268" y="11978"/>
                      </a:cubicBezTo>
                      <a:lnTo>
                        <a:pt x="20723" y="7025"/>
                      </a:lnTo>
                      <a:cubicBezTo>
                        <a:pt x="21578" y="7025"/>
                        <a:pt x="21673" y="5882"/>
                        <a:pt x="20723" y="5405"/>
                      </a:cubicBezTo>
                      <a:lnTo>
                        <a:pt x="11888" y="357"/>
                      </a:lnTo>
                      <a:cubicBezTo>
                        <a:pt x="11031" y="-119"/>
                        <a:pt x="9990" y="-119"/>
                        <a:pt x="9133" y="357"/>
                      </a:cubicBezTo>
                      <a:lnTo>
                        <a:pt x="677" y="4929"/>
                      </a:lnTo>
                      <a:cubicBezTo>
                        <a:pt x="-178" y="5691"/>
                        <a:pt x="-273" y="6453"/>
                        <a:pt x="677"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6" name="Google Shape;4292;p48">
                  <a:extLst>
                    <a:ext uri="{FF2B5EF4-FFF2-40B4-BE49-F238E27FC236}">
                      <a16:creationId xmlns:a16="http://schemas.microsoft.com/office/drawing/2014/main" id="{DDA46CC3-FAD1-7E5A-F30E-C32613B9DAD3}"/>
                    </a:ext>
                  </a:extLst>
                </p:cNvPr>
                <p:cNvSpPr/>
                <p:nvPr/>
              </p:nvSpPr>
              <p:spPr>
                <a:xfrm>
                  <a:off x="4738529" y="5236106"/>
                  <a:ext cx="21200" cy="12299"/>
                </a:xfrm>
                <a:custGeom>
                  <a:avLst/>
                  <a:gdLst/>
                  <a:ahLst/>
                  <a:cxnLst/>
                  <a:rect l="l" t="t" r="r" b="b"/>
                  <a:pathLst>
                    <a:path w="21200" h="12299" extrusionOk="0">
                      <a:moveTo>
                        <a:pt x="454" y="6834"/>
                      </a:moveTo>
                      <a:lnTo>
                        <a:pt x="9289" y="11978"/>
                      </a:lnTo>
                      <a:cubicBezTo>
                        <a:pt x="10191" y="12406"/>
                        <a:pt x="11238" y="12406"/>
                        <a:pt x="12139" y="11978"/>
                      </a:cubicBezTo>
                      <a:lnTo>
                        <a:pt x="20594" y="7025"/>
                      </a:lnTo>
                      <a:cubicBezTo>
                        <a:pt x="21354" y="6549"/>
                        <a:pt x="21449" y="5882"/>
                        <a:pt x="20594" y="5406"/>
                      </a:cubicBezTo>
                      <a:lnTo>
                        <a:pt x="11759" y="357"/>
                      </a:lnTo>
                      <a:cubicBezTo>
                        <a:pt x="10868" y="-119"/>
                        <a:pt x="9800" y="-119"/>
                        <a:pt x="8909" y="357"/>
                      </a:cubicBezTo>
                      <a:lnTo>
                        <a:pt x="549" y="5215"/>
                      </a:lnTo>
                      <a:cubicBezTo>
                        <a:pt x="-116" y="5691"/>
                        <a:pt x="-211" y="6453"/>
                        <a:pt x="45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7" name="Google Shape;4293;p48">
                  <a:extLst>
                    <a:ext uri="{FF2B5EF4-FFF2-40B4-BE49-F238E27FC236}">
                      <a16:creationId xmlns:a16="http://schemas.microsoft.com/office/drawing/2014/main" id="{10B8A1C5-A8E5-4ECF-A952-9121C5ED8D03}"/>
                    </a:ext>
                  </a:extLst>
                </p:cNvPr>
                <p:cNvSpPr/>
                <p:nvPr/>
              </p:nvSpPr>
              <p:spPr>
                <a:xfrm>
                  <a:off x="4726002" y="5228867"/>
                  <a:ext cx="21257" cy="12299"/>
                </a:xfrm>
                <a:custGeom>
                  <a:avLst/>
                  <a:gdLst/>
                  <a:ahLst/>
                  <a:cxnLst/>
                  <a:rect l="l" t="t" r="r" b="b"/>
                  <a:pathLst>
                    <a:path w="21257" h="12299" extrusionOk="0">
                      <a:moveTo>
                        <a:pt x="535" y="6834"/>
                      </a:moveTo>
                      <a:lnTo>
                        <a:pt x="9370" y="11978"/>
                      </a:lnTo>
                      <a:cubicBezTo>
                        <a:pt x="10239" y="12406"/>
                        <a:pt x="11256" y="12406"/>
                        <a:pt x="12125" y="11978"/>
                      </a:cubicBezTo>
                      <a:lnTo>
                        <a:pt x="20581" y="7120"/>
                      </a:lnTo>
                      <a:cubicBezTo>
                        <a:pt x="21436" y="6548"/>
                        <a:pt x="21531" y="5881"/>
                        <a:pt x="20581" y="5405"/>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8" name="Google Shape;4294;p48">
                  <a:extLst>
                    <a:ext uri="{FF2B5EF4-FFF2-40B4-BE49-F238E27FC236}">
                      <a16:creationId xmlns:a16="http://schemas.microsoft.com/office/drawing/2014/main" id="{3E714688-6F54-6E13-4260-4ADC894169CA}"/>
                    </a:ext>
                  </a:extLst>
                </p:cNvPr>
                <p:cNvSpPr/>
                <p:nvPr/>
              </p:nvSpPr>
              <p:spPr>
                <a:xfrm>
                  <a:off x="4713712" y="5221628"/>
                  <a:ext cx="20781" cy="12299"/>
                </a:xfrm>
                <a:custGeom>
                  <a:avLst/>
                  <a:gdLst/>
                  <a:ahLst/>
                  <a:cxnLst/>
                  <a:rect l="l" t="t" r="r" b="b"/>
                  <a:pathLst>
                    <a:path w="20781" h="12299" extrusionOk="0">
                      <a:moveTo>
                        <a:pt x="0" y="6834"/>
                      </a:moveTo>
                      <a:lnTo>
                        <a:pt x="8835" y="11978"/>
                      </a:lnTo>
                      <a:cubicBezTo>
                        <a:pt x="9737" y="12406"/>
                        <a:pt x="10784" y="12406"/>
                        <a:pt x="11685" y="11978"/>
                      </a:cubicBezTo>
                      <a:lnTo>
                        <a:pt x="20141" y="7120"/>
                      </a:lnTo>
                      <a:cubicBezTo>
                        <a:pt x="20996" y="6644"/>
                        <a:pt x="20996" y="5882"/>
                        <a:pt x="20141" y="5501"/>
                      </a:cubicBezTo>
                      <a:lnTo>
                        <a:pt x="11305" y="357"/>
                      </a:lnTo>
                      <a:cubicBezTo>
                        <a:pt x="10414" y="-119"/>
                        <a:pt x="9346" y="-119"/>
                        <a:pt x="8455" y="357"/>
                      </a:cubicBezTo>
                      <a:lnTo>
                        <a:pt x="95" y="5215"/>
                      </a:lnTo>
                      <a:cubicBezTo>
                        <a:pt x="0" y="5691"/>
                        <a:pt x="0" y="6453"/>
                        <a:pt x="0"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9" name="Google Shape;4295;p48">
                  <a:extLst>
                    <a:ext uri="{FF2B5EF4-FFF2-40B4-BE49-F238E27FC236}">
                      <a16:creationId xmlns:a16="http://schemas.microsoft.com/office/drawing/2014/main" id="{5BF8D685-C20C-64B7-B395-D347325565C7}"/>
                    </a:ext>
                  </a:extLst>
                </p:cNvPr>
                <p:cNvSpPr/>
                <p:nvPr/>
              </p:nvSpPr>
              <p:spPr>
                <a:xfrm>
                  <a:off x="4701016" y="5214425"/>
                  <a:ext cx="21257" cy="12299"/>
                </a:xfrm>
                <a:custGeom>
                  <a:avLst/>
                  <a:gdLst/>
                  <a:ahLst/>
                  <a:cxnLst/>
                  <a:rect l="l" t="t" r="r" b="b"/>
                  <a:pathLst>
                    <a:path w="21257" h="12299" extrusionOk="0">
                      <a:moveTo>
                        <a:pt x="535" y="6798"/>
                      </a:moveTo>
                      <a:lnTo>
                        <a:pt x="9370" y="11942"/>
                      </a:lnTo>
                      <a:cubicBezTo>
                        <a:pt x="10261" y="12418"/>
                        <a:pt x="11329" y="12418"/>
                        <a:pt x="12220" y="11942"/>
                      </a:cubicBezTo>
                      <a:lnTo>
                        <a:pt x="20581" y="7084"/>
                      </a:lnTo>
                      <a:cubicBezTo>
                        <a:pt x="21436" y="6608"/>
                        <a:pt x="21531" y="5846"/>
                        <a:pt x="20581" y="5465"/>
                      </a:cubicBezTo>
                      <a:lnTo>
                        <a:pt x="11745" y="322"/>
                      </a:lnTo>
                      <a:cubicBezTo>
                        <a:pt x="10876" y="-107"/>
                        <a:pt x="9859" y="-107"/>
                        <a:pt x="8990" y="322"/>
                      </a:cubicBezTo>
                      <a:lnTo>
                        <a:pt x="535" y="5179"/>
                      </a:lnTo>
                      <a:cubicBezTo>
                        <a:pt x="-130" y="5274"/>
                        <a:pt x="-225" y="6417"/>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0" name="Google Shape;4296;p48">
                  <a:extLst>
                    <a:ext uri="{FF2B5EF4-FFF2-40B4-BE49-F238E27FC236}">
                      <a16:creationId xmlns:a16="http://schemas.microsoft.com/office/drawing/2014/main" id="{93679DBD-400A-FFDB-FDE2-35289599D449}"/>
                    </a:ext>
                  </a:extLst>
                </p:cNvPr>
                <p:cNvSpPr/>
                <p:nvPr/>
              </p:nvSpPr>
              <p:spPr>
                <a:xfrm>
                  <a:off x="4688557" y="5207186"/>
                  <a:ext cx="21271" cy="12299"/>
                </a:xfrm>
                <a:custGeom>
                  <a:avLst/>
                  <a:gdLst/>
                  <a:ahLst/>
                  <a:cxnLst/>
                  <a:rect l="l" t="t" r="r" b="b"/>
                  <a:pathLst>
                    <a:path w="21271" h="12299" extrusionOk="0">
                      <a:moveTo>
                        <a:pt x="454" y="6894"/>
                      </a:moveTo>
                      <a:lnTo>
                        <a:pt x="9289" y="11942"/>
                      </a:lnTo>
                      <a:cubicBezTo>
                        <a:pt x="10180" y="12418"/>
                        <a:pt x="11248" y="12418"/>
                        <a:pt x="12139" y="11942"/>
                      </a:cubicBezTo>
                      <a:lnTo>
                        <a:pt x="20594" y="7084"/>
                      </a:lnTo>
                      <a:cubicBezTo>
                        <a:pt x="21449" y="6608"/>
                        <a:pt x="21544" y="5846"/>
                        <a:pt x="20594" y="5465"/>
                      </a:cubicBezTo>
                      <a:lnTo>
                        <a:pt x="11759" y="322"/>
                      </a:lnTo>
                      <a:cubicBezTo>
                        <a:pt x="10858" y="-107"/>
                        <a:pt x="9811" y="-107"/>
                        <a:pt x="8909" y="322"/>
                      </a:cubicBezTo>
                      <a:lnTo>
                        <a:pt x="549" y="5274"/>
                      </a:lnTo>
                      <a:cubicBezTo>
                        <a:pt x="-116" y="5751"/>
                        <a:pt x="-211" y="6417"/>
                        <a:pt x="45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1" name="Google Shape;4297;p48">
                  <a:extLst>
                    <a:ext uri="{FF2B5EF4-FFF2-40B4-BE49-F238E27FC236}">
                      <a16:creationId xmlns:a16="http://schemas.microsoft.com/office/drawing/2014/main" id="{05258825-A38B-7019-0EE9-E8BF4C6BD60F}"/>
                    </a:ext>
                  </a:extLst>
                </p:cNvPr>
                <p:cNvSpPr/>
                <p:nvPr/>
              </p:nvSpPr>
              <p:spPr>
                <a:xfrm>
                  <a:off x="4675924" y="5199947"/>
                  <a:ext cx="21364" cy="12299"/>
                </a:xfrm>
                <a:custGeom>
                  <a:avLst/>
                  <a:gdLst/>
                  <a:ahLst/>
                  <a:cxnLst/>
                  <a:rect l="l" t="t" r="r" b="b"/>
                  <a:pathLst>
                    <a:path w="21364" h="12299" extrusionOk="0">
                      <a:moveTo>
                        <a:pt x="641" y="6894"/>
                      </a:moveTo>
                      <a:lnTo>
                        <a:pt x="9477" y="11942"/>
                      </a:lnTo>
                      <a:cubicBezTo>
                        <a:pt x="10368" y="12418"/>
                        <a:pt x="11435" y="12418"/>
                        <a:pt x="12327" y="11942"/>
                      </a:cubicBezTo>
                      <a:lnTo>
                        <a:pt x="20687" y="7084"/>
                      </a:lnTo>
                      <a:cubicBezTo>
                        <a:pt x="21542" y="6608"/>
                        <a:pt x="21637" y="5846"/>
                        <a:pt x="20687" y="5465"/>
                      </a:cubicBezTo>
                      <a:lnTo>
                        <a:pt x="11852" y="321"/>
                      </a:lnTo>
                      <a:cubicBezTo>
                        <a:pt x="10982" y="-107"/>
                        <a:pt x="9966" y="-107"/>
                        <a:pt x="9096" y="321"/>
                      </a:cubicBezTo>
                      <a:lnTo>
                        <a:pt x="641" y="5275"/>
                      </a:lnTo>
                      <a:cubicBezTo>
                        <a:pt x="-214" y="5751"/>
                        <a:pt x="-214" y="6417"/>
                        <a:pt x="641"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2" name="Google Shape;4298;p48">
                  <a:extLst>
                    <a:ext uri="{FF2B5EF4-FFF2-40B4-BE49-F238E27FC236}">
                      <a16:creationId xmlns:a16="http://schemas.microsoft.com/office/drawing/2014/main" id="{C7794FD7-4E0D-CBC8-D8C7-29B4E7C37577}"/>
                    </a:ext>
                  </a:extLst>
                </p:cNvPr>
                <p:cNvSpPr/>
                <p:nvPr/>
              </p:nvSpPr>
              <p:spPr>
                <a:xfrm>
                  <a:off x="4663585" y="5192708"/>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7084"/>
                        <a:pt x="21531" y="5846"/>
                        <a:pt x="20581" y="5465"/>
                      </a:cubicBezTo>
                      <a:lnTo>
                        <a:pt x="11745" y="322"/>
                      </a:lnTo>
                      <a:cubicBezTo>
                        <a:pt x="10844" y="-107"/>
                        <a:pt x="9797" y="-107"/>
                        <a:pt x="8895" y="322"/>
                      </a:cubicBezTo>
                      <a:lnTo>
                        <a:pt x="535" y="5274"/>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3" name="Google Shape;4299;p48">
                  <a:extLst>
                    <a:ext uri="{FF2B5EF4-FFF2-40B4-BE49-F238E27FC236}">
                      <a16:creationId xmlns:a16="http://schemas.microsoft.com/office/drawing/2014/main" id="{215EDC49-9594-9C01-D266-3F01543F9FC9}"/>
                    </a:ext>
                  </a:extLst>
                </p:cNvPr>
                <p:cNvSpPr/>
                <p:nvPr/>
              </p:nvSpPr>
              <p:spPr>
                <a:xfrm>
                  <a:off x="4651034" y="5185529"/>
                  <a:ext cx="21269" cy="12299"/>
                </a:xfrm>
                <a:custGeom>
                  <a:avLst/>
                  <a:gdLst/>
                  <a:ahLst/>
                  <a:cxnLst/>
                  <a:rect l="l" t="t" r="r" b="b"/>
                  <a:pathLst>
                    <a:path w="21269" h="12299" extrusionOk="0">
                      <a:moveTo>
                        <a:pt x="546" y="6834"/>
                      </a:moveTo>
                      <a:lnTo>
                        <a:pt x="9381" y="11978"/>
                      </a:lnTo>
                      <a:cubicBezTo>
                        <a:pt x="10283" y="12406"/>
                        <a:pt x="11330" y="12406"/>
                        <a:pt x="12232" y="11978"/>
                      </a:cubicBezTo>
                      <a:lnTo>
                        <a:pt x="20592" y="7120"/>
                      </a:lnTo>
                      <a:cubicBezTo>
                        <a:pt x="21447" y="6644"/>
                        <a:pt x="21542" y="5882"/>
                        <a:pt x="20592" y="5501"/>
                      </a:cubicBezTo>
                      <a:lnTo>
                        <a:pt x="11757" y="357"/>
                      </a:lnTo>
                      <a:cubicBezTo>
                        <a:pt x="10865" y="-119"/>
                        <a:pt x="9798" y="-119"/>
                        <a:pt x="8906" y="357"/>
                      </a:cubicBezTo>
                      <a:lnTo>
                        <a:pt x="451" y="5215"/>
                      </a:lnTo>
                      <a:cubicBezTo>
                        <a:pt x="-119" y="5596"/>
                        <a:pt x="-214" y="6358"/>
                        <a:pt x="546"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4" name="Google Shape;4300;p48">
                  <a:extLst>
                    <a:ext uri="{FF2B5EF4-FFF2-40B4-BE49-F238E27FC236}">
                      <a16:creationId xmlns:a16="http://schemas.microsoft.com/office/drawing/2014/main" id="{C15B756B-3F7B-1660-76BC-99A0B3EAD03A}"/>
                    </a:ext>
                  </a:extLst>
                </p:cNvPr>
                <p:cNvSpPr/>
                <p:nvPr/>
              </p:nvSpPr>
              <p:spPr>
                <a:xfrm>
                  <a:off x="4638600" y="5178325"/>
                  <a:ext cx="21257" cy="12263"/>
                </a:xfrm>
                <a:custGeom>
                  <a:avLst/>
                  <a:gdLst/>
                  <a:ahLst/>
                  <a:cxnLst/>
                  <a:rect l="l" t="t" r="r" b="b"/>
                  <a:pathLst>
                    <a:path w="21257" h="12263" extrusionOk="0">
                      <a:moveTo>
                        <a:pt x="535" y="6798"/>
                      </a:moveTo>
                      <a:lnTo>
                        <a:pt x="9370" y="11942"/>
                      </a:lnTo>
                      <a:cubicBezTo>
                        <a:pt x="10240" y="12371"/>
                        <a:pt x="11256" y="12371"/>
                        <a:pt x="12125" y="11942"/>
                      </a:cubicBezTo>
                      <a:lnTo>
                        <a:pt x="20581" y="7084"/>
                      </a:lnTo>
                      <a:cubicBezTo>
                        <a:pt x="21436" y="6608"/>
                        <a:pt x="21531" y="5846"/>
                        <a:pt x="20581" y="5465"/>
                      </a:cubicBezTo>
                      <a:lnTo>
                        <a:pt x="11745" y="322"/>
                      </a:lnTo>
                      <a:cubicBezTo>
                        <a:pt x="10844" y="-107"/>
                        <a:pt x="9797" y="-107"/>
                        <a:pt x="8895" y="322"/>
                      </a:cubicBezTo>
                      <a:lnTo>
                        <a:pt x="535" y="5179"/>
                      </a:lnTo>
                      <a:cubicBezTo>
                        <a:pt x="-130" y="5656"/>
                        <a:pt x="-225" y="6417"/>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5" name="Google Shape;4301;p48">
                  <a:extLst>
                    <a:ext uri="{FF2B5EF4-FFF2-40B4-BE49-F238E27FC236}">
                      <a16:creationId xmlns:a16="http://schemas.microsoft.com/office/drawing/2014/main" id="{563AE8B1-F073-4242-D4A9-845A601815B5}"/>
                    </a:ext>
                  </a:extLst>
                </p:cNvPr>
                <p:cNvSpPr/>
                <p:nvPr/>
              </p:nvSpPr>
              <p:spPr>
                <a:xfrm>
                  <a:off x="4626083" y="5171051"/>
                  <a:ext cx="21234" cy="12299"/>
                </a:xfrm>
                <a:custGeom>
                  <a:avLst/>
                  <a:gdLst/>
                  <a:ahLst/>
                  <a:cxnLst/>
                  <a:rect l="l" t="t" r="r" b="b"/>
                  <a:pathLst>
                    <a:path w="21234" h="12299" extrusionOk="0">
                      <a:moveTo>
                        <a:pt x="511" y="6834"/>
                      </a:moveTo>
                      <a:lnTo>
                        <a:pt x="9347" y="11978"/>
                      </a:lnTo>
                      <a:cubicBezTo>
                        <a:pt x="10248" y="12406"/>
                        <a:pt x="11295" y="12406"/>
                        <a:pt x="12197" y="11978"/>
                      </a:cubicBezTo>
                      <a:lnTo>
                        <a:pt x="20557" y="7025"/>
                      </a:lnTo>
                      <a:cubicBezTo>
                        <a:pt x="21412" y="6548"/>
                        <a:pt x="21507" y="5882"/>
                        <a:pt x="20557" y="5405"/>
                      </a:cubicBezTo>
                      <a:lnTo>
                        <a:pt x="11722" y="357"/>
                      </a:lnTo>
                      <a:cubicBezTo>
                        <a:pt x="10831" y="-119"/>
                        <a:pt x="9763" y="-119"/>
                        <a:pt x="8872" y="357"/>
                      </a:cubicBezTo>
                      <a:lnTo>
                        <a:pt x="416" y="5215"/>
                      </a:lnTo>
                      <a:cubicBezTo>
                        <a:pt x="-154" y="5691"/>
                        <a:pt x="-154" y="6453"/>
                        <a:pt x="511"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6" name="Google Shape;4302;p48">
                  <a:extLst>
                    <a:ext uri="{FF2B5EF4-FFF2-40B4-BE49-F238E27FC236}">
                      <a16:creationId xmlns:a16="http://schemas.microsoft.com/office/drawing/2014/main" id="{357A145E-CAC2-14AD-CBB9-55DE245B4878}"/>
                    </a:ext>
                  </a:extLst>
                </p:cNvPr>
                <p:cNvSpPr/>
                <p:nvPr/>
              </p:nvSpPr>
              <p:spPr>
                <a:xfrm>
                  <a:off x="4598129" y="5154858"/>
                  <a:ext cx="36743" cy="21252"/>
                </a:xfrm>
                <a:custGeom>
                  <a:avLst/>
                  <a:gdLst/>
                  <a:ahLst/>
                  <a:cxnLst/>
                  <a:rect l="l" t="t" r="r" b="b"/>
                  <a:pathLst>
                    <a:path w="36743" h="21252" extrusionOk="0">
                      <a:moveTo>
                        <a:pt x="535" y="6834"/>
                      </a:moveTo>
                      <a:lnTo>
                        <a:pt x="24856" y="20931"/>
                      </a:lnTo>
                      <a:cubicBezTo>
                        <a:pt x="25725" y="21360"/>
                        <a:pt x="26741" y="21360"/>
                        <a:pt x="27611" y="20931"/>
                      </a:cubicBezTo>
                      <a:lnTo>
                        <a:pt x="36066" y="15978"/>
                      </a:lnTo>
                      <a:cubicBezTo>
                        <a:pt x="36921" y="15502"/>
                        <a:pt x="37016" y="14835"/>
                        <a:pt x="36066" y="14359"/>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7" name="Google Shape;4303;p48">
                  <a:extLst>
                    <a:ext uri="{FF2B5EF4-FFF2-40B4-BE49-F238E27FC236}">
                      <a16:creationId xmlns:a16="http://schemas.microsoft.com/office/drawing/2014/main" id="{E8F9E26D-E43A-B537-49B7-D8B160ADB331}"/>
                    </a:ext>
                  </a:extLst>
                </p:cNvPr>
                <p:cNvSpPr/>
                <p:nvPr/>
              </p:nvSpPr>
              <p:spPr>
                <a:xfrm>
                  <a:off x="4763493" y="5250906"/>
                  <a:ext cx="24428" cy="14204"/>
                </a:xfrm>
                <a:custGeom>
                  <a:avLst/>
                  <a:gdLst/>
                  <a:ahLst/>
                  <a:cxnLst/>
                  <a:rect l="l" t="t" r="r" b="b"/>
                  <a:pathLst>
                    <a:path w="24428" h="14204" extrusionOk="0">
                      <a:moveTo>
                        <a:pt x="475" y="6894"/>
                      </a:moveTo>
                      <a:lnTo>
                        <a:pt x="12540" y="13847"/>
                      </a:lnTo>
                      <a:cubicBezTo>
                        <a:pt x="13431" y="14323"/>
                        <a:pt x="14499" y="14323"/>
                        <a:pt x="15390" y="13847"/>
                      </a:cubicBezTo>
                      <a:lnTo>
                        <a:pt x="23751" y="8989"/>
                      </a:lnTo>
                      <a:cubicBezTo>
                        <a:pt x="24606" y="8513"/>
                        <a:pt x="24701" y="7751"/>
                        <a:pt x="23751" y="7370"/>
                      </a:cubicBezTo>
                      <a:lnTo>
                        <a:pt x="11685" y="321"/>
                      </a:lnTo>
                      <a:cubicBezTo>
                        <a:pt x="10784" y="-107"/>
                        <a:pt x="9737" y="-107"/>
                        <a:pt x="8835" y="321"/>
                      </a:cubicBezTo>
                      <a:lnTo>
                        <a:pt x="380" y="5179"/>
                      </a:lnTo>
                      <a:cubicBezTo>
                        <a:pt x="-95" y="5370"/>
                        <a:pt x="-190" y="6132"/>
                        <a:pt x="47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20" name="Google Shape;4304;p48">
                <a:extLst>
                  <a:ext uri="{FF2B5EF4-FFF2-40B4-BE49-F238E27FC236}">
                    <a16:creationId xmlns:a16="http://schemas.microsoft.com/office/drawing/2014/main" id="{87EAB403-818C-FB09-EB81-A2E2B975A58E}"/>
                  </a:ext>
                </a:extLst>
              </p:cNvPr>
              <p:cNvGrpSpPr/>
              <p:nvPr/>
            </p:nvGrpSpPr>
            <p:grpSpPr>
              <a:xfrm>
                <a:off x="4655095" y="4952197"/>
                <a:ext cx="207390" cy="280361"/>
                <a:chOff x="4655095" y="4952197"/>
                <a:chExt cx="207390" cy="280361"/>
              </a:xfrm>
            </p:grpSpPr>
            <p:grpSp>
              <p:nvGrpSpPr>
                <p:cNvPr id="221" name="Google Shape;4305;p48">
                  <a:extLst>
                    <a:ext uri="{FF2B5EF4-FFF2-40B4-BE49-F238E27FC236}">
                      <a16:creationId xmlns:a16="http://schemas.microsoft.com/office/drawing/2014/main" id="{2DB0CE63-D53F-D4DE-0D5B-DDA06553BA24}"/>
                    </a:ext>
                  </a:extLst>
                </p:cNvPr>
                <p:cNvGrpSpPr/>
                <p:nvPr/>
              </p:nvGrpSpPr>
              <p:grpSpPr>
                <a:xfrm>
                  <a:off x="4655095" y="4952197"/>
                  <a:ext cx="207390" cy="280361"/>
                  <a:chOff x="4655095" y="4952197"/>
                  <a:chExt cx="207390" cy="280361"/>
                </a:xfrm>
              </p:grpSpPr>
              <p:sp>
                <p:nvSpPr>
                  <p:cNvPr id="225" name="Google Shape;4306;p48">
                    <a:extLst>
                      <a:ext uri="{FF2B5EF4-FFF2-40B4-BE49-F238E27FC236}">
                        <a16:creationId xmlns:a16="http://schemas.microsoft.com/office/drawing/2014/main" id="{641EA555-961E-7447-FF17-E46394EC6149}"/>
                      </a:ext>
                    </a:extLst>
                  </p:cNvPr>
                  <p:cNvSpPr/>
                  <p:nvPr/>
                </p:nvSpPr>
                <p:spPr>
                  <a:xfrm>
                    <a:off x="4655095" y="4952197"/>
                    <a:ext cx="207390" cy="280361"/>
                  </a:xfrm>
                  <a:custGeom>
                    <a:avLst/>
                    <a:gdLst/>
                    <a:ahLst/>
                    <a:cxnLst/>
                    <a:rect l="l" t="t" r="r" b="b"/>
                    <a:pathLst>
                      <a:path w="207390" h="280361" extrusionOk="0">
                        <a:moveTo>
                          <a:pt x="200455" y="280361"/>
                        </a:moveTo>
                        <a:lnTo>
                          <a:pt x="200455" y="280361"/>
                        </a:lnTo>
                        <a:lnTo>
                          <a:pt x="0" y="164251"/>
                        </a:lnTo>
                        <a:lnTo>
                          <a:pt x="0" y="6232"/>
                        </a:lnTo>
                        <a:lnTo>
                          <a:pt x="1520" y="2612"/>
                        </a:lnTo>
                        <a:lnTo>
                          <a:pt x="3230" y="1850"/>
                        </a:lnTo>
                        <a:lnTo>
                          <a:pt x="3230" y="1850"/>
                        </a:lnTo>
                        <a:cubicBezTo>
                          <a:pt x="7492" y="-617"/>
                          <a:pt x="12744" y="-617"/>
                          <a:pt x="17005" y="1850"/>
                        </a:cubicBezTo>
                        <a:lnTo>
                          <a:pt x="200455" y="108054"/>
                        </a:lnTo>
                        <a:cubicBezTo>
                          <a:pt x="204734" y="110530"/>
                          <a:pt x="207375" y="115102"/>
                          <a:pt x="207391" y="120055"/>
                        </a:cubicBezTo>
                        <a:lnTo>
                          <a:pt x="207391" y="268360"/>
                        </a:lnTo>
                        <a:cubicBezTo>
                          <a:pt x="206156" y="275980"/>
                          <a:pt x="204731" y="277885"/>
                          <a:pt x="200455" y="280361"/>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6" name="Google Shape;4307;p48">
                    <a:extLst>
                      <a:ext uri="{FF2B5EF4-FFF2-40B4-BE49-F238E27FC236}">
                        <a16:creationId xmlns:a16="http://schemas.microsoft.com/office/drawing/2014/main" id="{1A4A3F76-79F6-0F17-94A0-67F2CE1729D0}"/>
                      </a:ext>
                    </a:extLst>
                  </p:cNvPr>
                  <p:cNvSpPr/>
                  <p:nvPr/>
                </p:nvSpPr>
                <p:spPr>
                  <a:xfrm>
                    <a:off x="4655095" y="4952197"/>
                    <a:ext cx="205775" cy="127104"/>
                  </a:xfrm>
                  <a:custGeom>
                    <a:avLst/>
                    <a:gdLst/>
                    <a:ahLst/>
                    <a:cxnLst/>
                    <a:rect l="l" t="t" r="r" b="b"/>
                    <a:pathLst>
                      <a:path w="205775" h="127104" extrusionOk="0">
                        <a:moveTo>
                          <a:pt x="182120" y="127104"/>
                        </a:moveTo>
                        <a:lnTo>
                          <a:pt x="0" y="11470"/>
                        </a:lnTo>
                        <a:lnTo>
                          <a:pt x="0" y="6232"/>
                        </a:lnTo>
                        <a:lnTo>
                          <a:pt x="1520" y="2612"/>
                        </a:lnTo>
                        <a:lnTo>
                          <a:pt x="3230" y="1850"/>
                        </a:lnTo>
                        <a:cubicBezTo>
                          <a:pt x="7492" y="-617"/>
                          <a:pt x="12744" y="-617"/>
                          <a:pt x="17005" y="1850"/>
                        </a:cubicBezTo>
                        <a:lnTo>
                          <a:pt x="200455" y="108054"/>
                        </a:lnTo>
                        <a:cubicBezTo>
                          <a:pt x="202698" y="109330"/>
                          <a:pt x="204541" y="111216"/>
                          <a:pt x="205776" y="11348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7" name="Google Shape;4308;p48">
                    <a:extLst>
                      <a:ext uri="{FF2B5EF4-FFF2-40B4-BE49-F238E27FC236}">
                        <a16:creationId xmlns:a16="http://schemas.microsoft.com/office/drawing/2014/main" id="{5E98AEFF-D38D-E78C-0E83-C73D6F99EDAE}"/>
                      </a:ext>
                    </a:extLst>
                  </p:cNvPr>
                  <p:cNvSpPr/>
                  <p:nvPr/>
                </p:nvSpPr>
                <p:spPr>
                  <a:xfrm>
                    <a:off x="4655095" y="4954417"/>
                    <a:ext cx="200455" cy="278140"/>
                  </a:xfrm>
                  <a:custGeom>
                    <a:avLst/>
                    <a:gdLst/>
                    <a:ahLst/>
                    <a:cxnLst/>
                    <a:rect l="l" t="t" r="r" b="b"/>
                    <a:pathLst>
                      <a:path w="200455" h="278140" extrusionOk="0">
                        <a:moveTo>
                          <a:pt x="4655" y="392"/>
                        </a:moveTo>
                        <a:lnTo>
                          <a:pt x="197130" y="111834"/>
                        </a:lnTo>
                        <a:cubicBezTo>
                          <a:pt x="199185" y="113044"/>
                          <a:pt x="200449" y="115254"/>
                          <a:pt x="200455" y="117645"/>
                        </a:cubicBezTo>
                        <a:lnTo>
                          <a:pt x="200455" y="278141"/>
                        </a:lnTo>
                        <a:lnTo>
                          <a:pt x="0" y="162031"/>
                        </a:lnTo>
                        <a:lnTo>
                          <a:pt x="0" y="3059"/>
                        </a:lnTo>
                        <a:cubicBezTo>
                          <a:pt x="45" y="1325"/>
                          <a:pt x="1485" y="-46"/>
                          <a:pt x="3215" y="1"/>
                        </a:cubicBezTo>
                        <a:cubicBezTo>
                          <a:pt x="3720" y="11"/>
                          <a:pt x="4213" y="144"/>
                          <a:pt x="4655" y="392"/>
                        </a:cubicBezTo>
                        <a:close/>
                      </a:path>
                    </a:pathLst>
                  </a:custGeom>
                  <a:solidFill>
                    <a:srgbClr val="DCEE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8" name="Google Shape;4309;p48">
                    <a:extLst>
                      <a:ext uri="{FF2B5EF4-FFF2-40B4-BE49-F238E27FC236}">
                        <a16:creationId xmlns:a16="http://schemas.microsoft.com/office/drawing/2014/main" id="{D261C2D4-0076-9D38-F7C9-A662F4443D51}"/>
                      </a:ext>
                    </a:extLst>
                  </p:cNvPr>
                  <p:cNvSpPr/>
                  <p:nvPr/>
                </p:nvSpPr>
                <p:spPr>
                  <a:xfrm>
                    <a:off x="4655095" y="4954417"/>
                    <a:ext cx="200455" cy="278140"/>
                  </a:xfrm>
                  <a:custGeom>
                    <a:avLst/>
                    <a:gdLst/>
                    <a:ahLst/>
                    <a:cxnLst/>
                    <a:rect l="l" t="t" r="r" b="b"/>
                    <a:pathLst>
                      <a:path w="200455" h="278140" extrusionOk="0">
                        <a:moveTo>
                          <a:pt x="4655" y="392"/>
                        </a:moveTo>
                        <a:lnTo>
                          <a:pt x="197130" y="111834"/>
                        </a:lnTo>
                        <a:cubicBezTo>
                          <a:pt x="199185" y="113044"/>
                          <a:pt x="200449" y="115254"/>
                          <a:pt x="200455" y="117645"/>
                        </a:cubicBezTo>
                        <a:lnTo>
                          <a:pt x="200455" y="278141"/>
                        </a:lnTo>
                        <a:lnTo>
                          <a:pt x="0" y="162031"/>
                        </a:lnTo>
                        <a:lnTo>
                          <a:pt x="0" y="3059"/>
                        </a:lnTo>
                        <a:cubicBezTo>
                          <a:pt x="45" y="1325"/>
                          <a:pt x="1485" y="-46"/>
                          <a:pt x="3215" y="1"/>
                        </a:cubicBezTo>
                        <a:cubicBezTo>
                          <a:pt x="3720" y="11"/>
                          <a:pt x="4213" y="144"/>
                          <a:pt x="4655" y="39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9" name="Google Shape;4310;p48">
                    <a:extLst>
                      <a:ext uri="{FF2B5EF4-FFF2-40B4-BE49-F238E27FC236}">
                        <a16:creationId xmlns:a16="http://schemas.microsoft.com/office/drawing/2014/main" id="{49DEBB4D-D60F-BB66-30AA-1C5516A04ECA}"/>
                      </a:ext>
                    </a:extLst>
                  </p:cNvPr>
                  <p:cNvSpPr/>
                  <p:nvPr/>
                </p:nvSpPr>
                <p:spPr>
                  <a:xfrm>
                    <a:off x="4655095" y="5110733"/>
                    <a:ext cx="200455" cy="121824"/>
                  </a:xfrm>
                  <a:custGeom>
                    <a:avLst/>
                    <a:gdLst/>
                    <a:ahLst/>
                    <a:cxnLst/>
                    <a:rect l="l" t="t" r="r" b="b"/>
                    <a:pathLst>
                      <a:path w="200455" h="121824" extrusionOk="0">
                        <a:moveTo>
                          <a:pt x="200455" y="121825"/>
                        </a:moveTo>
                        <a:lnTo>
                          <a:pt x="200455" y="116014"/>
                        </a:lnTo>
                        <a:lnTo>
                          <a:pt x="0" y="0"/>
                        </a:lnTo>
                        <a:lnTo>
                          <a:pt x="0" y="5715"/>
                        </a:lnTo>
                        <a:lnTo>
                          <a:pt x="200455" y="121825"/>
                        </a:lnTo>
                        <a:close/>
                      </a:path>
                    </a:pathLst>
                  </a:custGeom>
                  <a:solidFill>
                    <a:srgbClr val="DBDBD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22" name="Google Shape;4311;p48">
                  <a:extLst>
                    <a:ext uri="{FF2B5EF4-FFF2-40B4-BE49-F238E27FC236}">
                      <a16:creationId xmlns:a16="http://schemas.microsoft.com/office/drawing/2014/main" id="{287294D5-70EF-F376-9B51-4CA143A55115}"/>
                    </a:ext>
                  </a:extLst>
                </p:cNvPr>
                <p:cNvSpPr/>
                <p:nvPr/>
              </p:nvSpPr>
              <p:spPr>
                <a:xfrm>
                  <a:off x="4660320" y="4963096"/>
                  <a:ext cx="2375" cy="144970"/>
                </a:xfrm>
                <a:custGeom>
                  <a:avLst/>
                  <a:gdLst/>
                  <a:ahLst/>
                  <a:cxnLst/>
                  <a:rect l="l" t="t" r="r" b="b"/>
                  <a:pathLst>
                    <a:path w="2375" h="144970" extrusionOk="0">
                      <a:moveTo>
                        <a:pt x="0" y="144971"/>
                      </a:moveTo>
                      <a:lnTo>
                        <a:pt x="0" y="0"/>
                      </a:lnTo>
                      <a:lnTo>
                        <a:pt x="2375" y="1429"/>
                      </a:lnTo>
                      <a:lnTo>
                        <a:pt x="2375" y="143732"/>
                      </a:lnTo>
                      <a:lnTo>
                        <a:pt x="0" y="144971"/>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3" name="Google Shape;4312;p48">
                  <a:extLst>
                    <a:ext uri="{FF2B5EF4-FFF2-40B4-BE49-F238E27FC236}">
                      <a16:creationId xmlns:a16="http://schemas.microsoft.com/office/drawing/2014/main" id="{028B3B03-404A-872E-5011-90A59E7A696C}"/>
                    </a:ext>
                  </a:extLst>
                </p:cNvPr>
                <p:cNvSpPr/>
                <p:nvPr/>
              </p:nvSpPr>
              <p:spPr>
                <a:xfrm>
                  <a:off x="4662695" y="4964525"/>
                  <a:ext cx="186490" cy="249936"/>
                </a:xfrm>
                <a:custGeom>
                  <a:avLst/>
                  <a:gdLst/>
                  <a:ahLst/>
                  <a:cxnLst/>
                  <a:rect l="l" t="t" r="r" b="b"/>
                  <a:pathLst>
                    <a:path w="186490" h="249936" extrusionOk="0">
                      <a:moveTo>
                        <a:pt x="0" y="0"/>
                      </a:moveTo>
                      <a:lnTo>
                        <a:pt x="0" y="142304"/>
                      </a:lnTo>
                      <a:lnTo>
                        <a:pt x="186490" y="249936"/>
                      </a:lnTo>
                      <a:lnTo>
                        <a:pt x="186490" y="107918"/>
                      </a:lnTo>
                      <a:lnTo>
                        <a:pt x="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4" name="Google Shape;4313;p48">
                  <a:extLst>
                    <a:ext uri="{FF2B5EF4-FFF2-40B4-BE49-F238E27FC236}">
                      <a16:creationId xmlns:a16="http://schemas.microsoft.com/office/drawing/2014/main" id="{7F68160B-5DE6-15CF-1879-DD85C670C7F8}"/>
                    </a:ext>
                  </a:extLst>
                </p:cNvPr>
                <p:cNvSpPr/>
                <p:nvPr/>
              </p:nvSpPr>
              <p:spPr>
                <a:xfrm>
                  <a:off x="4660320" y="5106828"/>
                  <a:ext cx="188865" cy="110490"/>
                </a:xfrm>
                <a:custGeom>
                  <a:avLst/>
                  <a:gdLst/>
                  <a:ahLst/>
                  <a:cxnLst/>
                  <a:rect l="l" t="t" r="r" b="b"/>
                  <a:pathLst>
                    <a:path w="188865" h="110490" extrusionOk="0">
                      <a:moveTo>
                        <a:pt x="0" y="1238"/>
                      </a:moveTo>
                      <a:lnTo>
                        <a:pt x="188865" y="110490"/>
                      </a:lnTo>
                      <a:lnTo>
                        <a:pt x="188865" y="107633"/>
                      </a:lnTo>
                      <a:lnTo>
                        <a:pt x="2375" y="0"/>
                      </a:lnTo>
                      <a:lnTo>
                        <a:pt x="0" y="123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184" name="Google Shape;4314;p48">
              <a:extLst>
                <a:ext uri="{FF2B5EF4-FFF2-40B4-BE49-F238E27FC236}">
                  <a16:creationId xmlns:a16="http://schemas.microsoft.com/office/drawing/2014/main" id="{A108DE7A-EFF4-FE9C-119F-3C60E951B75E}"/>
                </a:ext>
              </a:extLst>
            </p:cNvPr>
            <p:cNvSpPr/>
            <p:nvPr/>
          </p:nvSpPr>
          <p:spPr>
            <a:xfrm>
              <a:off x="2270876" y="3943763"/>
              <a:ext cx="260754" cy="432930"/>
            </a:xfrm>
            <a:custGeom>
              <a:avLst/>
              <a:gdLst/>
              <a:ahLst/>
              <a:cxnLst/>
              <a:rect l="l" t="t" r="r" b="b"/>
              <a:pathLst>
                <a:path w="260754" h="432930" extrusionOk="0">
                  <a:moveTo>
                    <a:pt x="89949" y="4025"/>
                  </a:moveTo>
                  <a:cubicBezTo>
                    <a:pt x="85198" y="15931"/>
                    <a:pt x="97264" y="30504"/>
                    <a:pt x="129565" y="40696"/>
                  </a:cubicBezTo>
                  <a:cubicBezTo>
                    <a:pt x="161866" y="50888"/>
                    <a:pt x="164811" y="37839"/>
                    <a:pt x="164811" y="37839"/>
                  </a:cubicBezTo>
                  <a:cubicBezTo>
                    <a:pt x="186348" y="47478"/>
                    <a:pt x="207342" y="58289"/>
                    <a:pt x="227702" y="70224"/>
                  </a:cubicBezTo>
                  <a:cubicBezTo>
                    <a:pt x="246703" y="83844"/>
                    <a:pt x="255633" y="123183"/>
                    <a:pt x="258293" y="189667"/>
                  </a:cubicBezTo>
                  <a:cubicBezTo>
                    <a:pt x="261333" y="266534"/>
                    <a:pt x="261523" y="380167"/>
                    <a:pt x="259053" y="400265"/>
                  </a:cubicBezTo>
                  <a:cubicBezTo>
                    <a:pt x="259053" y="400265"/>
                    <a:pt x="222762" y="436460"/>
                    <a:pt x="176401" y="432650"/>
                  </a:cubicBezTo>
                  <a:cubicBezTo>
                    <a:pt x="130040" y="428840"/>
                    <a:pt x="51948" y="387692"/>
                    <a:pt x="32947" y="355878"/>
                  </a:cubicBezTo>
                  <a:cubicBezTo>
                    <a:pt x="33517" y="288441"/>
                    <a:pt x="41307" y="277488"/>
                    <a:pt x="30477" y="238626"/>
                  </a:cubicBezTo>
                  <a:cubicBezTo>
                    <a:pt x="5586" y="149757"/>
                    <a:pt x="-7524" y="113372"/>
                    <a:pt x="4541" y="54317"/>
                  </a:cubicBezTo>
                  <a:cubicBezTo>
                    <a:pt x="14517" y="5644"/>
                    <a:pt x="28482" y="-452"/>
                    <a:pt x="47672" y="24"/>
                  </a:cubicBezTo>
                  <a:cubicBezTo>
                    <a:pt x="61825" y="605"/>
                    <a:pt x="75937" y="1939"/>
                    <a:pt x="89949" y="4025"/>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5" name="Google Shape;4315;p48">
              <a:extLst>
                <a:ext uri="{FF2B5EF4-FFF2-40B4-BE49-F238E27FC236}">
                  <a16:creationId xmlns:a16="http://schemas.microsoft.com/office/drawing/2014/main" id="{CEDF1146-08EA-F987-2A7C-E1C33408F61F}"/>
                </a:ext>
              </a:extLst>
            </p:cNvPr>
            <p:cNvSpPr/>
            <p:nvPr/>
          </p:nvSpPr>
          <p:spPr>
            <a:xfrm>
              <a:off x="2458935" y="4016678"/>
              <a:ext cx="330765" cy="258321"/>
            </a:xfrm>
            <a:custGeom>
              <a:avLst/>
              <a:gdLst/>
              <a:ahLst/>
              <a:cxnLst/>
              <a:rect l="l" t="t" r="r" b="b"/>
              <a:pathLst>
                <a:path w="330765" h="258321" extrusionOk="0">
                  <a:moveTo>
                    <a:pt x="146521" y="199144"/>
                  </a:moveTo>
                  <a:cubicBezTo>
                    <a:pt x="108520" y="208669"/>
                    <a:pt x="99495" y="184666"/>
                    <a:pt x="94460" y="164759"/>
                  </a:cubicBezTo>
                  <a:cubicBezTo>
                    <a:pt x="82394" y="116467"/>
                    <a:pt x="75459" y="72938"/>
                    <a:pt x="66814" y="45506"/>
                  </a:cubicBezTo>
                  <a:cubicBezTo>
                    <a:pt x="56174" y="13216"/>
                    <a:pt x="45058" y="8073"/>
                    <a:pt x="29383" y="1786"/>
                  </a:cubicBezTo>
                  <a:cubicBezTo>
                    <a:pt x="11047" y="-5643"/>
                    <a:pt x="-4818" y="9977"/>
                    <a:pt x="1357" y="51031"/>
                  </a:cubicBezTo>
                  <a:cubicBezTo>
                    <a:pt x="8834" y="98770"/>
                    <a:pt x="20501" y="145747"/>
                    <a:pt x="36223" y="191429"/>
                  </a:cubicBezTo>
                  <a:cubicBezTo>
                    <a:pt x="40973" y="206478"/>
                    <a:pt x="51614" y="233148"/>
                    <a:pt x="67479" y="246102"/>
                  </a:cubicBezTo>
                  <a:cubicBezTo>
                    <a:pt x="87144" y="262009"/>
                    <a:pt x="116690" y="261342"/>
                    <a:pt x="161437" y="250103"/>
                  </a:cubicBezTo>
                  <a:cubicBezTo>
                    <a:pt x="180437" y="245340"/>
                    <a:pt x="201528" y="233910"/>
                    <a:pt x="237439" y="217051"/>
                  </a:cubicBezTo>
                  <a:cubicBezTo>
                    <a:pt x="246939" y="212479"/>
                    <a:pt x="254634" y="209526"/>
                    <a:pt x="273255" y="200763"/>
                  </a:cubicBezTo>
                  <a:cubicBezTo>
                    <a:pt x="291856" y="192334"/>
                    <a:pt x="308153" y="179523"/>
                    <a:pt x="320756" y="163425"/>
                  </a:cubicBezTo>
                  <a:cubicBezTo>
                    <a:pt x="330256" y="149328"/>
                    <a:pt x="331776" y="142661"/>
                    <a:pt x="330256" y="139423"/>
                  </a:cubicBezTo>
                  <a:cubicBezTo>
                    <a:pt x="328736" y="136184"/>
                    <a:pt x="323321" y="136279"/>
                    <a:pt x="318096" y="142185"/>
                  </a:cubicBezTo>
                  <a:cubicBezTo>
                    <a:pt x="310637" y="152300"/>
                    <a:pt x="301357" y="160920"/>
                    <a:pt x="290735" y="167616"/>
                  </a:cubicBezTo>
                  <a:cubicBezTo>
                    <a:pt x="290735" y="167616"/>
                    <a:pt x="302800" y="155139"/>
                    <a:pt x="309261" y="147042"/>
                  </a:cubicBezTo>
                  <a:cubicBezTo>
                    <a:pt x="315140" y="139908"/>
                    <a:pt x="320001" y="131993"/>
                    <a:pt x="323701" y="123516"/>
                  </a:cubicBezTo>
                  <a:cubicBezTo>
                    <a:pt x="327121" y="115229"/>
                    <a:pt x="319996" y="103989"/>
                    <a:pt x="314201" y="109895"/>
                  </a:cubicBezTo>
                  <a:cubicBezTo>
                    <a:pt x="308406" y="115800"/>
                    <a:pt x="306221" y="121801"/>
                    <a:pt x="296340" y="133612"/>
                  </a:cubicBezTo>
                  <a:cubicBezTo>
                    <a:pt x="291172" y="139918"/>
                    <a:pt x="285271" y="145576"/>
                    <a:pt x="278765" y="150471"/>
                  </a:cubicBezTo>
                  <a:cubicBezTo>
                    <a:pt x="284870" y="142194"/>
                    <a:pt x="290302" y="133431"/>
                    <a:pt x="295010" y="124277"/>
                  </a:cubicBezTo>
                  <a:cubicBezTo>
                    <a:pt x="299192" y="117096"/>
                    <a:pt x="301237" y="108866"/>
                    <a:pt x="300900" y="100560"/>
                  </a:cubicBezTo>
                  <a:cubicBezTo>
                    <a:pt x="300900" y="96274"/>
                    <a:pt x="294535" y="91035"/>
                    <a:pt x="288835" y="99322"/>
                  </a:cubicBezTo>
                  <a:cubicBezTo>
                    <a:pt x="283306" y="110552"/>
                    <a:pt x="276448" y="121077"/>
                    <a:pt x="268409" y="130659"/>
                  </a:cubicBezTo>
                  <a:cubicBezTo>
                    <a:pt x="259669" y="139708"/>
                    <a:pt x="252354" y="144852"/>
                    <a:pt x="252069" y="142375"/>
                  </a:cubicBezTo>
                  <a:cubicBezTo>
                    <a:pt x="251784" y="139899"/>
                    <a:pt x="257389" y="134946"/>
                    <a:pt x="260429" y="124373"/>
                  </a:cubicBezTo>
                  <a:cubicBezTo>
                    <a:pt x="263469" y="113800"/>
                    <a:pt x="260429" y="102656"/>
                    <a:pt x="254634" y="101513"/>
                  </a:cubicBezTo>
                  <a:cubicBezTo>
                    <a:pt x="248839" y="100370"/>
                    <a:pt x="249979" y="100560"/>
                    <a:pt x="245134" y="110466"/>
                  </a:cubicBezTo>
                  <a:cubicBezTo>
                    <a:pt x="238797" y="120601"/>
                    <a:pt x="233117" y="131126"/>
                    <a:pt x="228128" y="141994"/>
                  </a:cubicBezTo>
                  <a:cubicBezTo>
                    <a:pt x="225144" y="152138"/>
                    <a:pt x="219767" y="161416"/>
                    <a:pt x="212453" y="169045"/>
                  </a:cubicBezTo>
                  <a:cubicBezTo>
                    <a:pt x="203428" y="178951"/>
                    <a:pt x="182717" y="190000"/>
                    <a:pt x="146521" y="19914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6" name="Google Shape;4316;p48">
              <a:extLst>
                <a:ext uri="{FF2B5EF4-FFF2-40B4-BE49-F238E27FC236}">
                  <a16:creationId xmlns:a16="http://schemas.microsoft.com/office/drawing/2014/main" id="{3F15481A-2024-A1D5-1DC6-A4EA4D84CA03}"/>
                </a:ext>
              </a:extLst>
            </p:cNvPr>
            <p:cNvSpPr/>
            <p:nvPr/>
          </p:nvSpPr>
          <p:spPr>
            <a:xfrm>
              <a:off x="2447141" y="4011203"/>
              <a:ext cx="100743" cy="148055"/>
            </a:xfrm>
            <a:custGeom>
              <a:avLst/>
              <a:gdLst/>
              <a:ahLst/>
              <a:cxnLst/>
              <a:rect l="l" t="t" r="r" b="b"/>
              <a:pathLst>
                <a:path w="100743" h="148055" extrusionOk="0">
                  <a:moveTo>
                    <a:pt x="27117" y="689"/>
                  </a:moveTo>
                  <a:cubicBezTo>
                    <a:pt x="52482" y="-3121"/>
                    <a:pt x="70438" y="8404"/>
                    <a:pt x="81743" y="46981"/>
                  </a:cubicBezTo>
                  <a:cubicBezTo>
                    <a:pt x="93049" y="85557"/>
                    <a:pt x="100744" y="117370"/>
                    <a:pt x="100744" y="117370"/>
                  </a:cubicBezTo>
                  <a:cubicBezTo>
                    <a:pt x="90684" y="132001"/>
                    <a:pt x="75423" y="142231"/>
                    <a:pt x="58088" y="145945"/>
                  </a:cubicBezTo>
                  <a:cubicBezTo>
                    <a:pt x="27687" y="153375"/>
                    <a:pt x="16761" y="138801"/>
                    <a:pt x="16761" y="138801"/>
                  </a:cubicBezTo>
                  <a:cubicBezTo>
                    <a:pt x="16761" y="138801"/>
                    <a:pt x="8306" y="98320"/>
                    <a:pt x="3081" y="70793"/>
                  </a:cubicBezTo>
                  <a:cubicBezTo>
                    <a:pt x="-2144" y="43266"/>
                    <a:pt x="-4329" y="5356"/>
                    <a:pt x="27117" y="689"/>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7" name="Google Shape;4317;p48">
              <a:extLst>
                <a:ext uri="{FF2B5EF4-FFF2-40B4-BE49-F238E27FC236}">
                  <a16:creationId xmlns:a16="http://schemas.microsoft.com/office/drawing/2014/main" id="{89272983-BBCB-AC14-2318-887FC2259D70}"/>
                </a:ext>
              </a:extLst>
            </p:cNvPr>
            <p:cNvSpPr/>
            <p:nvPr/>
          </p:nvSpPr>
          <p:spPr>
            <a:xfrm>
              <a:off x="2331622" y="3739152"/>
              <a:ext cx="164429" cy="181621"/>
            </a:xfrm>
            <a:custGeom>
              <a:avLst/>
              <a:gdLst/>
              <a:ahLst/>
              <a:cxnLst/>
              <a:rect l="l" t="t" r="r" b="b"/>
              <a:pathLst>
                <a:path w="164429" h="181621" extrusionOk="0">
                  <a:moveTo>
                    <a:pt x="155175" y="75001"/>
                  </a:moveTo>
                  <a:cubicBezTo>
                    <a:pt x="155175" y="75001"/>
                    <a:pt x="195362" y="13755"/>
                    <a:pt x="108244" y="1277"/>
                  </a:cubicBezTo>
                  <a:cubicBezTo>
                    <a:pt x="45447" y="-7771"/>
                    <a:pt x="5166" y="32710"/>
                    <a:pt x="511" y="76620"/>
                  </a:cubicBezTo>
                  <a:cubicBezTo>
                    <a:pt x="-3954" y="118530"/>
                    <a:pt x="21792" y="162345"/>
                    <a:pt x="40412" y="179300"/>
                  </a:cubicBezTo>
                  <a:cubicBezTo>
                    <a:pt x="58682" y="183929"/>
                    <a:pt x="78014" y="181586"/>
                    <a:pt x="94659" y="172727"/>
                  </a:cubicBezTo>
                  <a:cubicBezTo>
                    <a:pt x="95657" y="161326"/>
                    <a:pt x="96038" y="149877"/>
                    <a:pt x="95799" y="138437"/>
                  </a:cubicBezTo>
                  <a:cubicBezTo>
                    <a:pt x="95799" y="138437"/>
                    <a:pt x="65208" y="73858"/>
                    <a:pt x="155175" y="750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8" name="Google Shape;4318;p48">
              <a:extLst>
                <a:ext uri="{FF2B5EF4-FFF2-40B4-BE49-F238E27FC236}">
                  <a16:creationId xmlns:a16="http://schemas.microsoft.com/office/drawing/2014/main" id="{74AEDA93-5747-768E-85F6-421311CEE37D}"/>
                </a:ext>
              </a:extLst>
            </p:cNvPr>
            <p:cNvSpPr/>
            <p:nvPr/>
          </p:nvSpPr>
          <p:spPr>
            <a:xfrm>
              <a:off x="2515394" y="4404988"/>
              <a:ext cx="145638" cy="201549"/>
            </a:xfrm>
            <a:custGeom>
              <a:avLst/>
              <a:gdLst/>
              <a:ahLst/>
              <a:cxnLst/>
              <a:rect l="l" t="t" r="r" b="b"/>
              <a:pathLst>
                <a:path w="145638" h="201549" extrusionOk="0">
                  <a:moveTo>
                    <a:pt x="145639" y="183928"/>
                  </a:moveTo>
                  <a:lnTo>
                    <a:pt x="145639" y="0"/>
                  </a:lnTo>
                  <a:lnTo>
                    <a:pt x="0" y="85249"/>
                  </a:lnTo>
                  <a:lnTo>
                    <a:pt x="56052" y="201549"/>
                  </a:lnTo>
                  <a:lnTo>
                    <a:pt x="145639" y="183928"/>
                  </a:lnTo>
                  <a:close/>
                </a:path>
              </a:pathLst>
            </a:custGeom>
            <a:solidFill>
              <a:srgbClr val="D5D6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9" name="Google Shape;4319;p48">
              <a:extLst>
                <a:ext uri="{FF2B5EF4-FFF2-40B4-BE49-F238E27FC236}">
                  <a16:creationId xmlns:a16="http://schemas.microsoft.com/office/drawing/2014/main" id="{4E440C1A-9EA8-D49A-F2EA-86D538010238}"/>
                </a:ext>
              </a:extLst>
            </p:cNvPr>
            <p:cNvSpPr/>
            <p:nvPr/>
          </p:nvSpPr>
          <p:spPr>
            <a:xfrm>
              <a:off x="2565555" y="4383081"/>
              <a:ext cx="95477" cy="55816"/>
            </a:xfrm>
            <a:custGeom>
              <a:avLst/>
              <a:gdLst/>
              <a:ahLst/>
              <a:cxnLst/>
              <a:rect l="l" t="t" r="r" b="b"/>
              <a:pathLst>
                <a:path w="95477" h="55816" extrusionOk="0">
                  <a:moveTo>
                    <a:pt x="0" y="32480"/>
                  </a:moveTo>
                  <a:lnTo>
                    <a:pt x="55862" y="0"/>
                  </a:lnTo>
                  <a:lnTo>
                    <a:pt x="95478" y="22860"/>
                  </a:lnTo>
                  <a:lnTo>
                    <a:pt x="37526" y="55816"/>
                  </a:lnTo>
                  <a:lnTo>
                    <a:pt x="0" y="32480"/>
                  </a:lnTo>
                  <a:close/>
                </a:path>
              </a:pathLst>
            </a:custGeom>
            <a:solidFill>
              <a:srgbClr val="E9EA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0" name="Google Shape;4320;p48">
              <a:extLst>
                <a:ext uri="{FF2B5EF4-FFF2-40B4-BE49-F238E27FC236}">
                  <a16:creationId xmlns:a16="http://schemas.microsoft.com/office/drawing/2014/main" id="{3D4F2759-3F8C-827A-4831-1B850E82DB99}"/>
                </a:ext>
              </a:extLst>
            </p:cNvPr>
            <p:cNvSpPr/>
            <p:nvPr/>
          </p:nvSpPr>
          <p:spPr>
            <a:xfrm>
              <a:off x="4383145" y="3435820"/>
              <a:ext cx="77712" cy="44958"/>
            </a:xfrm>
            <a:custGeom>
              <a:avLst/>
              <a:gdLst/>
              <a:ahLst/>
              <a:cxnLst/>
              <a:rect l="l" t="t" r="r" b="b"/>
              <a:pathLst>
                <a:path w="77712" h="44958" extrusionOk="0">
                  <a:moveTo>
                    <a:pt x="77712" y="22479"/>
                  </a:moveTo>
                  <a:cubicBezTo>
                    <a:pt x="77712" y="34894"/>
                    <a:pt x="60316" y="44958"/>
                    <a:pt x="38856" y="44958"/>
                  </a:cubicBezTo>
                  <a:cubicBezTo>
                    <a:pt x="17396" y="44958"/>
                    <a:pt x="0" y="34894"/>
                    <a:pt x="0" y="22479"/>
                  </a:cubicBezTo>
                  <a:cubicBezTo>
                    <a:pt x="0" y="10064"/>
                    <a:pt x="17397" y="0"/>
                    <a:pt x="38856" y="0"/>
                  </a:cubicBezTo>
                  <a:cubicBezTo>
                    <a:pt x="60316" y="0"/>
                    <a:pt x="77712" y="10064"/>
                    <a:pt x="77712" y="22479"/>
                  </a:cubicBezTo>
                  <a:close/>
                </a:path>
              </a:pathLst>
            </a:custGeom>
            <a:solidFill>
              <a:srgbClr val="D5D6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 name="Google Shape;4321;p48">
              <a:extLst>
                <a:ext uri="{FF2B5EF4-FFF2-40B4-BE49-F238E27FC236}">
                  <a16:creationId xmlns:a16="http://schemas.microsoft.com/office/drawing/2014/main" id="{3BE76881-7CA7-780B-D95E-264AC182975D}"/>
                </a:ext>
              </a:extLst>
            </p:cNvPr>
            <p:cNvSpPr/>
            <p:nvPr/>
          </p:nvSpPr>
          <p:spPr>
            <a:xfrm flipH="1">
              <a:off x="4682927" y="3694995"/>
              <a:ext cx="1795739" cy="1039558"/>
            </a:xfrm>
            <a:custGeom>
              <a:avLst/>
              <a:gdLst/>
              <a:ahLst/>
              <a:cxnLst/>
              <a:rect l="l" t="t" r="r" b="b"/>
              <a:pathLst>
                <a:path w="1795739" h="1039558" extrusionOk="0">
                  <a:moveTo>
                    <a:pt x="1781394" y="0"/>
                  </a:moveTo>
                  <a:lnTo>
                    <a:pt x="1781394" y="95"/>
                  </a:lnTo>
                  <a:lnTo>
                    <a:pt x="651623" y="653987"/>
                  </a:lnTo>
                  <a:lnTo>
                    <a:pt x="0" y="1031176"/>
                  </a:lnTo>
                  <a:lnTo>
                    <a:pt x="14440" y="1039558"/>
                  </a:lnTo>
                  <a:lnTo>
                    <a:pt x="666063" y="662273"/>
                  </a:lnTo>
                  <a:lnTo>
                    <a:pt x="1795739" y="8382"/>
                  </a:lnTo>
                  <a:lnTo>
                    <a:pt x="1795739" y="8382"/>
                  </a:lnTo>
                  <a:lnTo>
                    <a:pt x="1781394" y="0"/>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 name="Google Shape;4322;p48">
              <a:extLst>
                <a:ext uri="{FF2B5EF4-FFF2-40B4-BE49-F238E27FC236}">
                  <a16:creationId xmlns:a16="http://schemas.microsoft.com/office/drawing/2014/main" id="{881DEBE8-C38B-F40A-C6A6-E8E0A80FE112}"/>
                </a:ext>
              </a:extLst>
            </p:cNvPr>
            <p:cNvSpPr/>
            <p:nvPr/>
          </p:nvSpPr>
          <p:spPr>
            <a:xfrm rot="10800000">
              <a:off x="6022844" y="4502970"/>
              <a:ext cx="644687" cy="369950"/>
            </a:xfrm>
            <a:custGeom>
              <a:avLst/>
              <a:gdLst/>
              <a:ahLst/>
              <a:cxnLst/>
              <a:rect l="l" t="t" r="r" b="b"/>
              <a:pathLst>
                <a:path w="644687" h="369950" extrusionOk="0">
                  <a:moveTo>
                    <a:pt x="258217" y="369951"/>
                  </a:moveTo>
                  <a:lnTo>
                    <a:pt x="0" y="221837"/>
                  </a:lnTo>
                  <a:lnTo>
                    <a:pt x="386471" y="0"/>
                  </a:lnTo>
                  <a:lnTo>
                    <a:pt x="644688" y="148114"/>
                  </a:lnTo>
                  <a:lnTo>
                    <a:pt x="258217" y="369951"/>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 name="Google Shape;4323;p48">
              <a:extLst>
                <a:ext uri="{FF2B5EF4-FFF2-40B4-BE49-F238E27FC236}">
                  <a16:creationId xmlns:a16="http://schemas.microsoft.com/office/drawing/2014/main" id="{85964376-E7FF-33C5-6149-02DA65742912}"/>
                </a:ext>
              </a:extLst>
            </p:cNvPr>
            <p:cNvSpPr/>
            <p:nvPr/>
          </p:nvSpPr>
          <p:spPr>
            <a:xfrm flipH="1">
              <a:off x="6190049" y="4282211"/>
              <a:ext cx="427701" cy="247554"/>
            </a:xfrm>
            <a:custGeom>
              <a:avLst/>
              <a:gdLst/>
              <a:ahLst/>
              <a:cxnLst/>
              <a:rect l="l" t="t" r="r" b="b"/>
              <a:pathLst>
                <a:path w="427701" h="247554" extrusionOk="0">
                  <a:moveTo>
                    <a:pt x="213851" y="247555"/>
                  </a:moveTo>
                  <a:lnTo>
                    <a:pt x="0" y="123730"/>
                  </a:lnTo>
                  <a:lnTo>
                    <a:pt x="213851" y="0"/>
                  </a:lnTo>
                  <a:lnTo>
                    <a:pt x="427702" y="123730"/>
                  </a:lnTo>
                  <a:lnTo>
                    <a:pt x="213851" y="247555"/>
                  </a:lnTo>
                  <a:close/>
                </a:path>
              </a:pathLst>
            </a:custGeom>
            <a:solidFill>
              <a:srgbClr val="E9EA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4" name="Google Shape;4324;p48">
              <a:extLst>
                <a:ext uri="{FF2B5EF4-FFF2-40B4-BE49-F238E27FC236}">
                  <a16:creationId xmlns:a16="http://schemas.microsoft.com/office/drawing/2014/main" id="{9530155D-40D7-D046-2830-C1E304FB2976}"/>
                </a:ext>
              </a:extLst>
            </p:cNvPr>
            <p:cNvSpPr/>
            <p:nvPr/>
          </p:nvSpPr>
          <p:spPr>
            <a:xfrm flipH="1">
              <a:off x="6403900" y="4405941"/>
              <a:ext cx="213850" cy="371379"/>
            </a:xfrm>
            <a:custGeom>
              <a:avLst/>
              <a:gdLst/>
              <a:ahLst/>
              <a:cxnLst/>
              <a:rect l="l" t="t" r="r" b="b"/>
              <a:pathLst>
                <a:path w="213850" h="371379" extrusionOk="0">
                  <a:moveTo>
                    <a:pt x="213851" y="371380"/>
                  </a:moveTo>
                  <a:lnTo>
                    <a:pt x="0" y="247555"/>
                  </a:lnTo>
                  <a:lnTo>
                    <a:pt x="0" y="0"/>
                  </a:lnTo>
                  <a:lnTo>
                    <a:pt x="213851" y="123825"/>
                  </a:lnTo>
                  <a:lnTo>
                    <a:pt x="213851" y="371380"/>
                  </a:lnTo>
                  <a:close/>
                </a:path>
              </a:pathLst>
            </a:custGeom>
            <a:solidFill>
              <a:srgbClr val="C5C7D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5" name="Google Shape;4325;p48">
              <a:extLst>
                <a:ext uri="{FF2B5EF4-FFF2-40B4-BE49-F238E27FC236}">
                  <a16:creationId xmlns:a16="http://schemas.microsoft.com/office/drawing/2014/main" id="{DC8C1A6D-11D7-FB69-4248-0CC4BC25737C}"/>
                </a:ext>
              </a:extLst>
            </p:cNvPr>
            <p:cNvSpPr/>
            <p:nvPr/>
          </p:nvSpPr>
          <p:spPr>
            <a:xfrm flipH="1">
              <a:off x="6190049" y="4405941"/>
              <a:ext cx="213850" cy="371379"/>
            </a:xfrm>
            <a:custGeom>
              <a:avLst/>
              <a:gdLst/>
              <a:ahLst/>
              <a:cxnLst/>
              <a:rect l="l" t="t" r="r" b="b"/>
              <a:pathLst>
                <a:path w="213850" h="371379" extrusionOk="0">
                  <a:moveTo>
                    <a:pt x="213851" y="247555"/>
                  </a:moveTo>
                  <a:lnTo>
                    <a:pt x="0" y="371380"/>
                  </a:lnTo>
                  <a:lnTo>
                    <a:pt x="0" y="123825"/>
                  </a:lnTo>
                  <a:lnTo>
                    <a:pt x="213851" y="0"/>
                  </a:lnTo>
                  <a:lnTo>
                    <a:pt x="213851" y="247555"/>
                  </a:lnTo>
                  <a:close/>
                </a:path>
              </a:pathLst>
            </a:custGeom>
            <a:solidFill>
              <a:srgbClr val="D5D6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6" name="Google Shape;4326;p48">
              <a:extLst>
                <a:ext uri="{FF2B5EF4-FFF2-40B4-BE49-F238E27FC236}">
                  <a16:creationId xmlns:a16="http://schemas.microsoft.com/office/drawing/2014/main" id="{4D2FEFA0-0DEB-D14F-FA1E-35ADCFF8990B}"/>
                </a:ext>
              </a:extLst>
            </p:cNvPr>
            <p:cNvSpPr/>
            <p:nvPr/>
          </p:nvSpPr>
          <p:spPr>
            <a:xfrm>
              <a:off x="6351541" y="3874743"/>
              <a:ext cx="217302" cy="317702"/>
            </a:xfrm>
            <a:custGeom>
              <a:avLst/>
              <a:gdLst/>
              <a:ahLst/>
              <a:cxnLst/>
              <a:rect l="l" t="t" r="r" b="b"/>
              <a:pathLst>
                <a:path w="205002" h="299719" extrusionOk="0">
                  <a:moveTo>
                    <a:pt x="72307" y="9903"/>
                  </a:moveTo>
                  <a:cubicBezTo>
                    <a:pt x="80498" y="-3146"/>
                    <a:pt x="142792" y="-11814"/>
                    <a:pt x="163271" y="41050"/>
                  </a:cubicBezTo>
                  <a:cubicBezTo>
                    <a:pt x="171081" y="61052"/>
                    <a:pt x="169843" y="112201"/>
                    <a:pt x="176320" y="144396"/>
                  </a:cubicBezTo>
                  <a:cubicBezTo>
                    <a:pt x="182797" y="176590"/>
                    <a:pt x="198227" y="194783"/>
                    <a:pt x="203657" y="220596"/>
                  </a:cubicBezTo>
                  <a:cubicBezTo>
                    <a:pt x="209086" y="246409"/>
                    <a:pt x="200228" y="290414"/>
                    <a:pt x="136982" y="298129"/>
                  </a:cubicBezTo>
                  <a:cubicBezTo>
                    <a:pt x="73736" y="305845"/>
                    <a:pt x="26111" y="284032"/>
                    <a:pt x="11252" y="263935"/>
                  </a:cubicBezTo>
                  <a:cubicBezTo>
                    <a:pt x="-3607" y="243837"/>
                    <a:pt x="-3893" y="201260"/>
                    <a:pt x="11252" y="178210"/>
                  </a:cubicBezTo>
                  <a:cubicBezTo>
                    <a:pt x="26396" y="155159"/>
                    <a:pt x="38398" y="136776"/>
                    <a:pt x="38017" y="106963"/>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7" name="Google Shape;4327;p48">
              <a:extLst>
                <a:ext uri="{FF2B5EF4-FFF2-40B4-BE49-F238E27FC236}">
                  <a16:creationId xmlns:a16="http://schemas.microsoft.com/office/drawing/2014/main" id="{AA8FC9C0-2CC4-3F6B-BEBF-35F9D7694A7B}"/>
                </a:ext>
              </a:extLst>
            </p:cNvPr>
            <p:cNvSpPr/>
            <p:nvPr/>
          </p:nvSpPr>
          <p:spPr>
            <a:xfrm>
              <a:off x="6368017" y="3871983"/>
              <a:ext cx="104086" cy="128266"/>
            </a:xfrm>
            <a:custGeom>
              <a:avLst/>
              <a:gdLst/>
              <a:ahLst/>
              <a:cxnLst/>
              <a:rect l="l" t="t" r="r" b="b"/>
              <a:pathLst>
                <a:path w="98194" h="121006" extrusionOk="0">
                  <a:moveTo>
                    <a:pt x="98195" y="3459"/>
                  </a:moveTo>
                  <a:cubicBezTo>
                    <a:pt x="98195" y="3459"/>
                    <a:pt x="50570" y="-9685"/>
                    <a:pt x="22471" y="15270"/>
                  </a:cubicBezTo>
                  <a:cubicBezTo>
                    <a:pt x="3316" y="32880"/>
                    <a:pt x="-4399" y="59709"/>
                    <a:pt x="2468" y="84803"/>
                  </a:cubicBezTo>
                  <a:cubicBezTo>
                    <a:pt x="6278" y="99662"/>
                    <a:pt x="13803" y="119855"/>
                    <a:pt x="25614" y="120998"/>
                  </a:cubicBezTo>
                  <a:cubicBezTo>
                    <a:pt x="37425" y="122141"/>
                    <a:pt x="98195" y="3459"/>
                    <a:pt x="98195" y="3459"/>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8" name="Google Shape;4328;p48">
              <a:extLst>
                <a:ext uri="{FF2B5EF4-FFF2-40B4-BE49-F238E27FC236}">
                  <a16:creationId xmlns:a16="http://schemas.microsoft.com/office/drawing/2014/main" id="{252034FC-C386-C9EB-A4C2-5FFB41D28083}"/>
                </a:ext>
              </a:extLst>
            </p:cNvPr>
            <p:cNvSpPr/>
            <p:nvPr/>
          </p:nvSpPr>
          <p:spPr>
            <a:xfrm>
              <a:off x="6388363" y="4011215"/>
              <a:ext cx="128390" cy="143694"/>
            </a:xfrm>
            <a:custGeom>
              <a:avLst/>
              <a:gdLst/>
              <a:ahLst/>
              <a:cxnLst/>
              <a:rect l="l" t="t" r="r" b="b"/>
              <a:pathLst>
                <a:path w="121123" h="135560" extrusionOk="0">
                  <a:moveTo>
                    <a:pt x="96617" y="0"/>
                  </a:moveTo>
                  <a:cubicBezTo>
                    <a:pt x="96617" y="0"/>
                    <a:pt x="93569" y="52387"/>
                    <a:pt x="94522" y="56197"/>
                  </a:cubicBezTo>
                  <a:cubicBezTo>
                    <a:pt x="95474" y="60008"/>
                    <a:pt x="115000" y="63722"/>
                    <a:pt x="120525" y="68294"/>
                  </a:cubicBezTo>
                  <a:cubicBezTo>
                    <a:pt x="126049" y="72866"/>
                    <a:pt x="91950" y="125921"/>
                    <a:pt x="74805" y="133826"/>
                  </a:cubicBezTo>
                  <a:cubicBezTo>
                    <a:pt x="57660" y="141732"/>
                    <a:pt x="4129" y="121539"/>
                    <a:pt x="414" y="94964"/>
                  </a:cubicBezTo>
                  <a:cubicBezTo>
                    <a:pt x="-3015" y="70580"/>
                    <a:pt x="15750" y="51530"/>
                    <a:pt x="22989" y="44863"/>
                  </a:cubicBezTo>
                  <a:cubicBezTo>
                    <a:pt x="27875" y="44509"/>
                    <a:pt x="32771" y="44509"/>
                    <a:pt x="37657" y="44863"/>
                  </a:cubicBezTo>
                  <a:lnTo>
                    <a:pt x="39276" y="19526"/>
                  </a:lnTo>
                  <a:cubicBezTo>
                    <a:pt x="62613" y="11335"/>
                    <a:pt x="96617" y="0"/>
                    <a:pt x="96617"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9" name="Google Shape;4329;p48">
              <a:extLst>
                <a:ext uri="{FF2B5EF4-FFF2-40B4-BE49-F238E27FC236}">
                  <a16:creationId xmlns:a16="http://schemas.microsoft.com/office/drawing/2014/main" id="{656DAA3A-80E8-0DCF-419A-AC322CEE1F85}"/>
                </a:ext>
              </a:extLst>
            </p:cNvPr>
            <p:cNvSpPr/>
            <p:nvPr/>
          </p:nvSpPr>
          <p:spPr>
            <a:xfrm>
              <a:off x="6169126" y="4068541"/>
              <a:ext cx="242294" cy="344916"/>
            </a:xfrm>
            <a:custGeom>
              <a:avLst/>
              <a:gdLst/>
              <a:ahLst/>
              <a:cxnLst/>
              <a:rect l="l" t="t" r="r" b="b"/>
              <a:pathLst>
                <a:path w="228579" h="325392" extrusionOk="0">
                  <a:moveTo>
                    <a:pt x="149659" y="225085"/>
                  </a:moveTo>
                  <a:cubicBezTo>
                    <a:pt x="134829" y="245426"/>
                    <a:pt x="117303" y="263658"/>
                    <a:pt x="97557" y="279282"/>
                  </a:cubicBezTo>
                  <a:cubicBezTo>
                    <a:pt x="91252" y="285914"/>
                    <a:pt x="85308" y="292878"/>
                    <a:pt x="79746" y="300142"/>
                  </a:cubicBezTo>
                  <a:cubicBezTo>
                    <a:pt x="70392" y="310933"/>
                    <a:pt x="58276" y="318969"/>
                    <a:pt x="44694" y="323383"/>
                  </a:cubicBezTo>
                  <a:cubicBezTo>
                    <a:pt x="32883" y="326431"/>
                    <a:pt x="27930" y="325669"/>
                    <a:pt x="25644" y="323383"/>
                  </a:cubicBezTo>
                  <a:cubicBezTo>
                    <a:pt x="23358" y="321097"/>
                    <a:pt x="24596" y="317858"/>
                    <a:pt x="29739" y="315763"/>
                  </a:cubicBezTo>
                  <a:cubicBezTo>
                    <a:pt x="38150" y="313277"/>
                    <a:pt x="45961" y="309096"/>
                    <a:pt x="52695" y="303475"/>
                  </a:cubicBezTo>
                  <a:cubicBezTo>
                    <a:pt x="52695" y="303475"/>
                    <a:pt x="41741" y="308524"/>
                    <a:pt x="34788" y="310905"/>
                  </a:cubicBezTo>
                  <a:cubicBezTo>
                    <a:pt x="28644" y="313041"/>
                    <a:pt x="22234" y="314323"/>
                    <a:pt x="15738" y="314715"/>
                  </a:cubicBezTo>
                  <a:cubicBezTo>
                    <a:pt x="9165" y="314715"/>
                    <a:pt x="2403" y="307190"/>
                    <a:pt x="7546" y="305190"/>
                  </a:cubicBezTo>
                  <a:cubicBezTo>
                    <a:pt x="12690" y="303190"/>
                    <a:pt x="17071" y="302713"/>
                    <a:pt x="27549" y="298999"/>
                  </a:cubicBezTo>
                  <a:cubicBezTo>
                    <a:pt x="32921" y="297080"/>
                    <a:pt x="38017" y="294454"/>
                    <a:pt x="42693" y="291188"/>
                  </a:cubicBezTo>
                  <a:cubicBezTo>
                    <a:pt x="35655" y="293262"/>
                    <a:pt x="28454" y="294759"/>
                    <a:pt x="21167" y="295665"/>
                  </a:cubicBezTo>
                  <a:cubicBezTo>
                    <a:pt x="15090" y="296657"/>
                    <a:pt x="8851" y="295932"/>
                    <a:pt x="3165" y="293569"/>
                  </a:cubicBezTo>
                  <a:cubicBezTo>
                    <a:pt x="117" y="292236"/>
                    <a:pt x="-2550" y="286711"/>
                    <a:pt x="4308" y="284902"/>
                  </a:cubicBezTo>
                  <a:cubicBezTo>
                    <a:pt x="13166" y="284041"/>
                    <a:pt x="21881" y="282023"/>
                    <a:pt x="30216" y="278901"/>
                  </a:cubicBezTo>
                  <a:cubicBezTo>
                    <a:pt x="38217" y="275281"/>
                    <a:pt x="43265" y="271471"/>
                    <a:pt x="41455" y="270709"/>
                  </a:cubicBezTo>
                  <a:cubicBezTo>
                    <a:pt x="39645" y="269947"/>
                    <a:pt x="35169" y="272424"/>
                    <a:pt x="27168" y="271852"/>
                  </a:cubicBezTo>
                  <a:cubicBezTo>
                    <a:pt x="19167" y="271281"/>
                    <a:pt x="11642" y="266137"/>
                    <a:pt x="11737" y="262327"/>
                  </a:cubicBezTo>
                  <a:cubicBezTo>
                    <a:pt x="11832" y="258517"/>
                    <a:pt x="13452" y="260422"/>
                    <a:pt x="21262" y="259756"/>
                  </a:cubicBezTo>
                  <a:cubicBezTo>
                    <a:pt x="29559" y="257716"/>
                    <a:pt x="37998" y="256284"/>
                    <a:pt x="46503" y="255469"/>
                  </a:cubicBezTo>
                  <a:cubicBezTo>
                    <a:pt x="54924" y="255791"/>
                    <a:pt x="63344" y="254795"/>
                    <a:pt x="71459" y="252517"/>
                  </a:cubicBezTo>
                  <a:cubicBezTo>
                    <a:pt x="79936" y="249945"/>
                    <a:pt x="99081" y="226990"/>
                    <a:pt x="113750" y="205939"/>
                  </a:cubicBezTo>
                  <a:cubicBezTo>
                    <a:pt x="129714" y="182391"/>
                    <a:pt x="142344" y="156747"/>
                    <a:pt x="151278" y="129739"/>
                  </a:cubicBezTo>
                  <a:cubicBezTo>
                    <a:pt x="160041" y="101164"/>
                    <a:pt x="170328" y="46586"/>
                    <a:pt x="178044" y="27727"/>
                  </a:cubicBezTo>
                  <a:cubicBezTo>
                    <a:pt x="185759" y="8867"/>
                    <a:pt x="198427" y="390"/>
                    <a:pt x="210714" y="9"/>
                  </a:cubicBezTo>
                  <a:cubicBezTo>
                    <a:pt x="225097" y="-467"/>
                    <a:pt x="231289" y="18487"/>
                    <a:pt x="227478" y="34870"/>
                  </a:cubicBezTo>
                  <a:cubicBezTo>
                    <a:pt x="220811" y="62969"/>
                    <a:pt x="188807" y="173650"/>
                    <a:pt x="149659" y="22508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0" name="Google Shape;4330;p48">
              <a:extLst>
                <a:ext uri="{FF2B5EF4-FFF2-40B4-BE49-F238E27FC236}">
                  <a16:creationId xmlns:a16="http://schemas.microsoft.com/office/drawing/2014/main" id="{A5ED1D7B-3C0E-D0CD-6E0F-46420453E02A}"/>
                </a:ext>
              </a:extLst>
            </p:cNvPr>
            <p:cNvSpPr/>
            <p:nvPr/>
          </p:nvSpPr>
          <p:spPr>
            <a:xfrm>
              <a:off x="6350989" y="4058254"/>
              <a:ext cx="187162" cy="246878"/>
            </a:xfrm>
            <a:custGeom>
              <a:avLst/>
              <a:gdLst/>
              <a:ahLst/>
              <a:cxnLst/>
              <a:rect l="l" t="t" r="r" b="b"/>
              <a:pathLst>
                <a:path w="176568" h="232904" extrusionOk="0">
                  <a:moveTo>
                    <a:pt x="139122" y="16859"/>
                  </a:moveTo>
                  <a:cubicBezTo>
                    <a:pt x="153790" y="19145"/>
                    <a:pt x="170554" y="26955"/>
                    <a:pt x="172840" y="35051"/>
                  </a:cubicBezTo>
                  <a:cubicBezTo>
                    <a:pt x="178965" y="64011"/>
                    <a:pt x="177526" y="94062"/>
                    <a:pt x="168649" y="122300"/>
                  </a:cubicBezTo>
                  <a:cubicBezTo>
                    <a:pt x="155981" y="156019"/>
                    <a:pt x="141503" y="216693"/>
                    <a:pt x="134264" y="231266"/>
                  </a:cubicBezTo>
                  <a:cubicBezTo>
                    <a:pt x="96383" y="236540"/>
                    <a:pt x="57826" y="228996"/>
                    <a:pt x="24726" y="209835"/>
                  </a:cubicBezTo>
                  <a:cubicBezTo>
                    <a:pt x="24726" y="209835"/>
                    <a:pt x="21678" y="151352"/>
                    <a:pt x="21488" y="132016"/>
                  </a:cubicBezTo>
                  <a:cubicBezTo>
                    <a:pt x="-26137" y="90773"/>
                    <a:pt x="14630" y="39814"/>
                    <a:pt x="54635" y="285"/>
                  </a:cubicBezTo>
                  <a:cubicBezTo>
                    <a:pt x="59455" y="-95"/>
                    <a:pt x="64293" y="-95"/>
                    <a:pt x="69113" y="285"/>
                  </a:cubicBezTo>
                  <a:cubicBezTo>
                    <a:pt x="69113" y="285"/>
                    <a:pt x="33394" y="42576"/>
                    <a:pt x="58159" y="66960"/>
                  </a:cubicBezTo>
                  <a:cubicBezTo>
                    <a:pt x="111499" y="50291"/>
                    <a:pt x="122072" y="26384"/>
                    <a:pt x="139122" y="1685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1" name="Google Shape;4331;p48">
              <a:extLst>
                <a:ext uri="{FF2B5EF4-FFF2-40B4-BE49-F238E27FC236}">
                  <a16:creationId xmlns:a16="http://schemas.microsoft.com/office/drawing/2014/main" id="{610A2689-87C2-D326-3707-04DF10C45C6F}"/>
                </a:ext>
              </a:extLst>
            </p:cNvPr>
            <p:cNvSpPr/>
            <p:nvPr/>
          </p:nvSpPr>
          <p:spPr>
            <a:xfrm>
              <a:off x="6384325" y="3881810"/>
              <a:ext cx="137686" cy="169616"/>
            </a:xfrm>
            <a:custGeom>
              <a:avLst/>
              <a:gdLst/>
              <a:ahLst/>
              <a:cxnLst/>
              <a:rect l="l" t="t" r="r" b="b"/>
              <a:pathLst>
                <a:path w="129892" h="160015" extrusionOk="0">
                  <a:moveTo>
                    <a:pt x="2701" y="57241"/>
                  </a:moveTo>
                  <a:lnTo>
                    <a:pt x="2701" y="57241"/>
                  </a:lnTo>
                  <a:cubicBezTo>
                    <a:pt x="8035" y="23618"/>
                    <a:pt x="32324" y="-1719"/>
                    <a:pt x="66995" y="91"/>
                  </a:cubicBezTo>
                  <a:cubicBezTo>
                    <a:pt x="103761" y="2178"/>
                    <a:pt x="131870" y="33673"/>
                    <a:pt x="129784" y="70438"/>
                  </a:cubicBezTo>
                  <a:cubicBezTo>
                    <a:pt x="129774" y="70547"/>
                    <a:pt x="129774" y="70657"/>
                    <a:pt x="129765" y="70767"/>
                  </a:cubicBezTo>
                  <a:cubicBezTo>
                    <a:pt x="128441" y="91415"/>
                    <a:pt x="117601" y="110276"/>
                    <a:pt x="100428" y="121821"/>
                  </a:cubicBezTo>
                  <a:cubicBezTo>
                    <a:pt x="99228" y="126932"/>
                    <a:pt x="97437" y="131886"/>
                    <a:pt x="95094" y="136584"/>
                  </a:cubicBezTo>
                  <a:cubicBezTo>
                    <a:pt x="82806" y="150872"/>
                    <a:pt x="50231" y="159921"/>
                    <a:pt x="39468" y="160016"/>
                  </a:cubicBezTo>
                  <a:cubicBezTo>
                    <a:pt x="29943" y="160016"/>
                    <a:pt x="22132" y="151443"/>
                    <a:pt x="13369" y="137061"/>
                  </a:cubicBezTo>
                  <a:cubicBezTo>
                    <a:pt x="-4728" y="107247"/>
                    <a:pt x="-156" y="73910"/>
                    <a:pt x="2701" y="57241"/>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2" name="Google Shape;4332;p48">
              <a:extLst>
                <a:ext uri="{FF2B5EF4-FFF2-40B4-BE49-F238E27FC236}">
                  <a16:creationId xmlns:a16="http://schemas.microsoft.com/office/drawing/2014/main" id="{11452C51-1C95-4772-0655-B74D201488D1}"/>
                </a:ext>
              </a:extLst>
            </p:cNvPr>
            <p:cNvSpPr/>
            <p:nvPr/>
          </p:nvSpPr>
          <p:spPr>
            <a:xfrm>
              <a:off x="6389913" y="3881145"/>
              <a:ext cx="138230" cy="130098"/>
            </a:xfrm>
            <a:custGeom>
              <a:avLst/>
              <a:gdLst/>
              <a:ahLst/>
              <a:cxnLst/>
              <a:rect l="l" t="t" r="r" b="b"/>
              <a:pathLst>
                <a:path w="130406" h="122734" extrusionOk="0">
                  <a:moveTo>
                    <a:pt x="72390" y="1671"/>
                  </a:moveTo>
                  <a:cubicBezTo>
                    <a:pt x="96679" y="6339"/>
                    <a:pt x="116681" y="13197"/>
                    <a:pt x="123254" y="37104"/>
                  </a:cubicBezTo>
                  <a:cubicBezTo>
                    <a:pt x="127825" y="53487"/>
                    <a:pt x="133731" y="84729"/>
                    <a:pt x="128111" y="98064"/>
                  </a:cubicBezTo>
                  <a:lnTo>
                    <a:pt x="124587" y="107589"/>
                  </a:lnTo>
                  <a:lnTo>
                    <a:pt x="95155" y="122734"/>
                  </a:lnTo>
                  <a:cubicBezTo>
                    <a:pt x="95155" y="122734"/>
                    <a:pt x="81439" y="111304"/>
                    <a:pt x="85630" y="77776"/>
                  </a:cubicBezTo>
                  <a:cubicBezTo>
                    <a:pt x="85506" y="73249"/>
                    <a:pt x="84077" y="68853"/>
                    <a:pt x="81534" y="65108"/>
                  </a:cubicBezTo>
                  <a:cubicBezTo>
                    <a:pt x="79667" y="61944"/>
                    <a:pt x="78315" y="58504"/>
                    <a:pt x="77533" y="54916"/>
                  </a:cubicBezTo>
                  <a:cubicBezTo>
                    <a:pt x="74028" y="45886"/>
                    <a:pt x="67218" y="38529"/>
                    <a:pt x="58483" y="34342"/>
                  </a:cubicBezTo>
                  <a:cubicBezTo>
                    <a:pt x="39653" y="26020"/>
                    <a:pt x="18002" y="27007"/>
                    <a:pt x="0" y="37009"/>
                  </a:cubicBezTo>
                  <a:cubicBezTo>
                    <a:pt x="12706" y="9565"/>
                    <a:pt x="42939" y="-5191"/>
                    <a:pt x="72390" y="1671"/>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3" name="Google Shape;4333;p48">
              <a:extLst>
                <a:ext uri="{FF2B5EF4-FFF2-40B4-BE49-F238E27FC236}">
                  <a16:creationId xmlns:a16="http://schemas.microsoft.com/office/drawing/2014/main" id="{922A6FC0-513A-33E9-3526-3554D3C7B279}"/>
                </a:ext>
              </a:extLst>
            </p:cNvPr>
            <p:cNvSpPr/>
            <p:nvPr/>
          </p:nvSpPr>
          <p:spPr>
            <a:xfrm>
              <a:off x="6223986" y="4735273"/>
              <a:ext cx="108702" cy="82916"/>
            </a:xfrm>
            <a:custGeom>
              <a:avLst/>
              <a:gdLst/>
              <a:ahLst/>
              <a:cxnLst/>
              <a:rect l="l" t="t" r="r" b="b"/>
              <a:pathLst>
                <a:path w="102549" h="78223" extrusionOk="0">
                  <a:moveTo>
                    <a:pt x="95132" y="3"/>
                  </a:moveTo>
                  <a:cubicBezTo>
                    <a:pt x="82845" y="9528"/>
                    <a:pt x="63699" y="3051"/>
                    <a:pt x="62747" y="4003"/>
                  </a:cubicBezTo>
                  <a:cubicBezTo>
                    <a:pt x="48374" y="16282"/>
                    <a:pt x="33334" y="27761"/>
                    <a:pt x="17694" y="38388"/>
                  </a:cubicBezTo>
                  <a:cubicBezTo>
                    <a:pt x="10074" y="44389"/>
                    <a:pt x="-1928" y="52485"/>
                    <a:pt x="263" y="64106"/>
                  </a:cubicBezTo>
                  <a:cubicBezTo>
                    <a:pt x="4168" y="84775"/>
                    <a:pt x="37315" y="78393"/>
                    <a:pt x="49888" y="72107"/>
                  </a:cubicBezTo>
                  <a:cubicBezTo>
                    <a:pt x="62461" y="65820"/>
                    <a:pt x="72558" y="55248"/>
                    <a:pt x="84464" y="47913"/>
                  </a:cubicBezTo>
                  <a:cubicBezTo>
                    <a:pt x="92846" y="42675"/>
                    <a:pt x="101228" y="39912"/>
                    <a:pt x="102466" y="28863"/>
                  </a:cubicBezTo>
                  <a:cubicBezTo>
                    <a:pt x="103323" y="22767"/>
                    <a:pt x="97323" y="-283"/>
                    <a:pt x="95132" y="3"/>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 name="Google Shape;4334;p48">
              <a:extLst>
                <a:ext uri="{FF2B5EF4-FFF2-40B4-BE49-F238E27FC236}">
                  <a16:creationId xmlns:a16="http://schemas.microsoft.com/office/drawing/2014/main" id="{C033B7BF-4258-6475-9A4D-3EF4C6908D4E}"/>
                </a:ext>
              </a:extLst>
            </p:cNvPr>
            <p:cNvSpPr/>
            <p:nvPr/>
          </p:nvSpPr>
          <p:spPr>
            <a:xfrm>
              <a:off x="6224466" y="4761723"/>
              <a:ext cx="108209" cy="56495"/>
            </a:xfrm>
            <a:custGeom>
              <a:avLst/>
              <a:gdLst/>
              <a:ahLst/>
              <a:cxnLst/>
              <a:rect l="l" t="t" r="r" b="b"/>
              <a:pathLst>
                <a:path w="102084" h="53297" extrusionOk="0">
                  <a:moveTo>
                    <a:pt x="101917" y="0"/>
                  </a:moveTo>
                  <a:cubicBezTo>
                    <a:pt x="100298" y="10192"/>
                    <a:pt x="92392" y="13049"/>
                    <a:pt x="83725" y="18193"/>
                  </a:cubicBezTo>
                  <a:cubicBezTo>
                    <a:pt x="71628" y="25717"/>
                    <a:pt x="61055" y="36481"/>
                    <a:pt x="48482" y="42863"/>
                  </a:cubicBezTo>
                  <a:cubicBezTo>
                    <a:pt x="35909" y="49244"/>
                    <a:pt x="8096" y="54483"/>
                    <a:pt x="0" y="39719"/>
                  </a:cubicBezTo>
                  <a:cubicBezTo>
                    <a:pt x="4381" y="59722"/>
                    <a:pt x="36957" y="53435"/>
                    <a:pt x="49435" y="47149"/>
                  </a:cubicBezTo>
                  <a:cubicBezTo>
                    <a:pt x="61913" y="40862"/>
                    <a:pt x="72104" y="30289"/>
                    <a:pt x="84010" y="22955"/>
                  </a:cubicBezTo>
                  <a:cubicBezTo>
                    <a:pt x="92392" y="17716"/>
                    <a:pt x="100775" y="14954"/>
                    <a:pt x="102013" y="3905"/>
                  </a:cubicBezTo>
                  <a:cubicBezTo>
                    <a:pt x="102137" y="2604"/>
                    <a:pt x="102098" y="1293"/>
                    <a:pt x="10191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 name="Google Shape;4335;p48">
              <a:extLst>
                <a:ext uri="{FF2B5EF4-FFF2-40B4-BE49-F238E27FC236}">
                  <a16:creationId xmlns:a16="http://schemas.microsoft.com/office/drawing/2014/main" id="{DCCF2EDF-9FE1-D166-A25D-A0538709CA77}"/>
                </a:ext>
              </a:extLst>
            </p:cNvPr>
            <p:cNvSpPr/>
            <p:nvPr/>
          </p:nvSpPr>
          <p:spPr>
            <a:xfrm>
              <a:off x="6169601" y="4699543"/>
              <a:ext cx="99502" cy="77082"/>
            </a:xfrm>
            <a:custGeom>
              <a:avLst/>
              <a:gdLst/>
              <a:ahLst/>
              <a:cxnLst/>
              <a:rect l="l" t="t" r="r" b="b"/>
              <a:pathLst>
                <a:path w="93870" h="72719" extrusionOk="0">
                  <a:moveTo>
                    <a:pt x="86537" y="0"/>
                  </a:moveTo>
                  <a:cubicBezTo>
                    <a:pt x="75297" y="9525"/>
                    <a:pt x="57962" y="4000"/>
                    <a:pt x="57390" y="4858"/>
                  </a:cubicBezTo>
                  <a:cubicBezTo>
                    <a:pt x="44255" y="16047"/>
                    <a:pt x="30520" y="26508"/>
                    <a:pt x="16242" y="36195"/>
                  </a:cubicBezTo>
                  <a:cubicBezTo>
                    <a:pt x="9194" y="41719"/>
                    <a:pt x="-1760" y="49149"/>
                    <a:pt x="240" y="59722"/>
                  </a:cubicBezTo>
                  <a:cubicBezTo>
                    <a:pt x="3764" y="78772"/>
                    <a:pt x="34149" y="72866"/>
                    <a:pt x="45674" y="67056"/>
                  </a:cubicBezTo>
                  <a:cubicBezTo>
                    <a:pt x="57200" y="61246"/>
                    <a:pt x="66439" y="51625"/>
                    <a:pt x="77297" y="44958"/>
                  </a:cubicBezTo>
                  <a:cubicBezTo>
                    <a:pt x="85013" y="40100"/>
                    <a:pt x="92633" y="37624"/>
                    <a:pt x="93871" y="27813"/>
                  </a:cubicBezTo>
                  <a:cubicBezTo>
                    <a:pt x="93547" y="18108"/>
                    <a:pt x="91042" y="8600"/>
                    <a:pt x="86537" y="0"/>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 name="Google Shape;4336;p48">
              <a:extLst>
                <a:ext uri="{FF2B5EF4-FFF2-40B4-BE49-F238E27FC236}">
                  <a16:creationId xmlns:a16="http://schemas.microsoft.com/office/drawing/2014/main" id="{6F0BD4F4-1723-1085-D93F-42EF3FB94EEB}"/>
                </a:ext>
              </a:extLst>
            </p:cNvPr>
            <p:cNvSpPr/>
            <p:nvPr/>
          </p:nvSpPr>
          <p:spPr>
            <a:xfrm>
              <a:off x="6170058" y="4724979"/>
              <a:ext cx="99108" cy="51736"/>
            </a:xfrm>
            <a:custGeom>
              <a:avLst/>
              <a:gdLst/>
              <a:ahLst/>
              <a:cxnLst/>
              <a:rect l="l" t="t" r="r" b="b"/>
              <a:pathLst>
                <a:path w="93498" h="48808" extrusionOk="0">
                  <a:moveTo>
                    <a:pt x="93345" y="0"/>
                  </a:moveTo>
                  <a:cubicBezTo>
                    <a:pt x="91821" y="9525"/>
                    <a:pt x="84296" y="11906"/>
                    <a:pt x="76581" y="16669"/>
                  </a:cubicBezTo>
                  <a:cubicBezTo>
                    <a:pt x="65913" y="23622"/>
                    <a:pt x="56388" y="33147"/>
                    <a:pt x="44387" y="39243"/>
                  </a:cubicBezTo>
                  <a:cubicBezTo>
                    <a:pt x="32385" y="45339"/>
                    <a:pt x="7429" y="49911"/>
                    <a:pt x="0" y="36385"/>
                  </a:cubicBezTo>
                  <a:cubicBezTo>
                    <a:pt x="4000" y="54674"/>
                    <a:pt x="33814" y="48959"/>
                    <a:pt x="45244" y="43148"/>
                  </a:cubicBezTo>
                  <a:cubicBezTo>
                    <a:pt x="56674" y="37338"/>
                    <a:pt x="66008" y="27718"/>
                    <a:pt x="76867" y="21050"/>
                  </a:cubicBezTo>
                  <a:cubicBezTo>
                    <a:pt x="84582" y="16193"/>
                    <a:pt x="92202" y="13716"/>
                    <a:pt x="93440" y="3905"/>
                  </a:cubicBezTo>
                  <a:cubicBezTo>
                    <a:pt x="93545" y="2604"/>
                    <a:pt x="93507" y="1295"/>
                    <a:pt x="93345"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7" name="Google Shape;4337;p48">
              <a:extLst>
                <a:ext uri="{FF2B5EF4-FFF2-40B4-BE49-F238E27FC236}">
                  <a16:creationId xmlns:a16="http://schemas.microsoft.com/office/drawing/2014/main" id="{B2746FD2-CC08-FCAE-1296-622DE90446DB}"/>
                </a:ext>
              </a:extLst>
            </p:cNvPr>
            <p:cNvSpPr/>
            <p:nvPr/>
          </p:nvSpPr>
          <p:spPr>
            <a:xfrm>
              <a:off x="6206498" y="4301929"/>
              <a:ext cx="236938" cy="408660"/>
            </a:xfrm>
            <a:custGeom>
              <a:avLst/>
              <a:gdLst/>
              <a:ahLst/>
              <a:cxnLst/>
              <a:rect l="l" t="t" r="r" b="b"/>
              <a:pathLst>
                <a:path w="223526" h="385528" extrusionOk="0">
                  <a:moveTo>
                    <a:pt x="222028" y="14192"/>
                  </a:moveTo>
                  <a:cubicBezTo>
                    <a:pt x="188671" y="18631"/>
                    <a:pt x="154743" y="13718"/>
                    <a:pt x="124016" y="0"/>
                  </a:cubicBezTo>
                  <a:cubicBezTo>
                    <a:pt x="124587" y="10477"/>
                    <a:pt x="125158" y="19717"/>
                    <a:pt x="125158" y="19717"/>
                  </a:cubicBezTo>
                  <a:cubicBezTo>
                    <a:pt x="85249" y="48292"/>
                    <a:pt x="5239" y="95345"/>
                    <a:pt x="0" y="128111"/>
                  </a:cubicBezTo>
                  <a:cubicBezTo>
                    <a:pt x="5239" y="231553"/>
                    <a:pt x="20955" y="379381"/>
                    <a:pt x="25432" y="381476"/>
                  </a:cubicBezTo>
                  <a:cubicBezTo>
                    <a:pt x="37909" y="387477"/>
                    <a:pt x="46672" y="386525"/>
                    <a:pt x="52578" y="380524"/>
                  </a:cubicBezTo>
                  <a:cubicBezTo>
                    <a:pt x="52578" y="380524"/>
                    <a:pt x="77724" y="292894"/>
                    <a:pt x="70390" y="164306"/>
                  </a:cubicBezTo>
                  <a:cubicBezTo>
                    <a:pt x="70390" y="164306"/>
                    <a:pt x="209931" y="102489"/>
                    <a:pt x="219075" y="69056"/>
                  </a:cubicBezTo>
                  <a:cubicBezTo>
                    <a:pt x="223152" y="55420"/>
                    <a:pt x="224447" y="41103"/>
                    <a:pt x="222885" y="26956"/>
                  </a:cubicBezTo>
                  <a:cubicBezTo>
                    <a:pt x="222790" y="22765"/>
                    <a:pt x="222504" y="18288"/>
                    <a:pt x="222028" y="14192"/>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 name="Google Shape;4338;p48">
              <a:extLst>
                <a:ext uri="{FF2B5EF4-FFF2-40B4-BE49-F238E27FC236}">
                  <a16:creationId xmlns:a16="http://schemas.microsoft.com/office/drawing/2014/main" id="{6DE08CE8-D34B-64D3-3EF4-361A59F2B79E}"/>
                </a:ext>
              </a:extLst>
            </p:cNvPr>
            <p:cNvSpPr/>
            <p:nvPr/>
          </p:nvSpPr>
          <p:spPr>
            <a:xfrm>
              <a:off x="6271102" y="4302737"/>
              <a:ext cx="235887" cy="442489"/>
            </a:xfrm>
            <a:custGeom>
              <a:avLst/>
              <a:gdLst/>
              <a:ahLst/>
              <a:cxnLst/>
              <a:rect l="l" t="t" r="r" b="b"/>
              <a:pathLst>
                <a:path w="222535" h="417442" extrusionOk="0">
                  <a:moveTo>
                    <a:pt x="207359" y="0"/>
                  </a:moveTo>
                  <a:cubicBezTo>
                    <a:pt x="180927" y="11882"/>
                    <a:pt x="151600" y="15820"/>
                    <a:pt x="122968" y="11335"/>
                  </a:cubicBezTo>
                  <a:cubicBezTo>
                    <a:pt x="122968" y="25146"/>
                    <a:pt x="124968" y="51149"/>
                    <a:pt x="124968" y="51149"/>
                  </a:cubicBezTo>
                  <a:cubicBezTo>
                    <a:pt x="84868" y="79153"/>
                    <a:pt x="5144" y="126778"/>
                    <a:pt x="0" y="159544"/>
                  </a:cubicBezTo>
                  <a:cubicBezTo>
                    <a:pt x="5144" y="263081"/>
                    <a:pt x="14859" y="412909"/>
                    <a:pt x="19050" y="414814"/>
                  </a:cubicBezTo>
                  <a:cubicBezTo>
                    <a:pt x="29994" y="419399"/>
                    <a:pt x="42529" y="417917"/>
                    <a:pt x="52102" y="410909"/>
                  </a:cubicBezTo>
                  <a:cubicBezTo>
                    <a:pt x="52102" y="410909"/>
                    <a:pt x="77343" y="324326"/>
                    <a:pt x="70009" y="195739"/>
                  </a:cubicBezTo>
                  <a:cubicBezTo>
                    <a:pt x="70009" y="193358"/>
                    <a:pt x="189643" y="134398"/>
                    <a:pt x="204788" y="118872"/>
                  </a:cubicBezTo>
                  <a:cubicBezTo>
                    <a:pt x="219932" y="103346"/>
                    <a:pt x="222885" y="80105"/>
                    <a:pt x="222504" y="58103"/>
                  </a:cubicBezTo>
                  <a:cubicBezTo>
                    <a:pt x="221466" y="37907"/>
                    <a:pt x="216313" y="18135"/>
                    <a:pt x="207359"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 name="Google Shape;4339;p48">
              <a:extLst>
                <a:ext uri="{FF2B5EF4-FFF2-40B4-BE49-F238E27FC236}">
                  <a16:creationId xmlns:a16="http://schemas.microsoft.com/office/drawing/2014/main" id="{E6C1CD1E-8E45-F0A6-9412-1037F7CCEE67}"/>
                </a:ext>
              </a:extLst>
            </p:cNvPr>
            <p:cNvSpPr/>
            <p:nvPr/>
          </p:nvSpPr>
          <p:spPr>
            <a:xfrm>
              <a:off x="6183254" y="4274877"/>
              <a:ext cx="352749" cy="324700"/>
            </a:xfrm>
            <a:custGeom>
              <a:avLst/>
              <a:gdLst/>
              <a:ahLst/>
              <a:cxnLst/>
              <a:rect l="l" t="t" r="r" b="b"/>
              <a:pathLst>
                <a:path w="332782" h="306321" extrusionOk="0">
                  <a:moveTo>
                    <a:pt x="319589" y="48292"/>
                  </a:moveTo>
                  <a:cubicBezTo>
                    <a:pt x="319589" y="48292"/>
                    <a:pt x="363881" y="126682"/>
                    <a:pt x="290157" y="166973"/>
                  </a:cubicBezTo>
                  <a:cubicBezTo>
                    <a:pt x="212338" y="209455"/>
                    <a:pt x="164999" y="219361"/>
                    <a:pt x="164999" y="219361"/>
                  </a:cubicBezTo>
                  <a:lnTo>
                    <a:pt x="153283" y="222123"/>
                  </a:lnTo>
                  <a:cubicBezTo>
                    <a:pt x="156950" y="249145"/>
                    <a:pt x="156950" y="276539"/>
                    <a:pt x="153283" y="303562"/>
                  </a:cubicBezTo>
                  <a:cubicBezTo>
                    <a:pt x="153283" y="303562"/>
                    <a:pt x="97752" y="322612"/>
                    <a:pt x="26981" y="260604"/>
                  </a:cubicBezTo>
                  <a:lnTo>
                    <a:pt x="3550" y="185071"/>
                  </a:lnTo>
                  <a:lnTo>
                    <a:pt x="788" y="165068"/>
                  </a:lnTo>
                  <a:cubicBezTo>
                    <a:pt x="-1936" y="151189"/>
                    <a:pt x="2502" y="136869"/>
                    <a:pt x="12599" y="126968"/>
                  </a:cubicBezTo>
                  <a:cubicBezTo>
                    <a:pt x="29553" y="111538"/>
                    <a:pt x="83369" y="72104"/>
                    <a:pt x="116802" y="49625"/>
                  </a:cubicBezTo>
                  <a:cubicBezTo>
                    <a:pt x="150235" y="27146"/>
                    <a:pt x="177286" y="5429"/>
                    <a:pt x="177286" y="5429"/>
                  </a:cubicBezTo>
                  <a:lnTo>
                    <a:pt x="183096" y="0"/>
                  </a:lnTo>
                  <a:cubicBezTo>
                    <a:pt x="183096" y="0"/>
                    <a:pt x="222815" y="31623"/>
                    <a:pt x="295301" y="21050"/>
                  </a:cubicBezTo>
                  <a:cubicBezTo>
                    <a:pt x="304826" y="28750"/>
                    <a:pt x="313027" y="37951"/>
                    <a:pt x="319589" y="48292"/>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 name="Google Shape;4340;p48">
              <a:extLst>
                <a:ext uri="{FF2B5EF4-FFF2-40B4-BE49-F238E27FC236}">
                  <a16:creationId xmlns:a16="http://schemas.microsoft.com/office/drawing/2014/main" id="{079ABC4B-47C2-DAD2-8554-0862B7F0E9C7}"/>
                </a:ext>
              </a:extLst>
            </p:cNvPr>
            <p:cNvSpPr/>
            <p:nvPr/>
          </p:nvSpPr>
          <p:spPr>
            <a:xfrm>
              <a:off x="6466820" y="4083042"/>
              <a:ext cx="122590" cy="429780"/>
            </a:xfrm>
            <a:custGeom>
              <a:avLst/>
              <a:gdLst/>
              <a:ahLst/>
              <a:cxnLst/>
              <a:rect l="l" t="t" r="r" b="b"/>
              <a:pathLst>
                <a:path w="115651" h="405453" extrusionOk="0">
                  <a:moveTo>
                    <a:pt x="8203" y="345513"/>
                  </a:moveTo>
                  <a:cubicBezTo>
                    <a:pt x="14946" y="339437"/>
                    <a:pt x="22071" y="333806"/>
                    <a:pt x="29539" y="328654"/>
                  </a:cubicBezTo>
                  <a:cubicBezTo>
                    <a:pt x="37482" y="324626"/>
                    <a:pt x="44769" y="319424"/>
                    <a:pt x="51160" y="313223"/>
                  </a:cubicBezTo>
                  <a:cubicBezTo>
                    <a:pt x="57923" y="306460"/>
                    <a:pt x="67924" y="277981"/>
                    <a:pt x="73163" y="250263"/>
                  </a:cubicBezTo>
                  <a:cubicBezTo>
                    <a:pt x="77992" y="219257"/>
                    <a:pt x="77478" y="187654"/>
                    <a:pt x="71639" y="156823"/>
                  </a:cubicBezTo>
                  <a:cubicBezTo>
                    <a:pt x="62447" y="119935"/>
                    <a:pt x="50046" y="83921"/>
                    <a:pt x="34587" y="49190"/>
                  </a:cubicBezTo>
                  <a:cubicBezTo>
                    <a:pt x="25062" y="28426"/>
                    <a:pt x="30301" y="15757"/>
                    <a:pt x="39254" y="6518"/>
                  </a:cubicBezTo>
                  <a:cubicBezTo>
                    <a:pt x="49827" y="-4245"/>
                    <a:pt x="60781" y="-3959"/>
                    <a:pt x="73354" y="24997"/>
                  </a:cubicBezTo>
                  <a:cubicBezTo>
                    <a:pt x="90984" y="65646"/>
                    <a:pt x="104015" y="108137"/>
                    <a:pt x="112216" y="151679"/>
                  </a:cubicBezTo>
                  <a:cubicBezTo>
                    <a:pt x="117207" y="183273"/>
                    <a:pt x="116759" y="215488"/>
                    <a:pt x="110882" y="246929"/>
                  </a:cubicBezTo>
                  <a:cubicBezTo>
                    <a:pt x="105701" y="274524"/>
                    <a:pt x="97195" y="301390"/>
                    <a:pt x="85546" y="326939"/>
                  </a:cubicBezTo>
                  <a:cubicBezTo>
                    <a:pt x="82307" y="334464"/>
                    <a:pt x="81736" y="340750"/>
                    <a:pt x="77259" y="355514"/>
                  </a:cubicBezTo>
                  <a:cubicBezTo>
                    <a:pt x="72992" y="370530"/>
                    <a:pt x="65143" y="384289"/>
                    <a:pt x="54399" y="395614"/>
                  </a:cubicBezTo>
                  <a:cubicBezTo>
                    <a:pt x="44874" y="404568"/>
                    <a:pt x="39921" y="406282"/>
                    <a:pt x="37349" y="405139"/>
                  </a:cubicBezTo>
                  <a:cubicBezTo>
                    <a:pt x="34777" y="403996"/>
                    <a:pt x="34206" y="400186"/>
                    <a:pt x="38111" y="395614"/>
                  </a:cubicBezTo>
                  <a:cubicBezTo>
                    <a:pt x="44836" y="388828"/>
                    <a:pt x="50284" y="380892"/>
                    <a:pt x="54208" y="372183"/>
                  </a:cubicBezTo>
                  <a:cubicBezTo>
                    <a:pt x="54208" y="372183"/>
                    <a:pt x="46112" y="382565"/>
                    <a:pt x="40778" y="388375"/>
                  </a:cubicBezTo>
                  <a:cubicBezTo>
                    <a:pt x="36044" y="393624"/>
                    <a:pt x="30596" y="398178"/>
                    <a:pt x="24586" y="401901"/>
                  </a:cubicBezTo>
                  <a:cubicBezTo>
                    <a:pt x="18775" y="405425"/>
                    <a:pt x="9536" y="401234"/>
                    <a:pt x="13346" y="396567"/>
                  </a:cubicBezTo>
                  <a:cubicBezTo>
                    <a:pt x="17156" y="391900"/>
                    <a:pt x="21442" y="389233"/>
                    <a:pt x="29253" y="380470"/>
                  </a:cubicBezTo>
                  <a:cubicBezTo>
                    <a:pt x="33444" y="375880"/>
                    <a:pt x="37063" y="370793"/>
                    <a:pt x="40016" y="365325"/>
                  </a:cubicBezTo>
                  <a:cubicBezTo>
                    <a:pt x="34473" y="370853"/>
                    <a:pt x="28481" y="375918"/>
                    <a:pt x="22109" y="380470"/>
                  </a:cubicBezTo>
                  <a:cubicBezTo>
                    <a:pt x="17156" y="384430"/>
                    <a:pt x="11174" y="386907"/>
                    <a:pt x="4869" y="387613"/>
                  </a:cubicBezTo>
                  <a:cubicBezTo>
                    <a:pt x="1630" y="387613"/>
                    <a:pt x="-2942" y="383803"/>
                    <a:pt x="2583" y="378565"/>
                  </a:cubicBezTo>
                  <a:cubicBezTo>
                    <a:pt x="10451" y="373116"/>
                    <a:pt x="17613" y="366718"/>
                    <a:pt x="23919" y="359515"/>
                  </a:cubicBezTo>
                  <a:cubicBezTo>
                    <a:pt x="29824" y="351990"/>
                    <a:pt x="32872" y="345799"/>
                    <a:pt x="30967" y="345989"/>
                  </a:cubicBezTo>
                  <a:cubicBezTo>
                    <a:pt x="29062" y="346180"/>
                    <a:pt x="25919" y="350752"/>
                    <a:pt x="18394" y="354276"/>
                  </a:cubicBezTo>
                  <a:cubicBezTo>
                    <a:pt x="10870" y="357800"/>
                    <a:pt x="2011" y="356562"/>
                    <a:pt x="487" y="352371"/>
                  </a:cubicBezTo>
                  <a:cubicBezTo>
                    <a:pt x="-1037" y="348180"/>
                    <a:pt x="1249" y="350085"/>
                    <a:pt x="8203" y="345513"/>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1" name="Google Shape;4341;p48">
              <a:extLst>
                <a:ext uri="{FF2B5EF4-FFF2-40B4-BE49-F238E27FC236}">
                  <a16:creationId xmlns:a16="http://schemas.microsoft.com/office/drawing/2014/main" id="{D61133C3-EA33-16EC-17CB-04F3564EECAC}"/>
                </a:ext>
              </a:extLst>
            </p:cNvPr>
            <p:cNvSpPr/>
            <p:nvPr/>
          </p:nvSpPr>
          <p:spPr>
            <a:xfrm>
              <a:off x="6490841" y="4077626"/>
              <a:ext cx="74124" cy="94270"/>
            </a:xfrm>
            <a:custGeom>
              <a:avLst/>
              <a:gdLst/>
              <a:ahLst/>
              <a:cxnLst/>
              <a:rect l="l" t="t" r="r" b="b"/>
              <a:pathLst>
                <a:path w="69928" h="88934" extrusionOk="0">
                  <a:moveTo>
                    <a:pt x="69928" y="69255"/>
                  </a:moveTo>
                  <a:cubicBezTo>
                    <a:pt x="69928" y="69255"/>
                    <a:pt x="43163" y="93068"/>
                    <a:pt x="13350" y="88305"/>
                  </a:cubicBezTo>
                  <a:lnTo>
                    <a:pt x="1348" y="38299"/>
                  </a:lnTo>
                  <a:cubicBezTo>
                    <a:pt x="1348" y="38299"/>
                    <a:pt x="-6558" y="12105"/>
                    <a:pt x="15921" y="2104"/>
                  </a:cubicBezTo>
                  <a:cubicBezTo>
                    <a:pt x="38400" y="-7897"/>
                    <a:pt x="60212" y="18296"/>
                    <a:pt x="69928" y="69255"/>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2" name="Google Shape;4342;p48">
              <a:extLst>
                <a:ext uri="{FF2B5EF4-FFF2-40B4-BE49-F238E27FC236}">
                  <a16:creationId xmlns:a16="http://schemas.microsoft.com/office/drawing/2014/main" id="{B304E0F8-303B-0D1E-97B2-BE7266A3642E}"/>
                </a:ext>
              </a:extLst>
            </p:cNvPr>
            <p:cNvSpPr/>
            <p:nvPr/>
          </p:nvSpPr>
          <p:spPr>
            <a:xfrm>
              <a:off x="6345497" y="4058119"/>
              <a:ext cx="63405" cy="66570"/>
            </a:xfrm>
            <a:custGeom>
              <a:avLst/>
              <a:gdLst/>
              <a:ahLst/>
              <a:cxnLst/>
              <a:rect l="l" t="t" r="r" b="b"/>
              <a:pathLst>
                <a:path w="59816" h="62802" extrusionOk="0">
                  <a:moveTo>
                    <a:pt x="59817" y="413"/>
                  </a:moveTo>
                  <a:cubicBezTo>
                    <a:pt x="59817" y="413"/>
                    <a:pt x="30766" y="-8445"/>
                    <a:pt x="0" y="55849"/>
                  </a:cubicBezTo>
                  <a:lnTo>
                    <a:pt x="11525" y="62802"/>
                  </a:lnTo>
                  <a:cubicBezTo>
                    <a:pt x="25917" y="40743"/>
                    <a:pt x="42072" y="19879"/>
                    <a:pt x="59817" y="413"/>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13" name="Google Shape;4343;p48">
              <a:extLst>
                <a:ext uri="{FF2B5EF4-FFF2-40B4-BE49-F238E27FC236}">
                  <a16:creationId xmlns:a16="http://schemas.microsoft.com/office/drawing/2014/main" id="{6B9CA558-29A0-EF80-135E-9090E20C133F}"/>
                </a:ext>
              </a:extLst>
            </p:cNvPr>
            <p:cNvGrpSpPr/>
            <p:nvPr/>
          </p:nvGrpSpPr>
          <p:grpSpPr>
            <a:xfrm>
              <a:off x="6161836" y="4215479"/>
              <a:ext cx="350682" cy="265782"/>
              <a:chOff x="6621095" y="1452181"/>
              <a:chExt cx="330894" cy="250785"/>
            </a:xfrm>
          </p:grpSpPr>
          <p:sp>
            <p:nvSpPr>
              <p:cNvPr id="214" name="Google Shape;4344;p48">
                <a:extLst>
                  <a:ext uri="{FF2B5EF4-FFF2-40B4-BE49-F238E27FC236}">
                    <a16:creationId xmlns:a16="http://schemas.microsoft.com/office/drawing/2014/main" id="{A6E4EA42-9098-1701-DC7C-EB3CD3210D32}"/>
                  </a:ext>
                </a:extLst>
              </p:cNvPr>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 name="Google Shape;4345;p48">
                <a:extLst>
                  <a:ext uri="{FF2B5EF4-FFF2-40B4-BE49-F238E27FC236}">
                    <a16:creationId xmlns:a16="http://schemas.microsoft.com/office/drawing/2014/main" id="{964E2EA5-B7E0-3E08-0C58-93E8F8395BC6}"/>
                  </a:ext>
                </a:extLst>
              </p:cNvPr>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 name="Google Shape;4346;p48">
                <a:extLst>
                  <a:ext uri="{FF2B5EF4-FFF2-40B4-BE49-F238E27FC236}">
                    <a16:creationId xmlns:a16="http://schemas.microsoft.com/office/drawing/2014/main" id="{60315464-D19F-558D-D2BA-C2F7276210D9}"/>
                  </a:ext>
                </a:extLst>
              </p:cNvPr>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 name="Google Shape;4347;p48">
                <a:extLst>
                  <a:ext uri="{FF2B5EF4-FFF2-40B4-BE49-F238E27FC236}">
                    <a16:creationId xmlns:a16="http://schemas.microsoft.com/office/drawing/2014/main" id="{E3046B4A-5E1E-EAA3-B013-E7C3B671F114}"/>
                  </a:ext>
                </a:extLst>
              </p:cNvPr>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 name="Google Shape;4348;p48">
                <a:extLst>
                  <a:ext uri="{FF2B5EF4-FFF2-40B4-BE49-F238E27FC236}">
                    <a16:creationId xmlns:a16="http://schemas.microsoft.com/office/drawing/2014/main" id="{DD3557A2-0F14-A34D-657D-C373113F85B6}"/>
                  </a:ext>
                </a:extLst>
              </p:cNvPr>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Tree>
    <p:extLst>
      <p:ext uri="{BB962C8B-B14F-4D97-AF65-F5344CB8AC3E}">
        <p14:creationId xmlns:p14="http://schemas.microsoft.com/office/powerpoint/2010/main" val="37243933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733"/>
        <p:cNvGrpSpPr/>
        <p:nvPr/>
      </p:nvGrpSpPr>
      <p:grpSpPr>
        <a:xfrm>
          <a:off x="0" y="0"/>
          <a:ext cx="0" cy="0"/>
          <a:chOff x="0" y="0"/>
          <a:chExt cx="0" cy="0"/>
        </a:xfrm>
      </p:grpSpPr>
      <p:sp>
        <p:nvSpPr>
          <p:cNvPr id="1734" name="Google Shape;1734;p29"/>
          <p:cNvSpPr txBox="1">
            <a:spLocks noGrp="1"/>
          </p:cNvSpPr>
          <p:nvPr>
            <p:ph type="title"/>
          </p:nvPr>
        </p:nvSpPr>
        <p:spPr>
          <a:xfrm>
            <a:off x="457200" y="434870"/>
            <a:ext cx="8373101" cy="1082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solidFill>
                  <a:schemeClr val="accent1"/>
                </a:solidFill>
                <a:latin typeface="Railway thin"/>
                <a:cs typeface="Arial"/>
              </a:rPr>
              <a:t>Let’s review some concepts</a:t>
            </a:r>
            <a:endParaRPr>
              <a:solidFill>
                <a:schemeClr val="accent1"/>
              </a:solidFill>
              <a:latin typeface="Railway thin"/>
              <a:cs typeface="Arial"/>
            </a:endParaRPr>
          </a:p>
        </p:txBody>
      </p:sp>
      <p:sp>
        <p:nvSpPr>
          <p:cNvPr id="1735" name="Google Shape;1735;p29"/>
          <p:cNvSpPr txBox="1">
            <a:spLocks noGrp="1"/>
          </p:cNvSpPr>
          <p:nvPr>
            <p:ph type="body" idx="1"/>
          </p:nvPr>
        </p:nvSpPr>
        <p:spPr>
          <a:xfrm>
            <a:off x="327048" y="1732006"/>
            <a:ext cx="2707001" cy="2001288"/>
          </a:xfrm>
          <a:prstGeom prst="rect">
            <a:avLst/>
          </a:prstGeom>
        </p:spPr>
        <p:txBody>
          <a:bodyPr spcFirstLastPara="1" wrap="square" lIns="0" tIns="0" rIns="0" bIns="0" anchor="t" anchorCtr="0">
            <a:noAutofit/>
          </a:bodyPr>
          <a:lstStyle/>
          <a:p>
            <a:pPr marL="0" indent="0">
              <a:buNone/>
            </a:pPr>
            <a:r>
              <a:rPr lang="en-US" b="1" dirty="0"/>
              <a:t>Domain Name System (DNS) Resolution</a:t>
            </a:r>
          </a:p>
          <a:p>
            <a:pPr marL="0" lvl="0" indent="0" algn="l" rtl="0">
              <a:spcBef>
                <a:spcPts val="600"/>
              </a:spcBef>
              <a:spcAft>
                <a:spcPts val="0"/>
              </a:spcAft>
              <a:buNone/>
            </a:pPr>
            <a:r>
              <a:rPr lang="en-US" sz="1200" dirty="0"/>
              <a:t>the process of converting human-readable domain names, like "</a:t>
            </a:r>
            <a:r>
              <a:rPr lang="en-US" sz="1200" dirty="0">
                <a:hlinkClick r:id="rId3">
                  <a:extLst>
                    <a:ext uri="{A12FA001-AC4F-418D-AE19-62706E023703}">
                      <ahyp:hlinkClr xmlns:ahyp="http://schemas.microsoft.com/office/drawing/2018/hyperlinkcolor" val="tx"/>
                    </a:ext>
                  </a:extLst>
                </a:hlinkClick>
              </a:rPr>
              <a:t>www.example.com</a:t>
            </a:r>
            <a:r>
              <a:rPr lang="en-US" sz="1200" dirty="0"/>
              <a:t>," into numerical IP addresses that computers use to locate and communicate with each other on the internet.</a:t>
            </a:r>
            <a:endParaRPr sz="1200" dirty="0"/>
          </a:p>
        </p:txBody>
      </p:sp>
      <p:sp>
        <p:nvSpPr>
          <p:cNvPr id="1736" name="Google Shape;1736;p29"/>
          <p:cNvSpPr txBox="1">
            <a:spLocks noGrp="1"/>
          </p:cNvSpPr>
          <p:nvPr>
            <p:ph type="body" idx="2"/>
          </p:nvPr>
        </p:nvSpPr>
        <p:spPr>
          <a:xfrm>
            <a:off x="3506487" y="1767847"/>
            <a:ext cx="2563500" cy="2440381"/>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GB" b="1" dirty="0"/>
              <a:t>Web Server</a:t>
            </a:r>
            <a:endParaRPr b="1" dirty="0"/>
          </a:p>
          <a:p>
            <a:pPr marL="0" lvl="0" indent="0" algn="l" rtl="0">
              <a:spcBef>
                <a:spcPts val="600"/>
              </a:spcBef>
              <a:spcAft>
                <a:spcPts val="0"/>
              </a:spcAft>
              <a:buNone/>
            </a:pPr>
            <a:r>
              <a:rPr lang="en-US" sz="1200" dirty="0"/>
              <a:t>It processes incoming requests from clients (usually web browsers) and sends back the requested web pages, files, or resources to be displayed on the client's device.</a:t>
            </a:r>
            <a:endParaRPr sz="1200" dirty="0"/>
          </a:p>
        </p:txBody>
      </p:sp>
      <p:sp>
        <p:nvSpPr>
          <p:cNvPr id="1737" name="Google Shape;1737;p29"/>
          <p:cNvSpPr txBox="1">
            <a:spLocks noGrp="1"/>
          </p:cNvSpPr>
          <p:nvPr>
            <p:ph type="body" idx="3"/>
          </p:nvPr>
        </p:nvSpPr>
        <p:spPr>
          <a:xfrm>
            <a:off x="6542425" y="1767847"/>
            <a:ext cx="2563500" cy="1347600"/>
          </a:xfrm>
          <a:prstGeom prst="rect">
            <a:avLst/>
          </a:prstGeom>
        </p:spPr>
        <p:txBody>
          <a:bodyPr spcFirstLastPara="1" wrap="square" lIns="0" tIns="0" rIns="0" bIns="0" anchor="t" anchorCtr="0">
            <a:noAutofit/>
          </a:bodyPr>
          <a:lstStyle/>
          <a:p>
            <a:pPr marL="0" indent="0">
              <a:buNone/>
            </a:pPr>
            <a:r>
              <a:rPr lang="en-US" b="1" dirty="0"/>
              <a:t>SSL (Secure Sockets Layer) </a:t>
            </a:r>
          </a:p>
          <a:p>
            <a:pPr marL="0" lvl="0" indent="0" algn="l" rtl="0">
              <a:spcBef>
                <a:spcPts val="600"/>
              </a:spcBef>
              <a:spcAft>
                <a:spcPts val="0"/>
              </a:spcAft>
              <a:buNone/>
            </a:pPr>
            <a:r>
              <a:rPr lang="en-US" sz="1200" dirty="0"/>
              <a:t>SSL (Secure Sockets Layer) encryption, and its successor TLS (Transport Layer Security), are cryptographic protocols designed to secure the communication between a client (such as a web browser) and a server (such as a web server) over the internet</a:t>
            </a:r>
            <a:r>
              <a:rPr lang="en-US" sz="1400" b="0" i="0" dirty="0">
                <a:solidFill>
                  <a:srgbClr val="D1D5DB"/>
                </a:solidFill>
                <a:effectLst/>
                <a:latin typeface="Söhne"/>
              </a:rPr>
              <a:t>.</a:t>
            </a:r>
            <a:endParaRPr sz="1200" dirty="0"/>
          </a:p>
        </p:txBody>
      </p:sp>
      <p:sp>
        <p:nvSpPr>
          <p:cNvPr id="1738" name="Google Shape;1738;p29"/>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44</a:t>
            </a:fld>
            <a:endParaRPr/>
          </a:p>
        </p:txBody>
      </p:sp>
      <p:pic>
        <p:nvPicPr>
          <p:cNvPr id="8" name="Picture 7">
            <a:extLst>
              <a:ext uri="{FF2B5EF4-FFF2-40B4-BE49-F238E27FC236}">
                <a16:creationId xmlns:a16="http://schemas.microsoft.com/office/drawing/2014/main" id="{3F588C1C-88B6-9F2E-1A87-829AE37EDA79}"/>
              </a:ext>
            </a:extLst>
          </p:cNvPr>
          <p:cNvPicPr>
            <a:picLocks noChangeAspect="1"/>
          </p:cNvPicPr>
          <p:nvPr/>
        </p:nvPicPr>
        <p:blipFill>
          <a:blip r:embed="rId4"/>
          <a:stretch>
            <a:fillRect/>
          </a:stretch>
        </p:blipFill>
        <p:spPr>
          <a:xfrm>
            <a:off x="7378380" y="3825702"/>
            <a:ext cx="1189107" cy="1317798"/>
          </a:xfrm>
          <a:prstGeom prst="rect">
            <a:avLst/>
          </a:prstGeom>
        </p:spPr>
      </p:pic>
      <p:pic>
        <p:nvPicPr>
          <p:cNvPr id="3" name="Picture 2">
            <a:extLst>
              <a:ext uri="{FF2B5EF4-FFF2-40B4-BE49-F238E27FC236}">
                <a16:creationId xmlns:a16="http://schemas.microsoft.com/office/drawing/2014/main" id="{E9BFD5D2-C4C2-514C-BC29-4DB45A3064AD}"/>
              </a:ext>
            </a:extLst>
          </p:cNvPr>
          <p:cNvPicPr>
            <a:picLocks noChangeAspect="1"/>
          </p:cNvPicPr>
          <p:nvPr/>
        </p:nvPicPr>
        <p:blipFill>
          <a:blip r:embed="rId5"/>
          <a:stretch>
            <a:fillRect/>
          </a:stretch>
        </p:blipFill>
        <p:spPr>
          <a:xfrm>
            <a:off x="327048" y="3684127"/>
            <a:ext cx="2291182" cy="472034"/>
          </a:xfrm>
          <a:prstGeom prst="rect">
            <a:avLst/>
          </a:prstGeom>
        </p:spPr>
      </p:pic>
    </p:spTree>
    <p:extLst>
      <p:ext uri="{BB962C8B-B14F-4D97-AF65-F5344CB8AC3E}">
        <p14:creationId xmlns:p14="http://schemas.microsoft.com/office/powerpoint/2010/main" val="812267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35">
                                            <p:txEl>
                                              <p:pRg st="0" end="0"/>
                                            </p:txEl>
                                          </p:spTgt>
                                        </p:tgtEl>
                                        <p:attrNameLst>
                                          <p:attrName>style.visibility</p:attrName>
                                        </p:attrNameLst>
                                      </p:cBhvr>
                                      <p:to>
                                        <p:strVal val="visible"/>
                                      </p:to>
                                    </p:set>
                                    <p:animEffect transition="in" filter="fade">
                                      <p:cBhvr>
                                        <p:cTn id="7" dur="500"/>
                                        <p:tgtEl>
                                          <p:spTgt spid="1735">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35">
                                            <p:txEl>
                                              <p:pRg st="1" end="1"/>
                                            </p:txEl>
                                          </p:spTgt>
                                        </p:tgtEl>
                                        <p:attrNameLst>
                                          <p:attrName>style.visibility</p:attrName>
                                        </p:attrNameLst>
                                      </p:cBhvr>
                                      <p:to>
                                        <p:strVal val="visible"/>
                                      </p:to>
                                    </p:set>
                                    <p:animEffect transition="in" filter="fade">
                                      <p:cBhvr>
                                        <p:cTn id="10" dur="500"/>
                                        <p:tgtEl>
                                          <p:spTgt spid="1735">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736">
                                            <p:txEl>
                                              <p:pRg st="0" end="0"/>
                                            </p:txEl>
                                          </p:spTgt>
                                        </p:tgtEl>
                                        <p:attrNameLst>
                                          <p:attrName>style.visibility</p:attrName>
                                        </p:attrNameLst>
                                      </p:cBhvr>
                                      <p:to>
                                        <p:strVal val="visible"/>
                                      </p:to>
                                    </p:set>
                                    <p:animEffect transition="in" filter="fade">
                                      <p:cBhvr>
                                        <p:cTn id="20" dur="500"/>
                                        <p:tgtEl>
                                          <p:spTgt spid="1736">
                                            <p:txEl>
                                              <p:pRg st="0" end="0"/>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736">
                                            <p:txEl>
                                              <p:pRg st="1" end="1"/>
                                            </p:txEl>
                                          </p:spTgt>
                                        </p:tgtEl>
                                        <p:attrNameLst>
                                          <p:attrName>style.visibility</p:attrName>
                                        </p:attrNameLst>
                                      </p:cBhvr>
                                      <p:to>
                                        <p:strVal val="visible"/>
                                      </p:to>
                                    </p:set>
                                    <p:animEffect transition="in" filter="fade">
                                      <p:cBhvr>
                                        <p:cTn id="23" dur="500"/>
                                        <p:tgtEl>
                                          <p:spTgt spid="1736">
                                            <p:txEl>
                                              <p:pRg st="1" end="1"/>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737">
                                            <p:txEl>
                                              <p:pRg st="0" end="0"/>
                                            </p:txEl>
                                          </p:spTgt>
                                        </p:tgtEl>
                                        <p:attrNameLst>
                                          <p:attrName>style.visibility</p:attrName>
                                        </p:attrNameLst>
                                      </p:cBhvr>
                                      <p:to>
                                        <p:strVal val="visible"/>
                                      </p:to>
                                    </p:set>
                                    <p:animEffect transition="in" filter="fade">
                                      <p:cBhvr>
                                        <p:cTn id="28" dur="500"/>
                                        <p:tgtEl>
                                          <p:spTgt spid="1737">
                                            <p:txEl>
                                              <p:pRg st="0" end="0"/>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737">
                                            <p:txEl>
                                              <p:pRg st="1" end="1"/>
                                            </p:txEl>
                                          </p:spTgt>
                                        </p:tgtEl>
                                        <p:attrNameLst>
                                          <p:attrName>style.visibility</p:attrName>
                                        </p:attrNameLst>
                                      </p:cBhvr>
                                      <p:to>
                                        <p:strVal val="visible"/>
                                      </p:to>
                                    </p:set>
                                    <p:animEffect transition="in" filter="fade">
                                      <p:cBhvr>
                                        <p:cTn id="31" dur="500"/>
                                        <p:tgtEl>
                                          <p:spTgt spid="173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35" grpId="0" uiExpand="1" build="p"/>
      <p:bldP spid="1736" grpId="0" uiExpand="1" build="p"/>
      <p:bldP spid="1737" grpId="0" uiExpand="1"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250"/>
        <p:cNvGrpSpPr/>
        <p:nvPr/>
      </p:nvGrpSpPr>
      <p:grpSpPr>
        <a:xfrm>
          <a:off x="0" y="0"/>
          <a:ext cx="0" cy="0"/>
          <a:chOff x="0" y="0"/>
          <a:chExt cx="0" cy="0"/>
        </a:xfrm>
      </p:grpSpPr>
      <p:sp>
        <p:nvSpPr>
          <p:cNvPr id="2252" name="Google Shape;2252;p38"/>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45</a:t>
            </a:fld>
            <a:endParaRPr/>
          </a:p>
        </p:txBody>
      </p:sp>
      <p:sp>
        <p:nvSpPr>
          <p:cNvPr id="2265" name="Google Shape;2265;p38"/>
          <p:cNvSpPr/>
          <p:nvPr/>
        </p:nvSpPr>
        <p:spPr>
          <a:xfrm>
            <a:off x="280608" y="2755951"/>
            <a:ext cx="637200" cy="393600"/>
          </a:xfrm>
          <a:prstGeom prst="homePlate">
            <a:avLst>
              <a:gd name="adj" fmla="val 32030"/>
            </a:avLst>
          </a:prstGeom>
          <a:solidFill>
            <a:schemeClr val="lt2"/>
          </a:solidFill>
          <a:ln>
            <a:noFill/>
          </a:ln>
          <a:effectLst>
            <a:outerShdw blurRad="28575" dist="9525" algn="bl" rotWithShape="0">
              <a:srgbClr val="000000">
                <a:alpha val="20000"/>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000">
              <a:solidFill>
                <a:schemeClr val="dk1"/>
              </a:solidFill>
            </a:endParaRPr>
          </a:p>
        </p:txBody>
      </p:sp>
      <p:cxnSp>
        <p:nvCxnSpPr>
          <p:cNvPr id="2266" name="Google Shape;2266;p38"/>
          <p:cNvCxnSpPr/>
          <p:nvPr/>
        </p:nvCxnSpPr>
        <p:spPr>
          <a:xfrm rot="10800000">
            <a:off x="852541" y="2281931"/>
            <a:ext cx="0" cy="498600"/>
          </a:xfrm>
          <a:prstGeom prst="straightConnector1">
            <a:avLst/>
          </a:prstGeom>
          <a:noFill/>
          <a:ln w="9525" cap="flat" cmpd="sng">
            <a:solidFill>
              <a:schemeClr val="lt2"/>
            </a:solidFill>
            <a:prstDash val="solid"/>
            <a:round/>
            <a:headEnd type="oval" w="med" len="med"/>
            <a:tailEnd type="oval" w="med" len="med"/>
          </a:ln>
        </p:spPr>
      </p:cxnSp>
      <p:cxnSp>
        <p:nvCxnSpPr>
          <p:cNvPr id="2268" name="Google Shape;2268;p38"/>
          <p:cNvCxnSpPr/>
          <p:nvPr/>
        </p:nvCxnSpPr>
        <p:spPr>
          <a:xfrm rot="10800000">
            <a:off x="2546882" y="2276782"/>
            <a:ext cx="0" cy="498600"/>
          </a:xfrm>
          <a:prstGeom prst="straightConnector1">
            <a:avLst/>
          </a:prstGeom>
          <a:noFill/>
          <a:ln w="9525" cap="flat" cmpd="sng">
            <a:solidFill>
              <a:schemeClr val="lt2"/>
            </a:solidFill>
            <a:prstDash val="solid"/>
            <a:round/>
            <a:headEnd type="oval" w="med" len="med"/>
            <a:tailEnd type="oval" w="med" len="med"/>
          </a:ln>
        </p:spPr>
      </p:cxnSp>
      <p:cxnSp>
        <p:nvCxnSpPr>
          <p:cNvPr id="2270" name="Google Shape;2270;p38"/>
          <p:cNvCxnSpPr/>
          <p:nvPr/>
        </p:nvCxnSpPr>
        <p:spPr>
          <a:xfrm rot="10800000">
            <a:off x="3740414" y="2365163"/>
            <a:ext cx="0" cy="498600"/>
          </a:xfrm>
          <a:prstGeom prst="straightConnector1">
            <a:avLst/>
          </a:prstGeom>
          <a:noFill/>
          <a:ln w="9525" cap="flat" cmpd="sng">
            <a:solidFill>
              <a:schemeClr val="lt2"/>
            </a:solidFill>
            <a:prstDash val="solid"/>
            <a:round/>
            <a:headEnd type="oval" w="med" len="med"/>
            <a:tailEnd type="oval" w="med" len="med"/>
          </a:ln>
        </p:spPr>
      </p:cxnSp>
      <p:cxnSp>
        <p:nvCxnSpPr>
          <p:cNvPr id="2272" name="Google Shape;2272;p38"/>
          <p:cNvCxnSpPr/>
          <p:nvPr/>
        </p:nvCxnSpPr>
        <p:spPr>
          <a:xfrm rot="10800000">
            <a:off x="5191074" y="2322451"/>
            <a:ext cx="0" cy="498600"/>
          </a:xfrm>
          <a:prstGeom prst="straightConnector1">
            <a:avLst/>
          </a:prstGeom>
          <a:noFill/>
          <a:ln w="9525" cap="flat" cmpd="sng">
            <a:solidFill>
              <a:schemeClr val="lt2"/>
            </a:solidFill>
            <a:prstDash val="solid"/>
            <a:round/>
            <a:headEnd type="oval" w="med" len="med"/>
            <a:tailEnd type="oval" w="med" len="med"/>
          </a:ln>
        </p:spPr>
      </p:cxnSp>
      <p:cxnSp>
        <p:nvCxnSpPr>
          <p:cNvPr id="2274" name="Google Shape;2274;p38"/>
          <p:cNvCxnSpPr/>
          <p:nvPr/>
        </p:nvCxnSpPr>
        <p:spPr>
          <a:xfrm rot="10800000">
            <a:off x="5895122" y="3046489"/>
            <a:ext cx="0" cy="498600"/>
          </a:xfrm>
          <a:prstGeom prst="straightConnector1">
            <a:avLst/>
          </a:prstGeom>
          <a:noFill/>
          <a:ln w="9525" cap="flat" cmpd="sng">
            <a:solidFill>
              <a:schemeClr val="lt2"/>
            </a:solidFill>
            <a:prstDash val="solid"/>
            <a:round/>
            <a:headEnd type="oval" w="med" len="med"/>
            <a:tailEnd type="oval" w="med" len="med"/>
          </a:ln>
        </p:spPr>
      </p:cxnSp>
      <p:cxnSp>
        <p:nvCxnSpPr>
          <p:cNvPr id="2276" name="Google Shape;2276;p38"/>
          <p:cNvCxnSpPr/>
          <p:nvPr/>
        </p:nvCxnSpPr>
        <p:spPr>
          <a:xfrm rot="10800000">
            <a:off x="7306468" y="3124970"/>
            <a:ext cx="0" cy="498600"/>
          </a:xfrm>
          <a:prstGeom prst="straightConnector1">
            <a:avLst/>
          </a:prstGeom>
          <a:noFill/>
          <a:ln w="9525" cap="flat" cmpd="sng">
            <a:solidFill>
              <a:schemeClr val="lt2"/>
            </a:solidFill>
            <a:prstDash val="solid"/>
            <a:round/>
            <a:headEnd type="oval" w="med" len="med"/>
            <a:tailEnd type="oval" w="med" len="med"/>
          </a:ln>
        </p:spPr>
      </p:cxnSp>
      <p:sp>
        <p:nvSpPr>
          <p:cNvPr id="2277" name="Google Shape;2277;p38"/>
          <p:cNvSpPr txBox="1"/>
          <p:nvPr/>
        </p:nvSpPr>
        <p:spPr>
          <a:xfrm>
            <a:off x="6198158" y="792198"/>
            <a:ext cx="1249500" cy="1560753"/>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None/>
            </a:pPr>
            <a:r>
              <a:rPr lang="en-US" sz="1050" b="1" i="0">
                <a:effectLst/>
                <a:latin typeface="Söhne"/>
              </a:rPr>
              <a:t>SSL Encryption (If Enabled)</a:t>
            </a:r>
          </a:p>
          <a:p>
            <a:pPr marL="0" marR="0" lvl="0" indent="0" algn="ctr" rtl="0">
              <a:lnSpc>
                <a:spcPct val="100000"/>
              </a:lnSpc>
              <a:spcBef>
                <a:spcPts val="0"/>
              </a:spcBef>
              <a:spcAft>
                <a:spcPts val="0"/>
              </a:spcAft>
              <a:buNone/>
            </a:pPr>
            <a:r>
              <a:rPr lang="en-US" sz="1050">
                <a:solidFill>
                  <a:schemeClr val="tx1">
                    <a:lumMod val="50000"/>
                  </a:schemeClr>
                </a:solidFill>
                <a:latin typeface="Söhne"/>
              </a:rPr>
              <a:t>Secure Socket Layer (SSL) or Transport Layer Security (TLS) encryption may be used to secure data transmission between the user's browser and the web server</a:t>
            </a:r>
            <a:endParaRPr lang="en-US" sz="1050">
              <a:solidFill>
                <a:schemeClr val="tx1">
                  <a:lumMod val="50000"/>
                </a:schemeClr>
              </a:solidFill>
              <a:latin typeface="Söhne"/>
              <a:sym typeface="Barlow"/>
            </a:endParaRPr>
          </a:p>
        </p:txBody>
      </p:sp>
      <p:cxnSp>
        <p:nvCxnSpPr>
          <p:cNvPr id="2278" name="Google Shape;2278;p38"/>
          <p:cNvCxnSpPr/>
          <p:nvPr/>
        </p:nvCxnSpPr>
        <p:spPr>
          <a:xfrm rot="10800000">
            <a:off x="1764908" y="3149551"/>
            <a:ext cx="0" cy="498600"/>
          </a:xfrm>
          <a:prstGeom prst="straightConnector1">
            <a:avLst/>
          </a:prstGeom>
          <a:noFill/>
          <a:ln w="9525" cap="flat" cmpd="sng">
            <a:solidFill>
              <a:schemeClr val="lt2"/>
            </a:solidFill>
            <a:prstDash val="solid"/>
            <a:round/>
            <a:headEnd type="oval" w="med" len="med"/>
            <a:tailEnd type="oval" w="med" len="med"/>
          </a:ln>
        </p:spPr>
      </p:cxnSp>
      <p:cxnSp>
        <p:nvCxnSpPr>
          <p:cNvPr id="2280" name="Google Shape;2280;p38"/>
          <p:cNvCxnSpPr/>
          <p:nvPr/>
        </p:nvCxnSpPr>
        <p:spPr>
          <a:xfrm rot="10800000">
            <a:off x="3014022" y="3124969"/>
            <a:ext cx="0" cy="498600"/>
          </a:xfrm>
          <a:prstGeom prst="straightConnector1">
            <a:avLst/>
          </a:prstGeom>
          <a:noFill/>
          <a:ln w="9525" cap="flat" cmpd="sng">
            <a:solidFill>
              <a:schemeClr val="lt2"/>
            </a:solidFill>
            <a:prstDash val="solid"/>
            <a:round/>
            <a:headEnd type="oval" w="med" len="med"/>
            <a:tailEnd type="oval" w="med" len="med"/>
          </a:ln>
        </p:spPr>
      </p:cxnSp>
      <p:cxnSp>
        <p:nvCxnSpPr>
          <p:cNvPr id="2282" name="Google Shape;2282;p38"/>
          <p:cNvCxnSpPr>
            <a:cxnSpLocks/>
          </p:cNvCxnSpPr>
          <p:nvPr/>
        </p:nvCxnSpPr>
        <p:spPr>
          <a:xfrm flipH="1" flipV="1">
            <a:off x="4485416" y="3128402"/>
            <a:ext cx="23697" cy="359095"/>
          </a:xfrm>
          <a:prstGeom prst="straightConnector1">
            <a:avLst/>
          </a:prstGeom>
          <a:noFill/>
          <a:ln w="9525" cap="flat" cmpd="sng">
            <a:solidFill>
              <a:schemeClr val="lt2"/>
            </a:solidFill>
            <a:prstDash val="solid"/>
            <a:round/>
            <a:headEnd type="oval" w="med" len="med"/>
            <a:tailEnd type="oval" w="med" len="med"/>
          </a:ln>
        </p:spPr>
      </p:cxnSp>
      <p:cxnSp>
        <p:nvCxnSpPr>
          <p:cNvPr id="2286" name="Google Shape;2286;p38"/>
          <p:cNvCxnSpPr/>
          <p:nvPr/>
        </p:nvCxnSpPr>
        <p:spPr>
          <a:xfrm rot="10800000">
            <a:off x="6478761" y="2322450"/>
            <a:ext cx="0" cy="498600"/>
          </a:xfrm>
          <a:prstGeom prst="straightConnector1">
            <a:avLst/>
          </a:prstGeom>
          <a:noFill/>
          <a:ln w="9525" cap="flat" cmpd="sng">
            <a:solidFill>
              <a:schemeClr val="lt2"/>
            </a:solidFill>
            <a:prstDash val="solid"/>
            <a:round/>
            <a:headEnd type="oval" w="med" len="med"/>
            <a:tailEnd type="oval" w="med" len="med"/>
          </a:ln>
        </p:spPr>
      </p:cxnSp>
      <p:sp>
        <p:nvSpPr>
          <p:cNvPr id="2287" name="Google Shape;2287;p38"/>
          <p:cNvSpPr txBox="1"/>
          <p:nvPr/>
        </p:nvSpPr>
        <p:spPr>
          <a:xfrm>
            <a:off x="5431072" y="3573390"/>
            <a:ext cx="1369415" cy="1236678"/>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None/>
            </a:pPr>
            <a:r>
              <a:rPr lang="en-US" sz="1050" b="1" i="0">
                <a:effectLst/>
                <a:latin typeface="Söhne"/>
              </a:rPr>
              <a:t>Database Integration</a:t>
            </a:r>
          </a:p>
          <a:p>
            <a:pPr marL="0" marR="0" lvl="0" indent="0" algn="ctr" rtl="0">
              <a:lnSpc>
                <a:spcPct val="100000"/>
              </a:lnSpc>
              <a:spcBef>
                <a:spcPts val="0"/>
              </a:spcBef>
              <a:spcAft>
                <a:spcPts val="0"/>
              </a:spcAft>
              <a:buNone/>
            </a:pPr>
            <a:r>
              <a:rPr lang="en-US" sz="1050">
                <a:solidFill>
                  <a:schemeClr val="tx1">
                    <a:lumMod val="50000"/>
                  </a:schemeClr>
                </a:solidFill>
                <a:latin typeface="Söhne"/>
              </a:rPr>
              <a:t>If the website includes a backend database (the web server communicates with the database to retrieve, update, or store data as needed</a:t>
            </a:r>
            <a:endParaRPr lang="en-US" sz="1050">
              <a:solidFill>
                <a:schemeClr val="tx1">
                  <a:lumMod val="50000"/>
                </a:schemeClr>
              </a:solidFill>
              <a:latin typeface="Söhne"/>
              <a:sym typeface="Barlow"/>
            </a:endParaRPr>
          </a:p>
        </p:txBody>
      </p:sp>
      <p:sp>
        <p:nvSpPr>
          <p:cNvPr id="2289" name="Google Shape;2289;p38"/>
          <p:cNvSpPr txBox="1"/>
          <p:nvPr/>
        </p:nvSpPr>
        <p:spPr>
          <a:xfrm>
            <a:off x="6880286" y="3540586"/>
            <a:ext cx="1286391" cy="1648587"/>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None/>
            </a:pPr>
            <a:r>
              <a:rPr lang="en-US" sz="1050" b="1" i="0">
                <a:effectLst/>
                <a:latin typeface="Söhne"/>
              </a:rPr>
              <a:t>Response and Rendering</a:t>
            </a:r>
          </a:p>
          <a:p>
            <a:pPr marL="0" marR="0" lvl="0" indent="0" algn="ctr" rtl="0">
              <a:lnSpc>
                <a:spcPct val="100000"/>
              </a:lnSpc>
              <a:spcBef>
                <a:spcPts val="0"/>
              </a:spcBef>
              <a:spcAft>
                <a:spcPts val="0"/>
              </a:spcAft>
              <a:buNone/>
            </a:pPr>
            <a:r>
              <a:rPr lang="en-US" sz="1050">
                <a:solidFill>
                  <a:schemeClr val="tx1">
                    <a:lumMod val="50000"/>
                  </a:schemeClr>
                </a:solidFill>
                <a:latin typeface="Söhne"/>
              </a:rPr>
              <a:t>The browser receives the requested resources from the server and renders the webpage for the user to see and interact with.</a:t>
            </a:r>
            <a:endParaRPr lang="en-US" sz="1050">
              <a:solidFill>
                <a:schemeClr val="tx1">
                  <a:lumMod val="50000"/>
                </a:schemeClr>
              </a:solidFill>
              <a:latin typeface="Söhne"/>
              <a:sym typeface="Barlow"/>
            </a:endParaRPr>
          </a:p>
        </p:txBody>
      </p:sp>
      <p:sp>
        <p:nvSpPr>
          <p:cNvPr id="2" name="Google Shape;2316;p39">
            <a:extLst>
              <a:ext uri="{FF2B5EF4-FFF2-40B4-BE49-F238E27FC236}">
                <a16:creationId xmlns:a16="http://schemas.microsoft.com/office/drawing/2014/main" id="{A6404EEA-6900-2E96-D0CE-5207BB46B39B}"/>
              </a:ext>
            </a:extLst>
          </p:cNvPr>
          <p:cNvSpPr txBox="1"/>
          <p:nvPr/>
        </p:nvSpPr>
        <p:spPr>
          <a:xfrm>
            <a:off x="176944" y="1442442"/>
            <a:ext cx="1307708" cy="814908"/>
          </a:xfrm>
          <a:prstGeom prst="rect">
            <a:avLst/>
          </a:prstGeom>
          <a:noFill/>
          <a:ln>
            <a:noFill/>
          </a:ln>
        </p:spPr>
        <p:txBody>
          <a:bodyPr spcFirstLastPara="1" wrap="square" lIns="0" tIns="0" rIns="0" bIns="0" anchor="b"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50" b="1" i="0" dirty="0">
                <a:effectLst/>
                <a:latin typeface="Söhne"/>
              </a:rPr>
              <a:t>Domain Name System (DNS) Resolution</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900" dirty="0">
                <a:solidFill>
                  <a:schemeClr val="tx1"/>
                </a:solidFill>
                <a:latin typeface="Söhne"/>
              </a:rPr>
              <a:t>R</a:t>
            </a:r>
            <a:r>
              <a:rPr lang="en-US" sz="900" b="0" i="0" dirty="0">
                <a:solidFill>
                  <a:schemeClr val="tx1"/>
                </a:solidFill>
                <a:effectLst/>
                <a:latin typeface="Söhne"/>
              </a:rPr>
              <a:t>equest to a DNS server to translate the domain name into an IP address.</a:t>
            </a:r>
            <a:endParaRPr lang="en-US" sz="700" b="1" i="0" dirty="0">
              <a:solidFill>
                <a:schemeClr val="tx1"/>
              </a:solidFill>
              <a:effectLst/>
              <a:latin typeface="Söhne"/>
            </a:endParaRPr>
          </a:p>
        </p:txBody>
      </p:sp>
      <p:sp>
        <p:nvSpPr>
          <p:cNvPr id="6" name="Google Shape;2319;p39">
            <a:extLst>
              <a:ext uri="{FF2B5EF4-FFF2-40B4-BE49-F238E27FC236}">
                <a16:creationId xmlns:a16="http://schemas.microsoft.com/office/drawing/2014/main" id="{65D7D698-C5A3-EF2D-97E3-5BC575B87BA5}"/>
              </a:ext>
            </a:extLst>
          </p:cNvPr>
          <p:cNvSpPr txBox="1"/>
          <p:nvPr/>
        </p:nvSpPr>
        <p:spPr>
          <a:xfrm>
            <a:off x="858881" y="3701744"/>
            <a:ext cx="1286400" cy="1365636"/>
          </a:xfrm>
          <a:prstGeom prst="rect">
            <a:avLst/>
          </a:prstGeom>
          <a:noFill/>
          <a:ln>
            <a:noFill/>
          </a:ln>
        </p:spPr>
        <p:txBody>
          <a:bodyPr spcFirstLastPara="1" wrap="square" lIns="0" tIns="0" rIns="0" bIns="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50" b="1" i="0">
                <a:effectLst/>
                <a:latin typeface="Söhne"/>
              </a:rPr>
              <a:t>Request to the Web Server</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50" b="0" i="0">
                <a:solidFill>
                  <a:schemeClr val="tx1">
                    <a:lumMod val="50000"/>
                  </a:schemeClr>
                </a:solidFill>
                <a:effectLst/>
                <a:latin typeface="Söhne"/>
              </a:rPr>
              <a:t>Once the browser obtains the IP address, it sends a request to the web server associated with that IP address</a:t>
            </a:r>
            <a:endParaRPr kumimoji="0" sz="900" b="0" i="0" u="none" strike="noStrike" kern="0" cap="none" spc="0" normalizeH="0" baseline="0" noProof="0">
              <a:ln>
                <a:noFill/>
              </a:ln>
              <a:solidFill>
                <a:schemeClr val="tx1">
                  <a:lumMod val="50000"/>
                </a:schemeClr>
              </a:solidFill>
              <a:effectLst/>
              <a:uLnTx/>
              <a:uFillTx/>
              <a:latin typeface="Barlow"/>
              <a:ea typeface="Barlow"/>
              <a:cs typeface="Barlow"/>
              <a:sym typeface="Barlow"/>
            </a:endParaRPr>
          </a:p>
        </p:txBody>
      </p:sp>
      <p:sp>
        <p:nvSpPr>
          <p:cNvPr id="8" name="Google Shape;2317;p39">
            <a:extLst>
              <a:ext uri="{FF2B5EF4-FFF2-40B4-BE49-F238E27FC236}">
                <a16:creationId xmlns:a16="http://schemas.microsoft.com/office/drawing/2014/main" id="{37C24831-4336-182B-5FDC-347D12AE060F}"/>
              </a:ext>
            </a:extLst>
          </p:cNvPr>
          <p:cNvSpPr txBox="1"/>
          <p:nvPr/>
        </p:nvSpPr>
        <p:spPr>
          <a:xfrm>
            <a:off x="1738742" y="1619036"/>
            <a:ext cx="1286400" cy="560976"/>
          </a:xfrm>
          <a:prstGeom prst="rect">
            <a:avLst/>
          </a:prstGeom>
          <a:noFill/>
          <a:ln>
            <a:noFill/>
          </a:ln>
        </p:spPr>
        <p:txBody>
          <a:bodyPr spcFirstLastPara="1" wrap="square" lIns="0" tIns="0" rIns="0" bIns="0" anchor="b"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50" b="1" i="0">
                <a:effectLst/>
                <a:latin typeface="Söhne"/>
              </a:rPr>
              <a:t>Server Processing</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50">
                <a:solidFill>
                  <a:schemeClr val="tx1">
                    <a:lumMod val="50000"/>
                  </a:schemeClr>
                </a:solidFill>
                <a:latin typeface="Söhne"/>
              </a:rPr>
              <a:t>The web server receives the request and processes it</a:t>
            </a:r>
            <a:endParaRPr sz="1050">
              <a:solidFill>
                <a:schemeClr val="tx1">
                  <a:lumMod val="50000"/>
                </a:schemeClr>
              </a:solidFill>
              <a:latin typeface="Söhne"/>
              <a:sym typeface="Barlow"/>
            </a:endParaRPr>
          </a:p>
        </p:txBody>
      </p:sp>
      <p:sp>
        <p:nvSpPr>
          <p:cNvPr id="10" name="Google Shape;2320;p39">
            <a:extLst>
              <a:ext uri="{FF2B5EF4-FFF2-40B4-BE49-F238E27FC236}">
                <a16:creationId xmlns:a16="http://schemas.microsoft.com/office/drawing/2014/main" id="{9B5F43E4-6471-D5EF-56A1-05934D26D367}"/>
              </a:ext>
            </a:extLst>
          </p:cNvPr>
          <p:cNvSpPr txBox="1"/>
          <p:nvPr/>
        </p:nvSpPr>
        <p:spPr>
          <a:xfrm>
            <a:off x="2309762" y="3725889"/>
            <a:ext cx="1286400" cy="533400"/>
          </a:xfrm>
          <a:prstGeom prst="rect">
            <a:avLst/>
          </a:prstGeom>
          <a:noFill/>
          <a:ln>
            <a:noFill/>
          </a:ln>
        </p:spPr>
        <p:txBody>
          <a:bodyPr spcFirstLastPara="1" wrap="square" lIns="0" tIns="0" rIns="0" bIns="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50" b="1" i="0">
                <a:effectLst/>
                <a:latin typeface="Söhne"/>
              </a:rPr>
              <a:t>File Retrieval and Rendering</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50">
                <a:solidFill>
                  <a:schemeClr val="tx1">
                    <a:lumMod val="50000"/>
                  </a:schemeClr>
                </a:solidFill>
                <a:latin typeface="Söhne"/>
              </a:rPr>
              <a:t>The web server retrieves the requested files from its storage and sends them back to the user's browser over the internet</a:t>
            </a:r>
            <a:endParaRPr sz="1050">
              <a:solidFill>
                <a:schemeClr val="tx1">
                  <a:lumMod val="50000"/>
                </a:schemeClr>
              </a:solidFill>
              <a:latin typeface="Söhne"/>
              <a:sym typeface="Barlow"/>
            </a:endParaRPr>
          </a:p>
        </p:txBody>
      </p:sp>
      <p:sp>
        <p:nvSpPr>
          <p:cNvPr id="12" name="Google Shape;2318;p39">
            <a:extLst>
              <a:ext uri="{FF2B5EF4-FFF2-40B4-BE49-F238E27FC236}">
                <a16:creationId xmlns:a16="http://schemas.microsoft.com/office/drawing/2014/main" id="{D84AB376-861F-F364-A98B-207D1CD32ABF}"/>
              </a:ext>
            </a:extLst>
          </p:cNvPr>
          <p:cNvSpPr txBox="1"/>
          <p:nvPr/>
        </p:nvSpPr>
        <p:spPr>
          <a:xfrm>
            <a:off x="3159509" y="1106102"/>
            <a:ext cx="1286400" cy="1116023"/>
          </a:xfrm>
          <a:prstGeom prst="rect">
            <a:avLst/>
          </a:prstGeom>
          <a:noFill/>
          <a:ln>
            <a:noFill/>
          </a:ln>
        </p:spPr>
        <p:txBody>
          <a:bodyPr spcFirstLastPara="1" wrap="square" lIns="0" tIns="0" rIns="0" bIns="0" anchor="b"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50" b="1" i="0">
                <a:effectLst/>
                <a:latin typeface="Söhne"/>
              </a:rPr>
              <a:t>Content Delivery</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50">
                <a:solidFill>
                  <a:schemeClr val="tx1">
                    <a:lumMod val="50000"/>
                  </a:schemeClr>
                </a:solidFill>
                <a:latin typeface="Söhne"/>
              </a:rPr>
              <a:t>To ensure efficient and fast content delivery, many web hosting providers use Content Delivery Networks (CDNs)</a:t>
            </a:r>
            <a:endParaRPr sz="1050">
              <a:solidFill>
                <a:schemeClr val="tx1">
                  <a:lumMod val="50000"/>
                </a:schemeClr>
              </a:solidFill>
              <a:latin typeface="Söhne"/>
              <a:sym typeface="Barlow"/>
            </a:endParaRPr>
          </a:p>
        </p:txBody>
      </p:sp>
      <p:sp>
        <p:nvSpPr>
          <p:cNvPr id="15" name="Google Shape;2321;p39">
            <a:extLst>
              <a:ext uri="{FF2B5EF4-FFF2-40B4-BE49-F238E27FC236}">
                <a16:creationId xmlns:a16="http://schemas.microsoft.com/office/drawing/2014/main" id="{475E277C-BD82-B33F-9730-9120B995453D}"/>
              </a:ext>
            </a:extLst>
          </p:cNvPr>
          <p:cNvSpPr txBox="1"/>
          <p:nvPr/>
        </p:nvSpPr>
        <p:spPr>
          <a:xfrm>
            <a:off x="3852286" y="3545089"/>
            <a:ext cx="1440491" cy="533400"/>
          </a:xfrm>
          <a:prstGeom prst="rect">
            <a:avLst/>
          </a:prstGeom>
          <a:noFill/>
          <a:ln>
            <a:noFill/>
          </a:ln>
        </p:spPr>
        <p:txBody>
          <a:bodyPr spcFirstLastPara="1" wrap="square" lIns="0" tIns="0" rIns="0" bIns="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50" b="1" i="0">
                <a:effectLst/>
                <a:latin typeface="Söhne"/>
              </a:rPr>
              <a:t>Interactivity and Dynamic Content</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50">
                <a:solidFill>
                  <a:schemeClr val="tx1">
                    <a:lumMod val="50000"/>
                  </a:schemeClr>
                </a:solidFill>
                <a:latin typeface="Söhne"/>
              </a:rPr>
              <a:t>If the website has interactive elements or requires dynamic the web server processes the user's interactions or retrieves the required data from databases or other sources.</a:t>
            </a:r>
            <a:endParaRPr sz="1050">
              <a:solidFill>
                <a:schemeClr val="tx1">
                  <a:lumMod val="50000"/>
                </a:schemeClr>
              </a:solidFill>
              <a:latin typeface="Söhne"/>
              <a:sym typeface="Barlow"/>
            </a:endParaRPr>
          </a:p>
        </p:txBody>
      </p:sp>
      <p:sp>
        <p:nvSpPr>
          <p:cNvPr id="16" name="TextBox 15">
            <a:extLst>
              <a:ext uri="{FF2B5EF4-FFF2-40B4-BE49-F238E27FC236}">
                <a16:creationId xmlns:a16="http://schemas.microsoft.com/office/drawing/2014/main" id="{2FC6AF20-FBA1-619C-02AF-F288C8E7A04E}"/>
              </a:ext>
            </a:extLst>
          </p:cNvPr>
          <p:cNvSpPr txBox="1"/>
          <p:nvPr/>
        </p:nvSpPr>
        <p:spPr>
          <a:xfrm>
            <a:off x="4748807" y="1003822"/>
            <a:ext cx="1201284" cy="1223412"/>
          </a:xfrm>
          <a:prstGeom prst="rect">
            <a:avLst/>
          </a:prstGeom>
          <a:noFill/>
        </p:spPr>
        <p:txBody>
          <a:bodyPr wrap="square" rtlCol="0">
            <a:spAutoFit/>
          </a:bodyPr>
          <a:lstStyle/>
          <a:p>
            <a:pPr algn="ctr"/>
            <a:r>
              <a:rPr lang="en-US" sz="1050" b="1">
                <a:latin typeface="Söhne"/>
              </a:rPr>
              <a:t>Response to User Interaction</a:t>
            </a:r>
          </a:p>
          <a:p>
            <a:r>
              <a:rPr lang="en-US" sz="1050">
                <a:solidFill>
                  <a:schemeClr val="tx1">
                    <a:lumMod val="50000"/>
                  </a:schemeClr>
                </a:solidFill>
                <a:latin typeface="Söhne"/>
              </a:rPr>
              <a:t>As users interact with the website, their actions generate requests to the web server</a:t>
            </a:r>
          </a:p>
        </p:txBody>
      </p:sp>
      <p:grpSp>
        <p:nvGrpSpPr>
          <p:cNvPr id="22" name="Group 21">
            <a:extLst>
              <a:ext uri="{FF2B5EF4-FFF2-40B4-BE49-F238E27FC236}">
                <a16:creationId xmlns:a16="http://schemas.microsoft.com/office/drawing/2014/main" id="{C5E5DB17-8888-0629-B06E-6F319C7FC284}"/>
              </a:ext>
            </a:extLst>
          </p:cNvPr>
          <p:cNvGrpSpPr/>
          <p:nvPr/>
        </p:nvGrpSpPr>
        <p:grpSpPr>
          <a:xfrm>
            <a:off x="786638" y="2768626"/>
            <a:ext cx="6763657" cy="393600"/>
            <a:chOff x="474283" y="2755950"/>
            <a:chExt cx="6763657" cy="393600"/>
          </a:xfrm>
        </p:grpSpPr>
        <p:sp>
          <p:nvSpPr>
            <p:cNvPr id="2255" name="Google Shape;2255;p38"/>
            <p:cNvSpPr/>
            <p:nvPr/>
          </p:nvSpPr>
          <p:spPr>
            <a:xfrm>
              <a:off x="6415040" y="2755950"/>
              <a:ext cx="822900" cy="393600"/>
            </a:xfrm>
            <a:prstGeom prst="homePlate">
              <a:avLst>
                <a:gd name="adj" fmla="val 32030"/>
              </a:avLst>
            </a:prstGeom>
            <a:solidFill>
              <a:schemeClr val="accent4"/>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endParaRPr sz="1000">
                <a:solidFill>
                  <a:schemeClr val="lt1"/>
                </a:solidFill>
                <a:latin typeface="Barlow"/>
                <a:ea typeface="Barlow"/>
                <a:cs typeface="Barlow"/>
                <a:sym typeface="Barlow"/>
              </a:endParaRPr>
            </a:p>
          </p:txBody>
        </p:sp>
        <p:sp>
          <p:nvSpPr>
            <p:cNvPr id="2256" name="Google Shape;2256;p38"/>
            <p:cNvSpPr/>
            <p:nvPr/>
          </p:nvSpPr>
          <p:spPr>
            <a:xfrm>
              <a:off x="5754956" y="2755950"/>
              <a:ext cx="822900" cy="393600"/>
            </a:xfrm>
            <a:prstGeom prst="homePlate">
              <a:avLst>
                <a:gd name="adj" fmla="val 32030"/>
              </a:avLst>
            </a:prstGeom>
            <a:solidFill>
              <a:schemeClr val="accent3"/>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endParaRPr sz="1000">
                <a:solidFill>
                  <a:schemeClr val="lt1"/>
                </a:solidFill>
                <a:latin typeface="Barlow"/>
                <a:ea typeface="Barlow"/>
                <a:cs typeface="Barlow"/>
                <a:sym typeface="Barlow"/>
              </a:endParaRPr>
            </a:p>
          </p:txBody>
        </p:sp>
        <p:sp>
          <p:nvSpPr>
            <p:cNvPr id="2257" name="Google Shape;2257;p38"/>
            <p:cNvSpPr/>
            <p:nvPr/>
          </p:nvSpPr>
          <p:spPr>
            <a:xfrm>
              <a:off x="5094872" y="2755950"/>
              <a:ext cx="822900" cy="393600"/>
            </a:xfrm>
            <a:prstGeom prst="homePlate">
              <a:avLst>
                <a:gd name="adj" fmla="val 32030"/>
              </a:avLst>
            </a:prstGeom>
            <a:solidFill>
              <a:schemeClr val="accent3"/>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endParaRPr sz="1000">
                <a:solidFill>
                  <a:schemeClr val="lt1"/>
                </a:solidFill>
                <a:latin typeface="Barlow"/>
                <a:ea typeface="Barlow"/>
                <a:cs typeface="Barlow"/>
                <a:sym typeface="Barlow"/>
              </a:endParaRPr>
            </a:p>
          </p:txBody>
        </p:sp>
        <p:sp>
          <p:nvSpPr>
            <p:cNvPr id="2258" name="Google Shape;2258;p38"/>
            <p:cNvSpPr/>
            <p:nvPr/>
          </p:nvSpPr>
          <p:spPr>
            <a:xfrm>
              <a:off x="4434788" y="2755950"/>
              <a:ext cx="822900" cy="393600"/>
            </a:xfrm>
            <a:prstGeom prst="homePlate">
              <a:avLst>
                <a:gd name="adj" fmla="val 32030"/>
              </a:avLst>
            </a:prstGeom>
            <a:solidFill>
              <a:schemeClr val="accent3"/>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endParaRPr sz="1000">
                <a:solidFill>
                  <a:schemeClr val="lt1"/>
                </a:solidFill>
                <a:latin typeface="Barlow"/>
                <a:ea typeface="Barlow"/>
                <a:cs typeface="Barlow"/>
                <a:sym typeface="Barlow"/>
              </a:endParaRPr>
            </a:p>
          </p:txBody>
        </p:sp>
        <p:sp>
          <p:nvSpPr>
            <p:cNvPr id="2259" name="Google Shape;2259;p38"/>
            <p:cNvSpPr/>
            <p:nvPr/>
          </p:nvSpPr>
          <p:spPr>
            <a:xfrm>
              <a:off x="3774704" y="2755950"/>
              <a:ext cx="822900" cy="393600"/>
            </a:xfrm>
            <a:prstGeom prst="homePlate">
              <a:avLst>
                <a:gd name="adj" fmla="val 32030"/>
              </a:avLst>
            </a:prstGeom>
            <a:solidFill>
              <a:schemeClr val="accent2"/>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endParaRPr sz="1000">
                <a:solidFill>
                  <a:schemeClr val="lt1"/>
                </a:solidFill>
                <a:latin typeface="Barlow"/>
                <a:ea typeface="Barlow"/>
                <a:cs typeface="Barlow"/>
                <a:sym typeface="Barlow"/>
              </a:endParaRPr>
            </a:p>
          </p:txBody>
        </p:sp>
        <p:sp>
          <p:nvSpPr>
            <p:cNvPr id="2260" name="Google Shape;2260;p38"/>
            <p:cNvSpPr/>
            <p:nvPr/>
          </p:nvSpPr>
          <p:spPr>
            <a:xfrm>
              <a:off x="3114619" y="2755950"/>
              <a:ext cx="822900" cy="393600"/>
            </a:xfrm>
            <a:prstGeom prst="homePlate">
              <a:avLst>
                <a:gd name="adj" fmla="val 32030"/>
              </a:avLst>
            </a:prstGeom>
            <a:solidFill>
              <a:schemeClr val="accent2"/>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endParaRPr sz="1000">
                <a:solidFill>
                  <a:schemeClr val="lt1"/>
                </a:solidFill>
                <a:latin typeface="Barlow"/>
                <a:ea typeface="Barlow"/>
                <a:cs typeface="Barlow"/>
                <a:sym typeface="Barlow"/>
              </a:endParaRPr>
            </a:p>
          </p:txBody>
        </p:sp>
        <p:sp>
          <p:nvSpPr>
            <p:cNvPr id="2261" name="Google Shape;2261;p38"/>
            <p:cNvSpPr/>
            <p:nvPr/>
          </p:nvSpPr>
          <p:spPr>
            <a:xfrm>
              <a:off x="2454535" y="2755950"/>
              <a:ext cx="822900" cy="393600"/>
            </a:xfrm>
            <a:prstGeom prst="homePlate">
              <a:avLst>
                <a:gd name="adj" fmla="val 32030"/>
              </a:avLst>
            </a:prstGeom>
            <a:solidFill>
              <a:schemeClr val="accent2"/>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endParaRPr sz="1000">
                <a:solidFill>
                  <a:schemeClr val="lt1"/>
                </a:solidFill>
                <a:latin typeface="Barlow"/>
                <a:ea typeface="Barlow"/>
                <a:cs typeface="Barlow"/>
                <a:sym typeface="Barlow"/>
              </a:endParaRPr>
            </a:p>
          </p:txBody>
        </p:sp>
        <p:sp>
          <p:nvSpPr>
            <p:cNvPr id="2262" name="Google Shape;2262;p38"/>
            <p:cNvSpPr/>
            <p:nvPr/>
          </p:nvSpPr>
          <p:spPr>
            <a:xfrm>
              <a:off x="1794451" y="2755950"/>
              <a:ext cx="822900" cy="393600"/>
            </a:xfrm>
            <a:prstGeom prst="homePlate">
              <a:avLst>
                <a:gd name="adj" fmla="val 32030"/>
              </a:avLst>
            </a:prstGeom>
            <a:solidFill>
              <a:schemeClr val="accent1"/>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endParaRPr sz="1000">
                <a:solidFill>
                  <a:schemeClr val="lt1"/>
                </a:solidFill>
                <a:latin typeface="Barlow"/>
                <a:ea typeface="Barlow"/>
                <a:cs typeface="Barlow"/>
                <a:sym typeface="Barlow"/>
              </a:endParaRPr>
            </a:p>
          </p:txBody>
        </p:sp>
        <p:sp>
          <p:nvSpPr>
            <p:cNvPr id="2263" name="Google Shape;2263;p38"/>
            <p:cNvSpPr/>
            <p:nvPr/>
          </p:nvSpPr>
          <p:spPr>
            <a:xfrm>
              <a:off x="1134367" y="2755950"/>
              <a:ext cx="822900" cy="393600"/>
            </a:xfrm>
            <a:prstGeom prst="homePlate">
              <a:avLst>
                <a:gd name="adj" fmla="val 32030"/>
              </a:avLst>
            </a:prstGeom>
            <a:solidFill>
              <a:schemeClr val="accent1"/>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endParaRPr sz="1000">
                <a:solidFill>
                  <a:schemeClr val="lt1"/>
                </a:solidFill>
                <a:latin typeface="Barlow"/>
                <a:ea typeface="Barlow"/>
                <a:cs typeface="Barlow"/>
                <a:sym typeface="Barlow"/>
              </a:endParaRPr>
            </a:p>
          </p:txBody>
        </p:sp>
        <p:sp>
          <p:nvSpPr>
            <p:cNvPr id="2264" name="Google Shape;2264;p38"/>
            <p:cNvSpPr/>
            <p:nvPr/>
          </p:nvSpPr>
          <p:spPr>
            <a:xfrm>
              <a:off x="474283" y="2755950"/>
              <a:ext cx="822900" cy="393600"/>
            </a:xfrm>
            <a:prstGeom prst="homePlate">
              <a:avLst>
                <a:gd name="adj" fmla="val 32030"/>
              </a:avLst>
            </a:prstGeom>
            <a:solidFill>
              <a:schemeClr val="accent1"/>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endParaRPr sz="1000">
                <a:solidFill>
                  <a:schemeClr val="lt1"/>
                </a:solidFill>
                <a:latin typeface="Barlow"/>
                <a:ea typeface="Barlow"/>
                <a:cs typeface="Barlow"/>
                <a:sym typeface="Barlow"/>
              </a:endParaRPr>
            </a:p>
          </p:txBody>
        </p:sp>
        <p:sp>
          <p:nvSpPr>
            <p:cNvPr id="5" name="Google Shape;2300;p39">
              <a:extLst>
                <a:ext uri="{FF2B5EF4-FFF2-40B4-BE49-F238E27FC236}">
                  <a16:creationId xmlns:a16="http://schemas.microsoft.com/office/drawing/2014/main" id="{B29A34D7-4E1E-7286-12D1-5AC7526FF189}"/>
                </a:ext>
              </a:extLst>
            </p:cNvPr>
            <p:cNvSpPr/>
            <p:nvPr/>
          </p:nvSpPr>
          <p:spPr>
            <a:xfrm>
              <a:off x="788922" y="2890470"/>
              <a:ext cx="136629" cy="124560"/>
            </a:xfrm>
            <a:prstGeom prst="ellipse">
              <a:avLst/>
            </a:prstGeom>
            <a:solidFill>
              <a:schemeClr val="lt1"/>
            </a:solidFill>
            <a:ln>
              <a:noFill/>
            </a:ln>
          </p:spPr>
          <p:txBody>
            <a:bodyPr spcFirstLastPara="1" wrap="square" lIns="0" tIns="0" rIns="0" bIns="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600" b="0" i="0" u="none" strike="noStrike" kern="0" cap="none" spc="0" normalizeH="0" baseline="0" noProof="0">
                  <a:ln>
                    <a:noFill/>
                  </a:ln>
                  <a:solidFill>
                    <a:srgbClr val="757B89"/>
                  </a:solidFill>
                  <a:effectLst/>
                  <a:uLnTx/>
                  <a:uFillTx/>
                  <a:latin typeface="Barlow"/>
                  <a:ea typeface="Barlow"/>
                  <a:cs typeface="Barlow"/>
                  <a:sym typeface="Barlow"/>
                </a:rPr>
                <a:t>1</a:t>
              </a:r>
              <a:endParaRPr kumimoji="0" sz="600" b="0" i="0" u="none" strike="noStrike" kern="0" cap="none" spc="0" normalizeH="0" baseline="0" noProof="0">
                <a:ln>
                  <a:noFill/>
                </a:ln>
                <a:solidFill>
                  <a:srgbClr val="757B89"/>
                </a:solidFill>
                <a:effectLst/>
                <a:uLnTx/>
                <a:uFillTx/>
                <a:latin typeface="Barlow"/>
                <a:ea typeface="Barlow"/>
                <a:cs typeface="Barlow"/>
                <a:sym typeface="Barlow"/>
              </a:endParaRPr>
            </a:p>
          </p:txBody>
        </p:sp>
        <p:sp>
          <p:nvSpPr>
            <p:cNvPr id="7" name="Google Shape;2300;p39">
              <a:extLst>
                <a:ext uri="{FF2B5EF4-FFF2-40B4-BE49-F238E27FC236}">
                  <a16:creationId xmlns:a16="http://schemas.microsoft.com/office/drawing/2014/main" id="{82332820-2BBD-DB9D-5C56-A4AAEB377595}"/>
                </a:ext>
              </a:extLst>
            </p:cNvPr>
            <p:cNvSpPr/>
            <p:nvPr/>
          </p:nvSpPr>
          <p:spPr>
            <a:xfrm>
              <a:off x="1481506" y="2890470"/>
              <a:ext cx="136629" cy="124560"/>
            </a:xfrm>
            <a:prstGeom prst="ellipse">
              <a:avLst/>
            </a:prstGeom>
            <a:solidFill>
              <a:schemeClr val="lt1"/>
            </a:solidFill>
            <a:ln>
              <a:noFill/>
            </a:ln>
          </p:spPr>
          <p:txBody>
            <a:bodyPr spcFirstLastPara="1" wrap="square" lIns="0" tIns="0" rIns="0" bIns="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 sz="600">
                  <a:solidFill>
                    <a:srgbClr val="757B89"/>
                  </a:solidFill>
                  <a:latin typeface="Barlow"/>
                  <a:ea typeface="Barlow"/>
                  <a:cs typeface="Barlow"/>
                  <a:sym typeface="Barlow"/>
                </a:rPr>
                <a:t>2</a:t>
              </a:r>
              <a:endParaRPr kumimoji="0" sz="600" b="0" i="0" u="none" strike="noStrike" kern="0" cap="none" spc="0" normalizeH="0" baseline="0" noProof="0">
                <a:ln>
                  <a:noFill/>
                </a:ln>
                <a:solidFill>
                  <a:srgbClr val="757B89"/>
                </a:solidFill>
                <a:effectLst/>
                <a:uLnTx/>
                <a:uFillTx/>
                <a:latin typeface="Barlow"/>
                <a:ea typeface="Barlow"/>
                <a:cs typeface="Barlow"/>
                <a:sym typeface="Barlow"/>
              </a:endParaRPr>
            </a:p>
          </p:txBody>
        </p:sp>
        <p:sp>
          <p:nvSpPr>
            <p:cNvPr id="9" name="Google Shape;2300;p39">
              <a:extLst>
                <a:ext uri="{FF2B5EF4-FFF2-40B4-BE49-F238E27FC236}">
                  <a16:creationId xmlns:a16="http://schemas.microsoft.com/office/drawing/2014/main" id="{AFF4EC7C-89B5-B222-189A-A630D657E10F}"/>
                </a:ext>
              </a:extLst>
            </p:cNvPr>
            <p:cNvSpPr/>
            <p:nvPr/>
          </p:nvSpPr>
          <p:spPr>
            <a:xfrm>
              <a:off x="2181652" y="2890470"/>
              <a:ext cx="136629" cy="124560"/>
            </a:xfrm>
            <a:prstGeom prst="ellipse">
              <a:avLst/>
            </a:prstGeom>
            <a:solidFill>
              <a:schemeClr val="lt1"/>
            </a:solidFill>
            <a:ln>
              <a:noFill/>
            </a:ln>
          </p:spPr>
          <p:txBody>
            <a:bodyPr spcFirstLastPara="1" wrap="square" lIns="0" tIns="0" rIns="0" bIns="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600" b="0" i="0" u="none" strike="noStrike" kern="0" cap="none" spc="0" normalizeH="0" baseline="0" noProof="0">
                  <a:ln>
                    <a:noFill/>
                  </a:ln>
                  <a:solidFill>
                    <a:srgbClr val="757B89"/>
                  </a:solidFill>
                  <a:effectLst/>
                  <a:uLnTx/>
                  <a:uFillTx/>
                  <a:latin typeface="Barlow"/>
                  <a:ea typeface="Barlow"/>
                  <a:cs typeface="Barlow"/>
                  <a:sym typeface="Barlow"/>
                </a:rPr>
                <a:t>3</a:t>
              </a:r>
              <a:endParaRPr kumimoji="0" sz="600" b="0" i="0" u="none" strike="noStrike" kern="0" cap="none" spc="0" normalizeH="0" baseline="0" noProof="0">
                <a:ln>
                  <a:noFill/>
                </a:ln>
                <a:solidFill>
                  <a:srgbClr val="757B89"/>
                </a:solidFill>
                <a:effectLst/>
                <a:uLnTx/>
                <a:uFillTx/>
                <a:latin typeface="Barlow"/>
                <a:ea typeface="Barlow"/>
                <a:cs typeface="Barlow"/>
                <a:sym typeface="Barlow"/>
              </a:endParaRPr>
            </a:p>
          </p:txBody>
        </p:sp>
        <p:sp>
          <p:nvSpPr>
            <p:cNvPr id="11" name="Google Shape;2300;p39">
              <a:extLst>
                <a:ext uri="{FF2B5EF4-FFF2-40B4-BE49-F238E27FC236}">
                  <a16:creationId xmlns:a16="http://schemas.microsoft.com/office/drawing/2014/main" id="{4077508A-D432-1636-49A1-6D057FD47B76}"/>
                </a:ext>
              </a:extLst>
            </p:cNvPr>
            <p:cNvSpPr/>
            <p:nvPr/>
          </p:nvSpPr>
          <p:spPr>
            <a:xfrm>
              <a:off x="2867023" y="2890470"/>
              <a:ext cx="136629" cy="124560"/>
            </a:xfrm>
            <a:prstGeom prst="ellipse">
              <a:avLst/>
            </a:prstGeom>
            <a:solidFill>
              <a:schemeClr val="lt1"/>
            </a:solidFill>
            <a:ln>
              <a:noFill/>
            </a:ln>
          </p:spPr>
          <p:txBody>
            <a:bodyPr spcFirstLastPara="1" wrap="square" lIns="0" tIns="0" rIns="0" bIns="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 sz="600">
                  <a:solidFill>
                    <a:srgbClr val="757B89"/>
                  </a:solidFill>
                  <a:latin typeface="Barlow"/>
                  <a:ea typeface="Barlow"/>
                  <a:cs typeface="Barlow"/>
                  <a:sym typeface="Barlow"/>
                </a:rPr>
                <a:t>4</a:t>
              </a:r>
              <a:endParaRPr kumimoji="0" sz="600" b="0" i="0" u="none" strike="noStrike" kern="0" cap="none" spc="0" normalizeH="0" baseline="0" noProof="0">
                <a:ln>
                  <a:noFill/>
                </a:ln>
                <a:solidFill>
                  <a:srgbClr val="757B89"/>
                </a:solidFill>
                <a:effectLst/>
                <a:uLnTx/>
                <a:uFillTx/>
                <a:latin typeface="Barlow"/>
                <a:ea typeface="Barlow"/>
                <a:cs typeface="Barlow"/>
                <a:sym typeface="Barlow"/>
              </a:endParaRPr>
            </a:p>
          </p:txBody>
        </p:sp>
        <p:sp>
          <p:nvSpPr>
            <p:cNvPr id="13" name="Google Shape;2300;p39">
              <a:extLst>
                <a:ext uri="{FF2B5EF4-FFF2-40B4-BE49-F238E27FC236}">
                  <a16:creationId xmlns:a16="http://schemas.microsoft.com/office/drawing/2014/main" id="{0FAB595D-24F3-7841-BBDC-E29EBCEB6DB8}"/>
                </a:ext>
              </a:extLst>
            </p:cNvPr>
            <p:cNvSpPr/>
            <p:nvPr/>
          </p:nvSpPr>
          <p:spPr>
            <a:xfrm>
              <a:off x="3487451" y="2890470"/>
              <a:ext cx="136629" cy="124560"/>
            </a:xfrm>
            <a:prstGeom prst="ellipse">
              <a:avLst/>
            </a:prstGeom>
            <a:solidFill>
              <a:schemeClr val="lt1"/>
            </a:solidFill>
            <a:ln>
              <a:noFill/>
            </a:ln>
          </p:spPr>
          <p:txBody>
            <a:bodyPr spcFirstLastPara="1" wrap="square" lIns="0" tIns="0" rIns="0" bIns="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600" b="0" i="0" u="none" strike="noStrike" kern="0" cap="none" spc="0" normalizeH="0" baseline="0" noProof="0">
                  <a:ln>
                    <a:noFill/>
                  </a:ln>
                  <a:solidFill>
                    <a:srgbClr val="757B89"/>
                  </a:solidFill>
                  <a:effectLst/>
                  <a:uLnTx/>
                  <a:uFillTx/>
                  <a:latin typeface="Barlow"/>
                  <a:ea typeface="Barlow"/>
                  <a:cs typeface="Barlow"/>
                  <a:sym typeface="Barlow"/>
                </a:rPr>
                <a:t>5</a:t>
              </a:r>
              <a:endParaRPr kumimoji="0" sz="600" b="0" i="0" u="none" strike="noStrike" kern="0" cap="none" spc="0" normalizeH="0" baseline="0" noProof="0">
                <a:ln>
                  <a:noFill/>
                </a:ln>
                <a:solidFill>
                  <a:srgbClr val="757B89"/>
                </a:solidFill>
                <a:effectLst/>
                <a:uLnTx/>
                <a:uFillTx/>
                <a:latin typeface="Barlow"/>
                <a:ea typeface="Barlow"/>
                <a:cs typeface="Barlow"/>
                <a:sym typeface="Barlow"/>
              </a:endParaRPr>
            </a:p>
          </p:txBody>
        </p:sp>
        <p:sp>
          <p:nvSpPr>
            <p:cNvPr id="14" name="Google Shape;2300;p39">
              <a:extLst>
                <a:ext uri="{FF2B5EF4-FFF2-40B4-BE49-F238E27FC236}">
                  <a16:creationId xmlns:a16="http://schemas.microsoft.com/office/drawing/2014/main" id="{82932B5A-270D-CCA1-40C5-77EA12CCE037}"/>
                </a:ext>
              </a:extLst>
            </p:cNvPr>
            <p:cNvSpPr/>
            <p:nvPr/>
          </p:nvSpPr>
          <p:spPr>
            <a:xfrm>
              <a:off x="4182559" y="2890470"/>
              <a:ext cx="136629" cy="124560"/>
            </a:xfrm>
            <a:prstGeom prst="ellipse">
              <a:avLst/>
            </a:prstGeom>
            <a:solidFill>
              <a:schemeClr val="lt1"/>
            </a:solidFill>
            <a:ln>
              <a:noFill/>
            </a:ln>
          </p:spPr>
          <p:txBody>
            <a:bodyPr spcFirstLastPara="1" wrap="square" lIns="0" tIns="0" rIns="0" bIns="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 sz="600">
                  <a:solidFill>
                    <a:srgbClr val="757B89"/>
                  </a:solidFill>
                  <a:latin typeface="Barlow"/>
                  <a:ea typeface="Barlow"/>
                  <a:cs typeface="Barlow"/>
                  <a:sym typeface="Barlow"/>
                </a:rPr>
                <a:t>6</a:t>
              </a:r>
              <a:endParaRPr kumimoji="0" sz="600" b="0" i="0" u="none" strike="noStrike" kern="0" cap="none" spc="0" normalizeH="0" baseline="0" noProof="0">
                <a:ln>
                  <a:noFill/>
                </a:ln>
                <a:solidFill>
                  <a:srgbClr val="757B89"/>
                </a:solidFill>
                <a:effectLst/>
                <a:uLnTx/>
                <a:uFillTx/>
                <a:latin typeface="Barlow"/>
                <a:ea typeface="Barlow"/>
                <a:cs typeface="Barlow"/>
                <a:sym typeface="Barlow"/>
              </a:endParaRPr>
            </a:p>
          </p:txBody>
        </p:sp>
        <p:sp>
          <p:nvSpPr>
            <p:cNvPr id="17" name="Google Shape;2300;p39">
              <a:extLst>
                <a:ext uri="{FF2B5EF4-FFF2-40B4-BE49-F238E27FC236}">
                  <a16:creationId xmlns:a16="http://schemas.microsoft.com/office/drawing/2014/main" id="{4B940924-4370-F804-CA7F-4AE7662A28B4}"/>
                </a:ext>
              </a:extLst>
            </p:cNvPr>
            <p:cNvSpPr/>
            <p:nvPr/>
          </p:nvSpPr>
          <p:spPr>
            <a:xfrm>
              <a:off x="4878719" y="2890470"/>
              <a:ext cx="136629" cy="124560"/>
            </a:xfrm>
            <a:prstGeom prst="ellipse">
              <a:avLst/>
            </a:prstGeom>
            <a:solidFill>
              <a:schemeClr val="lt1"/>
            </a:solidFill>
            <a:ln>
              <a:noFill/>
            </a:ln>
          </p:spPr>
          <p:txBody>
            <a:bodyPr spcFirstLastPara="1" wrap="square" lIns="0" tIns="0" rIns="0" bIns="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600" b="0" i="0" u="none" strike="noStrike" kern="0" cap="none" spc="0" normalizeH="0" baseline="0" noProof="0">
                  <a:ln>
                    <a:noFill/>
                  </a:ln>
                  <a:solidFill>
                    <a:srgbClr val="757B89"/>
                  </a:solidFill>
                  <a:effectLst/>
                  <a:uLnTx/>
                  <a:uFillTx/>
                  <a:latin typeface="Barlow"/>
                  <a:ea typeface="Barlow"/>
                  <a:cs typeface="Barlow"/>
                  <a:sym typeface="Barlow"/>
                </a:rPr>
                <a:t>7</a:t>
              </a:r>
              <a:endParaRPr kumimoji="0" sz="600" b="0" i="0" u="none" strike="noStrike" kern="0" cap="none" spc="0" normalizeH="0" baseline="0" noProof="0">
                <a:ln>
                  <a:noFill/>
                </a:ln>
                <a:solidFill>
                  <a:srgbClr val="757B89"/>
                </a:solidFill>
                <a:effectLst/>
                <a:uLnTx/>
                <a:uFillTx/>
                <a:latin typeface="Barlow"/>
                <a:ea typeface="Barlow"/>
                <a:cs typeface="Barlow"/>
                <a:sym typeface="Barlow"/>
              </a:endParaRPr>
            </a:p>
          </p:txBody>
        </p:sp>
        <p:sp>
          <p:nvSpPr>
            <p:cNvPr id="18" name="Google Shape;2300;p39">
              <a:extLst>
                <a:ext uri="{FF2B5EF4-FFF2-40B4-BE49-F238E27FC236}">
                  <a16:creationId xmlns:a16="http://schemas.microsoft.com/office/drawing/2014/main" id="{B923A768-9102-D0CF-DBB9-F6B4D91C6D8B}"/>
                </a:ext>
              </a:extLst>
            </p:cNvPr>
            <p:cNvSpPr/>
            <p:nvPr/>
          </p:nvSpPr>
          <p:spPr>
            <a:xfrm>
              <a:off x="5519415" y="2921929"/>
              <a:ext cx="136629" cy="124560"/>
            </a:xfrm>
            <a:prstGeom prst="ellipse">
              <a:avLst/>
            </a:prstGeom>
            <a:solidFill>
              <a:schemeClr val="lt1"/>
            </a:solidFill>
            <a:ln>
              <a:noFill/>
            </a:ln>
          </p:spPr>
          <p:txBody>
            <a:bodyPr spcFirstLastPara="1" wrap="square" lIns="0" tIns="0" rIns="0" bIns="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600" b="0" i="0" u="none" strike="noStrike" kern="0" cap="none" spc="0" normalizeH="0" baseline="0" noProof="0">
                  <a:ln>
                    <a:noFill/>
                  </a:ln>
                  <a:solidFill>
                    <a:srgbClr val="757B89"/>
                  </a:solidFill>
                  <a:effectLst/>
                  <a:uLnTx/>
                  <a:uFillTx/>
                  <a:latin typeface="Barlow"/>
                  <a:ea typeface="Barlow"/>
                  <a:cs typeface="Barlow"/>
                  <a:sym typeface="Barlow"/>
                </a:rPr>
                <a:t>8</a:t>
              </a:r>
              <a:endParaRPr kumimoji="0" sz="600" b="0" i="0" u="none" strike="noStrike" kern="0" cap="none" spc="0" normalizeH="0" baseline="0" noProof="0">
                <a:ln>
                  <a:noFill/>
                </a:ln>
                <a:solidFill>
                  <a:srgbClr val="757B89"/>
                </a:solidFill>
                <a:effectLst/>
                <a:uLnTx/>
                <a:uFillTx/>
                <a:latin typeface="Barlow"/>
                <a:ea typeface="Barlow"/>
                <a:cs typeface="Barlow"/>
                <a:sym typeface="Barlow"/>
              </a:endParaRPr>
            </a:p>
          </p:txBody>
        </p:sp>
        <p:sp>
          <p:nvSpPr>
            <p:cNvPr id="20" name="Google Shape;2300;p39">
              <a:extLst>
                <a:ext uri="{FF2B5EF4-FFF2-40B4-BE49-F238E27FC236}">
                  <a16:creationId xmlns:a16="http://schemas.microsoft.com/office/drawing/2014/main" id="{982C67D6-3F2D-91A8-78D3-7A93CB41E7DD}"/>
                </a:ext>
              </a:extLst>
            </p:cNvPr>
            <p:cNvSpPr/>
            <p:nvPr/>
          </p:nvSpPr>
          <p:spPr>
            <a:xfrm>
              <a:off x="6253418" y="2890470"/>
              <a:ext cx="136629" cy="124560"/>
            </a:xfrm>
            <a:prstGeom prst="ellipse">
              <a:avLst/>
            </a:prstGeom>
            <a:solidFill>
              <a:schemeClr val="lt1"/>
            </a:solidFill>
            <a:ln>
              <a:noFill/>
            </a:ln>
          </p:spPr>
          <p:txBody>
            <a:bodyPr spcFirstLastPara="1" wrap="square" lIns="0" tIns="0" rIns="0" bIns="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 sz="600">
                  <a:solidFill>
                    <a:srgbClr val="757B89"/>
                  </a:solidFill>
                  <a:latin typeface="Barlow"/>
                  <a:ea typeface="Barlow"/>
                  <a:cs typeface="Barlow"/>
                  <a:sym typeface="Barlow"/>
                </a:rPr>
                <a:t>9</a:t>
              </a:r>
              <a:endParaRPr kumimoji="0" sz="600" b="0" i="0" u="none" strike="noStrike" kern="0" cap="none" spc="0" normalizeH="0" baseline="0" noProof="0">
                <a:ln>
                  <a:noFill/>
                </a:ln>
                <a:solidFill>
                  <a:srgbClr val="757B89"/>
                </a:solidFill>
                <a:effectLst/>
                <a:uLnTx/>
                <a:uFillTx/>
                <a:latin typeface="Barlow"/>
                <a:ea typeface="Barlow"/>
                <a:cs typeface="Barlow"/>
                <a:sym typeface="Barlow"/>
              </a:endParaRPr>
            </a:p>
          </p:txBody>
        </p:sp>
        <p:sp>
          <p:nvSpPr>
            <p:cNvPr id="21" name="Google Shape;2300;p39">
              <a:extLst>
                <a:ext uri="{FF2B5EF4-FFF2-40B4-BE49-F238E27FC236}">
                  <a16:creationId xmlns:a16="http://schemas.microsoft.com/office/drawing/2014/main" id="{A3A1B957-30DE-9D7C-6EEE-2A76A4424268}"/>
                </a:ext>
              </a:extLst>
            </p:cNvPr>
            <p:cNvSpPr/>
            <p:nvPr/>
          </p:nvSpPr>
          <p:spPr>
            <a:xfrm>
              <a:off x="6826490" y="2913348"/>
              <a:ext cx="136629" cy="124560"/>
            </a:xfrm>
            <a:prstGeom prst="ellipse">
              <a:avLst/>
            </a:prstGeom>
            <a:solidFill>
              <a:schemeClr val="lt1"/>
            </a:solidFill>
            <a:ln>
              <a:noFill/>
            </a:ln>
          </p:spPr>
          <p:txBody>
            <a:bodyPr spcFirstLastPara="1" wrap="square" lIns="0" tIns="0" rIns="0" bIns="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600" b="0" i="0" u="none" strike="noStrike" kern="0" cap="none" spc="0" normalizeH="0" baseline="0" noProof="0">
                  <a:ln>
                    <a:noFill/>
                  </a:ln>
                  <a:solidFill>
                    <a:srgbClr val="757B89"/>
                  </a:solidFill>
                  <a:effectLst/>
                  <a:uLnTx/>
                  <a:uFillTx/>
                  <a:latin typeface="Barlow"/>
                  <a:ea typeface="Barlow"/>
                  <a:cs typeface="Barlow"/>
                  <a:sym typeface="Barlow"/>
                </a:rPr>
                <a:t>10</a:t>
              </a:r>
              <a:endParaRPr kumimoji="0" sz="600" b="0" i="0" u="none" strike="noStrike" kern="0" cap="none" spc="0" normalizeH="0" baseline="0" noProof="0">
                <a:ln>
                  <a:noFill/>
                </a:ln>
                <a:solidFill>
                  <a:srgbClr val="757B89"/>
                </a:solidFill>
                <a:effectLst/>
                <a:uLnTx/>
                <a:uFillTx/>
                <a:latin typeface="Barlow"/>
                <a:ea typeface="Barlow"/>
                <a:cs typeface="Barlow"/>
                <a:sym typeface="Barlow"/>
              </a:endParaRPr>
            </a:p>
          </p:txBody>
        </p:sp>
      </p:grpSp>
      <p:sp>
        <p:nvSpPr>
          <p:cNvPr id="23" name="Title 5">
            <a:extLst>
              <a:ext uri="{FF2B5EF4-FFF2-40B4-BE49-F238E27FC236}">
                <a16:creationId xmlns:a16="http://schemas.microsoft.com/office/drawing/2014/main" id="{19BC8B9C-0F73-318B-D461-B020FB34EEE7}"/>
              </a:ext>
            </a:extLst>
          </p:cNvPr>
          <p:cNvSpPr txBox="1">
            <a:spLocks/>
          </p:cNvSpPr>
          <p:nvPr/>
        </p:nvSpPr>
        <p:spPr>
          <a:xfrm>
            <a:off x="348633" y="103578"/>
            <a:ext cx="8300392" cy="591969"/>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1pPr>
            <a:lvl2pPr marR="0" lvl="1"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2pPr>
            <a:lvl3pPr marR="0" lvl="2"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3pPr>
            <a:lvl4pPr marR="0" lvl="3"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4pPr>
            <a:lvl5pPr marR="0" lvl="4"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5pPr>
            <a:lvl6pPr marR="0" lvl="5"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6pPr>
            <a:lvl7pPr marR="0" lvl="6"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7pPr>
            <a:lvl8pPr marR="0" lvl="7"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8pPr>
            <a:lvl9pPr marR="0" lvl="8"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9pPr>
          </a:lstStyle>
          <a:p>
            <a:r>
              <a:rPr lang="en-GB">
                <a:solidFill>
                  <a:schemeClr val="accent1"/>
                </a:solidFill>
                <a:latin typeface="Railway thin"/>
                <a:cs typeface="Arial"/>
              </a:rPr>
              <a:t>How does Web hosting work</a:t>
            </a:r>
            <a:endParaRPr lang="en-US">
              <a:solidFill>
                <a:schemeClr val="accent1"/>
              </a:solidFill>
              <a:latin typeface="Railway thin"/>
              <a:cs typeface="Arial"/>
            </a:endParaRPr>
          </a:p>
        </p:txBody>
      </p:sp>
    </p:spTree>
    <p:extLst>
      <p:ext uri="{BB962C8B-B14F-4D97-AF65-F5344CB8AC3E}">
        <p14:creationId xmlns:p14="http://schemas.microsoft.com/office/powerpoint/2010/main" val="1397398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500"/>
                                        <p:tgtEl>
                                          <p:spTgt spid="15"/>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500"/>
                                        <p:tgtEl>
                                          <p:spTgt spid="16"/>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287"/>
                                        </p:tgtEl>
                                        <p:attrNameLst>
                                          <p:attrName>style.visibility</p:attrName>
                                        </p:attrNameLst>
                                      </p:cBhvr>
                                      <p:to>
                                        <p:strVal val="visible"/>
                                      </p:to>
                                    </p:set>
                                    <p:animEffect transition="in" filter="fade">
                                      <p:cBhvr>
                                        <p:cTn id="42" dur="500"/>
                                        <p:tgtEl>
                                          <p:spTgt spid="2287"/>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2277"/>
                                        </p:tgtEl>
                                        <p:attrNameLst>
                                          <p:attrName>style.visibility</p:attrName>
                                        </p:attrNameLst>
                                      </p:cBhvr>
                                      <p:to>
                                        <p:strVal val="visible"/>
                                      </p:to>
                                    </p:set>
                                    <p:animEffect transition="in" filter="fade">
                                      <p:cBhvr>
                                        <p:cTn id="47" dur="500"/>
                                        <p:tgtEl>
                                          <p:spTgt spid="2277"/>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2289"/>
                                        </p:tgtEl>
                                        <p:attrNameLst>
                                          <p:attrName>style.visibility</p:attrName>
                                        </p:attrNameLst>
                                      </p:cBhvr>
                                      <p:to>
                                        <p:strVal val="visible"/>
                                      </p:to>
                                    </p:set>
                                    <p:animEffect transition="in" filter="fade">
                                      <p:cBhvr>
                                        <p:cTn id="52" dur="500"/>
                                        <p:tgtEl>
                                          <p:spTgt spid="22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77" grpId="0"/>
      <p:bldP spid="2287" grpId="0"/>
      <p:bldP spid="2289" grpId="0"/>
      <p:bldP spid="2" grpId="0"/>
      <p:bldP spid="6" grpId="0"/>
      <p:bldP spid="8" grpId="0"/>
      <p:bldP spid="10" grpId="0"/>
      <p:bldP spid="12" grpId="0"/>
      <p:bldP spid="15" grpId="0"/>
      <p:bldP spid="16"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B964B2-3776-7681-CAB9-232DAD1F1F5A}"/>
              </a:ext>
            </a:extLst>
          </p:cNvPr>
          <p:cNvSpPr>
            <a:spLocks noGrp="1"/>
          </p:cNvSpPr>
          <p:nvPr>
            <p:ph type="title"/>
          </p:nvPr>
        </p:nvSpPr>
        <p:spPr>
          <a:xfrm>
            <a:off x="526318" y="321647"/>
            <a:ext cx="6611642" cy="635903"/>
          </a:xfrm>
        </p:spPr>
        <p:txBody>
          <a:bodyPr/>
          <a:lstStyle/>
          <a:p>
            <a:pPr>
              <a:lnSpc>
                <a:spcPct val="100000"/>
              </a:lnSpc>
              <a:buClr>
                <a:srgbClr val="000000"/>
              </a:buClr>
              <a:buFont typeface="Arial"/>
            </a:pPr>
            <a:r>
              <a:rPr lang="en-GB">
                <a:solidFill>
                  <a:schemeClr val="accent1"/>
                </a:solidFill>
                <a:latin typeface="Railway thin"/>
                <a:cs typeface="Arial"/>
                <a:sym typeface="Arial"/>
              </a:rPr>
              <a:t>Web Hosting options</a:t>
            </a:r>
            <a:endParaRPr lang="en-US">
              <a:solidFill>
                <a:schemeClr val="accent1"/>
              </a:solidFill>
              <a:latin typeface="Railway thin"/>
              <a:cs typeface="Arial"/>
              <a:sym typeface="Arial"/>
            </a:endParaRPr>
          </a:p>
        </p:txBody>
      </p:sp>
      <p:sp>
        <p:nvSpPr>
          <p:cNvPr id="5" name="Slide Number Placeholder 4">
            <a:extLst>
              <a:ext uri="{FF2B5EF4-FFF2-40B4-BE49-F238E27FC236}">
                <a16:creationId xmlns:a16="http://schemas.microsoft.com/office/drawing/2014/main" id="{C4AC3248-5D6F-AC96-F6A3-F049405EFF22}"/>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200" b="0" i="0" u="none" strike="noStrike" kern="0" cap="none" spc="0" normalizeH="0" baseline="0" noProof="0" smtClean="0">
                <a:ln>
                  <a:noFill/>
                </a:ln>
                <a:solidFill>
                  <a:srgbClr val="FFFFFF"/>
                </a:solidFill>
                <a:effectLst/>
                <a:uLnTx/>
                <a:uFillTx/>
                <a:latin typeface="Barlow Light"/>
                <a:sym typeface="Barlow Light"/>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46</a:t>
            </a:fld>
            <a:endParaRPr kumimoji="0" lang="en" sz="1200" b="0" i="0" u="none" strike="noStrike" kern="0" cap="none" spc="0" normalizeH="0" baseline="0" noProof="0">
              <a:ln>
                <a:noFill/>
              </a:ln>
              <a:solidFill>
                <a:srgbClr val="FFFFFF"/>
              </a:solidFill>
              <a:effectLst/>
              <a:uLnTx/>
              <a:uFillTx/>
              <a:latin typeface="Barlow Light"/>
              <a:sym typeface="Barlow Light"/>
            </a:endParaRPr>
          </a:p>
        </p:txBody>
      </p:sp>
      <p:sp>
        <p:nvSpPr>
          <p:cNvPr id="6" name="TextBox 5">
            <a:extLst>
              <a:ext uri="{FF2B5EF4-FFF2-40B4-BE49-F238E27FC236}">
                <a16:creationId xmlns:a16="http://schemas.microsoft.com/office/drawing/2014/main" id="{48BCAC35-0719-3ECE-8E39-6343C779E842}"/>
              </a:ext>
            </a:extLst>
          </p:cNvPr>
          <p:cNvSpPr txBox="1"/>
          <p:nvPr/>
        </p:nvSpPr>
        <p:spPr>
          <a:xfrm>
            <a:off x="431557" y="1607425"/>
            <a:ext cx="7389541" cy="1644040"/>
          </a:xfrm>
          <a:prstGeom prst="rect">
            <a:avLst/>
          </a:prstGeom>
          <a:noFill/>
        </p:spPr>
        <p:txBody>
          <a:bodyPr wrap="square" rtlCol="0">
            <a:spAutoFit/>
          </a:bodyPr>
          <a:lstStyle/>
          <a:p>
            <a:pPr marL="457200" lvl="0" indent="-342900">
              <a:lnSpc>
                <a:spcPct val="110000"/>
              </a:lnSpc>
              <a:spcBef>
                <a:spcPts val="600"/>
              </a:spcBef>
              <a:buClr>
                <a:schemeClr val="accent1"/>
              </a:buClr>
              <a:buSzPts val="1800"/>
              <a:buFont typeface="Wingdings" panose="05000000000000000000" pitchFamily="2" charset="2"/>
              <a:buChar char="Ø"/>
            </a:pPr>
            <a:r>
              <a:rPr lang="en-US" sz="2000" dirty="0">
                <a:solidFill>
                  <a:schemeClr val="dk1"/>
                </a:solidFill>
                <a:latin typeface="Barlow Light"/>
              </a:rPr>
              <a:t>Shared Hosting</a:t>
            </a:r>
          </a:p>
          <a:p>
            <a:pPr marL="457200" indent="-342900">
              <a:lnSpc>
                <a:spcPct val="110000"/>
              </a:lnSpc>
              <a:spcBef>
                <a:spcPts val="600"/>
              </a:spcBef>
              <a:buClr>
                <a:schemeClr val="accent1"/>
              </a:buClr>
              <a:buSzPts val="1800"/>
              <a:buFont typeface="Wingdings" panose="05000000000000000000" pitchFamily="2" charset="2"/>
              <a:buChar char="Ø"/>
            </a:pPr>
            <a:r>
              <a:rPr lang="en-US" sz="2000" dirty="0">
                <a:solidFill>
                  <a:schemeClr val="dk1"/>
                </a:solidFill>
                <a:latin typeface="Barlow Light"/>
              </a:rPr>
              <a:t>Dedicated Hosting</a:t>
            </a:r>
          </a:p>
          <a:p>
            <a:pPr marL="457200" lvl="0" indent="-342900">
              <a:lnSpc>
                <a:spcPct val="110000"/>
              </a:lnSpc>
              <a:spcBef>
                <a:spcPts val="600"/>
              </a:spcBef>
              <a:buClr>
                <a:schemeClr val="accent1"/>
              </a:buClr>
              <a:buSzPts val="1800"/>
              <a:buFont typeface="Wingdings" panose="05000000000000000000" pitchFamily="2" charset="2"/>
              <a:buChar char="Ø"/>
            </a:pPr>
            <a:r>
              <a:rPr lang="nb-NO" sz="2000" dirty="0">
                <a:solidFill>
                  <a:schemeClr val="dk1"/>
                </a:solidFill>
                <a:latin typeface="Barlow Light"/>
              </a:rPr>
              <a:t>Virtual Private Server (VPS) Hosting</a:t>
            </a:r>
          </a:p>
          <a:p>
            <a:pPr marL="457200" lvl="0" indent="-342900">
              <a:lnSpc>
                <a:spcPct val="110000"/>
              </a:lnSpc>
              <a:spcBef>
                <a:spcPts val="600"/>
              </a:spcBef>
              <a:buClr>
                <a:schemeClr val="accent1"/>
              </a:buClr>
              <a:buSzPts val="1800"/>
              <a:buFont typeface="Wingdings" panose="05000000000000000000" pitchFamily="2" charset="2"/>
              <a:buChar char="Ø"/>
            </a:pPr>
            <a:r>
              <a:rPr lang="en-US" sz="2000" dirty="0">
                <a:solidFill>
                  <a:schemeClr val="dk1"/>
                </a:solidFill>
                <a:latin typeface="Barlow Light"/>
              </a:rPr>
              <a:t>Cloud Hosting</a:t>
            </a:r>
          </a:p>
        </p:txBody>
      </p:sp>
      <p:grpSp>
        <p:nvGrpSpPr>
          <p:cNvPr id="3" name="Google Shape;4557;p48">
            <a:extLst>
              <a:ext uri="{FF2B5EF4-FFF2-40B4-BE49-F238E27FC236}">
                <a16:creationId xmlns:a16="http://schemas.microsoft.com/office/drawing/2014/main" id="{19272DA2-4F2A-A1EF-BDFA-172DBCF88EAA}"/>
              </a:ext>
            </a:extLst>
          </p:cNvPr>
          <p:cNvGrpSpPr/>
          <p:nvPr/>
        </p:nvGrpSpPr>
        <p:grpSpPr>
          <a:xfrm>
            <a:off x="6100449" y="1868846"/>
            <a:ext cx="2378681" cy="2432501"/>
            <a:chOff x="2602525" y="317054"/>
            <a:chExt cx="4174283" cy="4762495"/>
          </a:xfrm>
        </p:grpSpPr>
        <p:sp>
          <p:nvSpPr>
            <p:cNvPr id="4" name="Google Shape;4558;p48">
              <a:extLst>
                <a:ext uri="{FF2B5EF4-FFF2-40B4-BE49-F238E27FC236}">
                  <a16:creationId xmlns:a16="http://schemas.microsoft.com/office/drawing/2014/main" id="{F47911EC-E102-E3E2-D4F3-98217091BA59}"/>
                </a:ext>
              </a:extLst>
            </p:cNvPr>
            <p:cNvSpPr/>
            <p:nvPr/>
          </p:nvSpPr>
          <p:spPr>
            <a:xfrm>
              <a:off x="3677747" y="776267"/>
              <a:ext cx="2670951" cy="3350306"/>
            </a:xfrm>
            <a:custGeom>
              <a:avLst/>
              <a:gdLst/>
              <a:ahLst/>
              <a:cxnLst/>
              <a:rect l="l" t="t" r="r" b="b"/>
              <a:pathLst>
                <a:path w="2670951" h="3350306" extrusionOk="0">
                  <a:moveTo>
                    <a:pt x="2625857" y="1488073"/>
                  </a:moveTo>
                  <a:lnTo>
                    <a:pt x="60628" y="5983"/>
                  </a:lnTo>
                  <a:cubicBezTo>
                    <a:pt x="51862" y="-199"/>
                    <a:pt x="40631" y="-1694"/>
                    <a:pt x="30552" y="1983"/>
                  </a:cubicBezTo>
                  <a:lnTo>
                    <a:pt x="30552" y="1983"/>
                  </a:lnTo>
                  <a:lnTo>
                    <a:pt x="30552" y="1983"/>
                  </a:lnTo>
                  <a:lnTo>
                    <a:pt x="27982" y="3507"/>
                  </a:lnTo>
                  <a:lnTo>
                    <a:pt x="0" y="19699"/>
                  </a:lnTo>
                  <a:lnTo>
                    <a:pt x="16085" y="42464"/>
                  </a:lnTo>
                  <a:lnTo>
                    <a:pt x="16085" y="1769061"/>
                  </a:lnTo>
                  <a:cubicBezTo>
                    <a:pt x="17798" y="1800712"/>
                    <a:pt x="34483" y="1829649"/>
                    <a:pt x="61009" y="1846975"/>
                  </a:cubicBezTo>
                  <a:lnTo>
                    <a:pt x="2622716" y="3327351"/>
                  </a:lnTo>
                  <a:lnTo>
                    <a:pt x="2626333" y="3350306"/>
                  </a:lnTo>
                  <a:lnTo>
                    <a:pt x="2657456" y="3332304"/>
                  </a:lnTo>
                  <a:lnTo>
                    <a:pt x="2657456" y="3332304"/>
                  </a:lnTo>
                  <a:cubicBezTo>
                    <a:pt x="2666869" y="3325741"/>
                    <a:pt x="2671970" y="3314578"/>
                    <a:pt x="2670781" y="3303157"/>
                  </a:cubicBezTo>
                  <a:lnTo>
                    <a:pt x="2670781" y="1565988"/>
                  </a:lnTo>
                  <a:cubicBezTo>
                    <a:pt x="2669068" y="1534336"/>
                    <a:pt x="2652383" y="1505399"/>
                    <a:pt x="2625857" y="1488073"/>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 name="Google Shape;4559;p48">
              <a:extLst>
                <a:ext uri="{FF2B5EF4-FFF2-40B4-BE49-F238E27FC236}">
                  <a16:creationId xmlns:a16="http://schemas.microsoft.com/office/drawing/2014/main" id="{1CC89101-77D9-EC49-6D01-4C81ACF5B296}"/>
                </a:ext>
              </a:extLst>
            </p:cNvPr>
            <p:cNvSpPr/>
            <p:nvPr/>
          </p:nvSpPr>
          <p:spPr>
            <a:xfrm>
              <a:off x="3662233" y="794118"/>
              <a:ext cx="2655076" cy="3335369"/>
            </a:xfrm>
            <a:custGeom>
              <a:avLst/>
              <a:gdLst/>
              <a:ahLst/>
              <a:cxnLst/>
              <a:rect l="l" t="t" r="r" b="b"/>
              <a:pathLst>
                <a:path w="2655076" h="3335369" extrusionOk="0">
                  <a:moveTo>
                    <a:pt x="2655077" y="1566234"/>
                  </a:moveTo>
                  <a:lnTo>
                    <a:pt x="2655077" y="3303309"/>
                  </a:lnTo>
                  <a:cubicBezTo>
                    <a:pt x="2655077" y="3331884"/>
                    <a:pt x="2635089" y="3343599"/>
                    <a:pt x="2610153" y="3329216"/>
                  </a:cubicBezTo>
                  <a:lnTo>
                    <a:pt x="44924" y="1847031"/>
                  </a:lnTo>
                  <a:cubicBezTo>
                    <a:pt x="18398" y="1829705"/>
                    <a:pt x="1713" y="1800768"/>
                    <a:pt x="0" y="1769117"/>
                  </a:cubicBezTo>
                  <a:lnTo>
                    <a:pt x="0" y="32138"/>
                  </a:lnTo>
                  <a:cubicBezTo>
                    <a:pt x="0" y="3563"/>
                    <a:pt x="20082" y="-8248"/>
                    <a:pt x="44924" y="6134"/>
                  </a:cubicBezTo>
                  <a:lnTo>
                    <a:pt x="2610153" y="1488320"/>
                  </a:lnTo>
                  <a:cubicBezTo>
                    <a:pt x="2636717" y="1505607"/>
                    <a:pt x="2653411" y="1534564"/>
                    <a:pt x="2655077" y="1566234"/>
                  </a:cubicBezTo>
                  <a:close/>
                </a:path>
              </a:pathLst>
            </a:custGeom>
            <a:solidFill>
              <a:srgbClr val="FAFBF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 name="Google Shape;4560;p48">
              <a:extLst>
                <a:ext uri="{FF2B5EF4-FFF2-40B4-BE49-F238E27FC236}">
                  <a16:creationId xmlns:a16="http://schemas.microsoft.com/office/drawing/2014/main" id="{20594F3F-F30E-C5D4-4E6E-15E67C7387E9}"/>
                </a:ext>
              </a:extLst>
            </p:cNvPr>
            <p:cNvSpPr/>
            <p:nvPr/>
          </p:nvSpPr>
          <p:spPr>
            <a:xfrm>
              <a:off x="3763407" y="1012375"/>
              <a:ext cx="1575095" cy="1000982"/>
            </a:xfrm>
            <a:custGeom>
              <a:avLst/>
              <a:gdLst/>
              <a:ahLst/>
              <a:cxnLst/>
              <a:rect l="l" t="t" r="r" b="b"/>
              <a:pathLst>
                <a:path w="1575095" h="1000982" extrusionOk="0">
                  <a:moveTo>
                    <a:pt x="1575095" y="1000982"/>
                  </a:moveTo>
                  <a:lnTo>
                    <a:pt x="0" y="90869"/>
                  </a:lnTo>
                  <a:lnTo>
                    <a:pt x="0" y="0"/>
                  </a:lnTo>
                  <a:lnTo>
                    <a:pt x="1575095" y="910114"/>
                  </a:lnTo>
                  <a:lnTo>
                    <a:pt x="1575095" y="1000982"/>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 name="Google Shape;4561;p48">
              <a:extLst>
                <a:ext uri="{FF2B5EF4-FFF2-40B4-BE49-F238E27FC236}">
                  <a16:creationId xmlns:a16="http://schemas.microsoft.com/office/drawing/2014/main" id="{93FA7DDA-3318-1973-E4CB-6F180CB255A5}"/>
                </a:ext>
              </a:extLst>
            </p:cNvPr>
            <p:cNvSpPr/>
            <p:nvPr/>
          </p:nvSpPr>
          <p:spPr>
            <a:xfrm>
              <a:off x="3763407" y="1170775"/>
              <a:ext cx="1493432" cy="908399"/>
            </a:xfrm>
            <a:custGeom>
              <a:avLst/>
              <a:gdLst/>
              <a:ahLst/>
              <a:cxnLst/>
              <a:rect l="l" t="t" r="r" b="b"/>
              <a:pathLst>
                <a:path w="1493432" h="908399" extrusionOk="0">
                  <a:moveTo>
                    <a:pt x="1493433" y="908399"/>
                  </a:moveTo>
                  <a:lnTo>
                    <a:pt x="0" y="45434"/>
                  </a:lnTo>
                  <a:lnTo>
                    <a:pt x="0" y="0"/>
                  </a:lnTo>
                  <a:lnTo>
                    <a:pt x="1493433" y="862965"/>
                  </a:lnTo>
                  <a:lnTo>
                    <a:pt x="1493433" y="90839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 name="Google Shape;4562;p48">
              <a:extLst>
                <a:ext uri="{FF2B5EF4-FFF2-40B4-BE49-F238E27FC236}">
                  <a16:creationId xmlns:a16="http://schemas.microsoft.com/office/drawing/2014/main" id="{C7843DA8-8D8B-6BC2-86C6-363341A7DB09}"/>
                </a:ext>
              </a:extLst>
            </p:cNvPr>
            <p:cNvSpPr/>
            <p:nvPr/>
          </p:nvSpPr>
          <p:spPr>
            <a:xfrm>
              <a:off x="3763407" y="1252119"/>
              <a:ext cx="1319638" cy="808005"/>
            </a:xfrm>
            <a:custGeom>
              <a:avLst/>
              <a:gdLst/>
              <a:ahLst/>
              <a:cxnLst/>
              <a:rect l="l" t="t" r="r" b="b"/>
              <a:pathLst>
                <a:path w="1319638" h="808005" extrusionOk="0">
                  <a:moveTo>
                    <a:pt x="1319638" y="808006"/>
                  </a:moveTo>
                  <a:lnTo>
                    <a:pt x="0" y="45434"/>
                  </a:lnTo>
                  <a:lnTo>
                    <a:pt x="0" y="0"/>
                  </a:lnTo>
                  <a:lnTo>
                    <a:pt x="1319638" y="762572"/>
                  </a:lnTo>
                  <a:lnTo>
                    <a:pt x="1319638" y="808006"/>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 name="Google Shape;4563;p48">
              <a:extLst>
                <a:ext uri="{FF2B5EF4-FFF2-40B4-BE49-F238E27FC236}">
                  <a16:creationId xmlns:a16="http://schemas.microsoft.com/office/drawing/2014/main" id="{5EA9763D-9127-92E2-9FED-A06024E8789F}"/>
                </a:ext>
              </a:extLst>
            </p:cNvPr>
            <p:cNvSpPr/>
            <p:nvPr/>
          </p:nvSpPr>
          <p:spPr>
            <a:xfrm>
              <a:off x="3763407" y="1333558"/>
              <a:ext cx="1235786" cy="759428"/>
            </a:xfrm>
            <a:custGeom>
              <a:avLst/>
              <a:gdLst/>
              <a:ahLst/>
              <a:cxnLst/>
              <a:rect l="l" t="t" r="r" b="b"/>
              <a:pathLst>
                <a:path w="1235786" h="759428" extrusionOk="0">
                  <a:moveTo>
                    <a:pt x="1235787" y="759428"/>
                  </a:moveTo>
                  <a:lnTo>
                    <a:pt x="0" y="45434"/>
                  </a:lnTo>
                  <a:lnTo>
                    <a:pt x="0" y="0"/>
                  </a:lnTo>
                  <a:lnTo>
                    <a:pt x="1235787" y="713994"/>
                  </a:lnTo>
                  <a:lnTo>
                    <a:pt x="1235787" y="759428"/>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 name="Google Shape;4564;p48">
              <a:extLst>
                <a:ext uri="{FF2B5EF4-FFF2-40B4-BE49-F238E27FC236}">
                  <a16:creationId xmlns:a16="http://schemas.microsoft.com/office/drawing/2014/main" id="{D556DB3F-E8C1-B2A9-C9D3-4ED453217B86}"/>
                </a:ext>
              </a:extLst>
            </p:cNvPr>
            <p:cNvSpPr/>
            <p:nvPr/>
          </p:nvSpPr>
          <p:spPr>
            <a:xfrm>
              <a:off x="5632982" y="2768594"/>
              <a:ext cx="578775" cy="425291"/>
            </a:xfrm>
            <a:custGeom>
              <a:avLst/>
              <a:gdLst/>
              <a:ahLst/>
              <a:cxnLst/>
              <a:rect l="l" t="t" r="r" b="b"/>
              <a:pathLst>
                <a:path w="578775" h="425291" extrusionOk="0">
                  <a:moveTo>
                    <a:pt x="578775" y="425291"/>
                  </a:moveTo>
                  <a:lnTo>
                    <a:pt x="0" y="90869"/>
                  </a:lnTo>
                  <a:lnTo>
                    <a:pt x="0" y="0"/>
                  </a:lnTo>
                  <a:lnTo>
                    <a:pt x="578775" y="334328"/>
                  </a:lnTo>
                  <a:lnTo>
                    <a:pt x="578775" y="425291"/>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 name="Google Shape;4565;p48">
              <a:extLst>
                <a:ext uri="{FF2B5EF4-FFF2-40B4-BE49-F238E27FC236}">
                  <a16:creationId xmlns:a16="http://schemas.microsoft.com/office/drawing/2014/main" id="{9461E340-2473-CCA5-AF22-901D7C448830}"/>
                </a:ext>
              </a:extLst>
            </p:cNvPr>
            <p:cNvSpPr/>
            <p:nvPr/>
          </p:nvSpPr>
          <p:spPr>
            <a:xfrm>
              <a:off x="5632982" y="2926995"/>
              <a:ext cx="548794" cy="362521"/>
            </a:xfrm>
            <a:custGeom>
              <a:avLst/>
              <a:gdLst/>
              <a:ahLst/>
              <a:cxnLst/>
              <a:rect l="l" t="t" r="r" b="b"/>
              <a:pathLst>
                <a:path w="548794" h="362521" extrusionOk="0">
                  <a:moveTo>
                    <a:pt x="548795" y="362521"/>
                  </a:moveTo>
                  <a:lnTo>
                    <a:pt x="0" y="45434"/>
                  </a:lnTo>
                  <a:lnTo>
                    <a:pt x="0" y="0"/>
                  </a:lnTo>
                  <a:lnTo>
                    <a:pt x="548795" y="317087"/>
                  </a:lnTo>
                  <a:lnTo>
                    <a:pt x="548795" y="362521"/>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 name="Google Shape;4566;p48">
              <a:extLst>
                <a:ext uri="{FF2B5EF4-FFF2-40B4-BE49-F238E27FC236}">
                  <a16:creationId xmlns:a16="http://schemas.microsoft.com/office/drawing/2014/main" id="{EEB42735-D41B-AD77-ECC0-4150CF1501CF}"/>
                </a:ext>
              </a:extLst>
            </p:cNvPr>
            <p:cNvSpPr/>
            <p:nvPr/>
          </p:nvSpPr>
          <p:spPr>
            <a:xfrm>
              <a:off x="5632982" y="3008338"/>
              <a:ext cx="484930" cy="325659"/>
            </a:xfrm>
            <a:custGeom>
              <a:avLst/>
              <a:gdLst/>
              <a:ahLst/>
              <a:cxnLst/>
              <a:rect l="l" t="t" r="r" b="b"/>
              <a:pathLst>
                <a:path w="484930" h="325659" extrusionOk="0">
                  <a:moveTo>
                    <a:pt x="484930" y="325660"/>
                  </a:moveTo>
                  <a:lnTo>
                    <a:pt x="0" y="45434"/>
                  </a:lnTo>
                  <a:lnTo>
                    <a:pt x="0" y="0"/>
                  </a:lnTo>
                  <a:lnTo>
                    <a:pt x="484930" y="280226"/>
                  </a:lnTo>
                  <a:lnTo>
                    <a:pt x="484930" y="325660"/>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 name="Google Shape;4567;p48">
              <a:extLst>
                <a:ext uri="{FF2B5EF4-FFF2-40B4-BE49-F238E27FC236}">
                  <a16:creationId xmlns:a16="http://schemas.microsoft.com/office/drawing/2014/main" id="{2AA7672B-CCDC-8113-49F9-A2970AC9611C}"/>
                </a:ext>
              </a:extLst>
            </p:cNvPr>
            <p:cNvSpPr/>
            <p:nvPr/>
          </p:nvSpPr>
          <p:spPr>
            <a:xfrm>
              <a:off x="5632982" y="3089777"/>
              <a:ext cx="454092" cy="307752"/>
            </a:xfrm>
            <a:custGeom>
              <a:avLst/>
              <a:gdLst/>
              <a:ahLst/>
              <a:cxnLst/>
              <a:rect l="l" t="t" r="r" b="b"/>
              <a:pathLst>
                <a:path w="454092" h="307752" extrusionOk="0">
                  <a:moveTo>
                    <a:pt x="454093" y="307753"/>
                  </a:moveTo>
                  <a:lnTo>
                    <a:pt x="0" y="45434"/>
                  </a:lnTo>
                  <a:lnTo>
                    <a:pt x="0" y="0"/>
                  </a:lnTo>
                  <a:lnTo>
                    <a:pt x="454093" y="262319"/>
                  </a:lnTo>
                  <a:lnTo>
                    <a:pt x="454093" y="307753"/>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 name="Google Shape;4568;p48">
              <a:extLst>
                <a:ext uri="{FF2B5EF4-FFF2-40B4-BE49-F238E27FC236}">
                  <a16:creationId xmlns:a16="http://schemas.microsoft.com/office/drawing/2014/main" id="{F7C51511-E721-80FB-23EA-5AF0E9F51E4B}"/>
                </a:ext>
              </a:extLst>
            </p:cNvPr>
            <p:cNvSpPr/>
            <p:nvPr/>
          </p:nvSpPr>
          <p:spPr>
            <a:xfrm>
              <a:off x="3763407" y="1505008"/>
              <a:ext cx="1575095" cy="1000982"/>
            </a:xfrm>
            <a:custGeom>
              <a:avLst/>
              <a:gdLst/>
              <a:ahLst/>
              <a:cxnLst/>
              <a:rect l="l" t="t" r="r" b="b"/>
              <a:pathLst>
                <a:path w="1575095" h="1000982" extrusionOk="0">
                  <a:moveTo>
                    <a:pt x="1575095" y="1000982"/>
                  </a:moveTo>
                  <a:lnTo>
                    <a:pt x="0" y="90868"/>
                  </a:lnTo>
                  <a:lnTo>
                    <a:pt x="0" y="0"/>
                  </a:lnTo>
                  <a:lnTo>
                    <a:pt x="1575095" y="910114"/>
                  </a:lnTo>
                  <a:lnTo>
                    <a:pt x="1575095" y="1000982"/>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 name="Google Shape;4569;p48">
              <a:extLst>
                <a:ext uri="{FF2B5EF4-FFF2-40B4-BE49-F238E27FC236}">
                  <a16:creationId xmlns:a16="http://schemas.microsoft.com/office/drawing/2014/main" id="{58C57C00-673B-CA15-3782-7D5B6D7E1156}"/>
                </a:ext>
              </a:extLst>
            </p:cNvPr>
            <p:cNvSpPr/>
            <p:nvPr/>
          </p:nvSpPr>
          <p:spPr>
            <a:xfrm>
              <a:off x="3763407" y="1663408"/>
              <a:ext cx="1493432" cy="908399"/>
            </a:xfrm>
            <a:custGeom>
              <a:avLst/>
              <a:gdLst/>
              <a:ahLst/>
              <a:cxnLst/>
              <a:rect l="l" t="t" r="r" b="b"/>
              <a:pathLst>
                <a:path w="1493432" h="908399" extrusionOk="0">
                  <a:moveTo>
                    <a:pt x="1493433" y="908399"/>
                  </a:moveTo>
                  <a:lnTo>
                    <a:pt x="0" y="45529"/>
                  </a:lnTo>
                  <a:lnTo>
                    <a:pt x="0" y="0"/>
                  </a:lnTo>
                  <a:lnTo>
                    <a:pt x="1493433" y="862965"/>
                  </a:lnTo>
                  <a:lnTo>
                    <a:pt x="1493433" y="90839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 name="Google Shape;4570;p48">
              <a:extLst>
                <a:ext uri="{FF2B5EF4-FFF2-40B4-BE49-F238E27FC236}">
                  <a16:creationId xmlns:a16="http://schemas.microsoft.com/office/drawing/2014/main" id="{EAAFC2DE-0782-5E9D-E721-38A1442EC162}"/>
                </a:ext>
              </a:extLst>
            </p:cNvPr>
            <p:cNvSpPr/>
            <p:nvPr/>
          </p:nvSpPr>
          <p:spPr>
            <a:xfrm>
              <a:off x="3763407" y="1744847"/>
              <a:ext cx="1319638" cy="807910"/>
            </a:xfrm>
            <a:custGeom>
              <a:avLst/>
              <a:gdLst/>
              <a:ahLst/>
              <a:cxnLst/>
              <a:rect l="l" t="t" r="r" b="b"/>
              <a:pathLst>
                <a:path w="1319638" h="807910" extrusionOk="0">
                  <a:moveTo>
                    <a:pt x="1319638" y="807911"/>
                  </a:moveTo>
                  <a:lnTo>
                    <a:pt x="0" y="45434"/>
                  </a:lnTo>
                  <a:lnTo>
                    <a:pt x="0" y="0"/>
                  </a:lnTo>
                  <a:lnTo>
                    <a:pt x="1319638" y="762476"/>
                  </a:lnTo>
                  <a:lnTo>
                    <a:pt x="1319638" y="807911"/>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 name="Google Shape;4571;p48">
              <a:extLst>
                <a:ext uri="{FF2B5EF4-FFF2-40B4-BE49-F238E27FC236}">
                  <a16:creationId xmlns:a16="http://schemas.microsoft.com/office/drawing/2014/main" id="{B5F181EA-E7C9-602B-C8AE-9FD396363DC8}"/>
                </a:ext>
              </a:extLst>
            </p:cNvPr>
            <p:cNvSpPr/>
            <p:nvPr/>
          </p:nvSpPr>
          <p:spPr>
            <a:xfrm>
              <a:off x="3763407" y="1826191"/>
              <a:ext cx="1235786" cy="759523"/>
            </a:xfrm>
            <a:custGeom>
              <a:avLst/>
              <a:gdLst/>
              <a:ahLst/>
              <a:cxnLst/>
              <a:rect l="l" t="t" r="r" b="b"/>
              <a:pathLst>
                <a:path w="1235786" h="759523" extrusionOk="0">
                  <a:moveTo>
                    <a:pt x="1235787" y="759523"/>
                  </a:moveTo>
                  <a:lnTo>
                    <a:pt x="0" y="45434"/>
                  </a:lnTo>
                  <a:lnTo>
                    <a:pt x="0" y="0"/>
                  </a:lnTo>
                  <a:lnTo>
                    <a:pt x="1235787" y="713994"/>
                  </a:lnTo>
                  <a:lnTo>
                    <a:pt x="1235787" y="759523"/>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 name="Google Shape;4572;p48">
              <a:extLst>
                <a:ext uri="{FF2B5EF4-FFF2-40B4-BE49-F238E27FC236}">
                  <a16:creationId xmlns:a16="http://schemas.microsoft.com/office/drawing/2014/main" id="{927D9726-1AF3-F030-F96B-6D84DA104096}"/>
                </a:ext>
              </a:extLst>
            </p:cNvPr>
            <p:cNvSpPr/>
            <p:nvPr/>
          </p:nvSpPr>
          <p:spPr>
            <a:xfrm>
              <a:off x="3763407" y="1997641"/>
              <a:ext cx="1575095" cy="1001077"/>
            </a:xfrm>
            <a:custGeom>
              <a:avLst/>
              <a:gdLst/>
              <a:ahLst/>
              <a:cxnLst/>
              <a:rect l="l" t="t" r="r" b="b"/>
              <a:pathLst>
                <a:path w="1575095" h="1001077" extrusionOk="0">
                  <a:moveTo>
                    <a:pt x="1575095" y="1001078"/>
                  </a:moveTo>
                  <a:lnTo>
                    <a:pt x="0" y="90964"/>
                  </a:lnTo>
                  <a:lnTo>
                    <a:pt x="0" y="0"/>
                  </a:lnTo>
                  <a:lnTo>
                    <a:pt x="1575095" y="910209"/>
                  </a:lnTo>
                  <a:lnTo>
                    <a:pt x="1575095" y="1001078"/>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 name="Google Shape;4573;p48">
              <a:extLst>
                <a:ext uri="{FF2B5EF4-FFF2-40B4-BE49-F238E27FC236}">
                  <a16:creationId xmlns:a16="http://schemas.microsoft.com/office/drawing/2014/main" id="{040A0A18-2E5D-9CAC-F949-4C7D506F110C}"/>
                </a:ext>
              </a:extLst>
            </p:cNvPr>
            <p:cNvSpPr/>
            <p:nvPr/>
          </p:nvSpPr>
          <p:spPr>
            <a:xfrm>
              <a:off x="3763407" y="2156137"/>
              <a:ext cx="1493432" cy="908399"/>
            </a:xfrm>
            <a:custGeom>
              <a:avLst/>
              <a:gdLst/>
              <a:ahLst/>
              <a:cxnLst/>
              <a:rect l="l" t="t" r="r" b="b"/>
              <a:pathLst>
                <a:path w="1493432" h="908399" extrusionOk="0">
                  <a:moveTo>
                    <a:pt x="1493433" y="908399"/>
                  </a:moveTo>
                  <a:lnTo>
                    <a:pt x="0" y="45434"/>
                  </a:lnTo>
                  <a:lnTo>
                    <a:pt x="0" y="0"/>
                  </a:lnTo>
                  <a:lnTo>
                    <a:pt x="1493433" y="862870"/>
                  </a:lnTo>
                  <a:lnTo>
                    <a:pt x="1493433" y="90839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 name="Google Shape;4574;p48">
              <a:extLst>
                <a:ext uri="{FF2B5EF4-FFF2-40B4-BE49-F238E27FC236}">
                  <a16:creationId xmlns:a16="http://schemas.microsoft.com/office/drawing/2014/main" id="{419B45AC-EF05-8EEE-7E29-A80B54CF6B54}"/>
                </a:ext>
              </a:extLst>
            </p:cNvPr>
            <p:cNvSpPr/>
            <p:nvPr/>
          </p:nvSpPr>
          <p:spPr>
            <a:xfrm>
              <a:off x="3763407" y="2237480"/>
              <a:ext cx="1319638" cy="808005"/>
            </a:xfrm>
            <a:custGeom>
              <a:avLst/>
              <a:gdLst/>
              <a:ahLst/>
              <a:cxnLst/>
              <a:rect l="l" t="t" r="r" b="b"/>
              <a:pathLst>
                <a:path w="1319638" h="808005" extrusionOk="0">
                  <a:moveTo>
                    <a:pt x="1319638" y="808006"/>
                  </a:moveTo>
                  <a:lnTo>
                    <a:pt x="0" y="45434"/>
                  </a:lnTo>
                  <a:lnTo>
                    <a:pt x="0" y="0"/>
                  </a:lnTo>
                  <a:lnTo>
                    <a:pt x="1319638" y="762476"/>
                  </a:lnTo>
                  <a:lnTo>
                    <a:pt x="1319638" y="808006"/>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 name="Google Shape;4575;p48">
              <a:extLst>
                <a:ext uri="{FF2B5EF4-FFF2-40B4-BE49-F238E27FC236}">
                  <a16:creationId xmlns:a16="http://schemas.microsoft.com/office/drawing/2014/main" id="{739BDE31-710A-DEE9-DF5C-E4DDD549F7B6}"/>
                </a:ext>
              </a:extLst>
            </p:cNvPr>
            <p:cNvSpPr/>
            <p:nvPr/>
          </p:nvSpPr>
          <p:spPr>
            <a:xfrm>
              <a:off x="3763407" y="2318824"/>
              <a:ext cx="1235786" cy="759523"/>
            </a:xfrm>
            <a:custGeom>
              <a:avLst/>
              <a:gdLst/>
              <a:ahLst/>
              <a:cxnLst/>
              <a:rect l="l" t="t" r="r" b="b"/>
              <a:pathLst>
                <a:path w="1235786" h="759523" extrusionOk="0">
                  <a:moveTo>
                    <a:pt x="1235787" y="759523"/>
                  </a:moveTo>
                  <a:lnTo>
                    <a:pt x="0" y="45529"/>
                  </a:lnTo>
                  <a:lnTo>
                    <a:pt x="0" y="0"/>
                  </a:lnTo>
                  <a:lnTo>
                    <a:pt x="1235787" y="714089"/>
                  </a:lnTo>
                  <a:lnTo>
                    <a:pt x="1235787" y="759523"/>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 name="Google Shape;4576;p48">
              <a:extLst>
                <a:ext uri="{FF2B5EF4-FFF2-40B4-BE49-F238E27FC236}">
                  <a16:creationId xmlns:a16="http://schemas.microsoft.com/office/drawing/2014/main" id="{2A1427C0-AFC0-CD17-987F-B6F896E4B782}"/>
                </a:ext>
              </a:extLst>
            </p:cNvPr>
            <p:cNvSpPr/>
            <p:nvPr/>
          </p:nvSpPr>
          <p:spPr>
            <a:xfrm>
              <a:off x="3763407" y="2490369"/>
              <a:ext cx="1575095" cy="1000982"/>
            </a:xfrm>
            <a:custGeom>
              <a:avLst/>
              <a:gdLst/>
              <a:ahLst/>
              <a:cxnLst/>
              <a:rect l="l" t="t" r="r" b="b"/>
              <a:pathLst>
                <a:path w="1575095" h="1000982" extrusionOk="0">
                  <a:moveTo>
                    <a:pt x="1575095" y="1000982"/>
                  </a:moveTo>
                  <a:lnTo>
                    <a:pt x="0" y="90869"/>
                  </a:lnTo>
                  <a:lnTo>
                    <a:pt x="0" y="0"/>
                  </a:lnTo>
                  <a:lnTo>
                    <a:pt x="1575095" y="910114"/>
                  </a:lnTo>
                  <a:lnTo>
                    <a:pt x="1575095" y="1000982"/>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 name="Google Shape;4577;p48">
              <a:extLst>
                <a:ext uri="{FF2B5EF4-FFF2-40B4-BE49-F238E27FC236}">
                  <a16:creationId xmlns:a16="http://schemas.microsoft.com/office/drawing/2014/main" id="{96425031-493A-EFE3-FF41-A9E963EFEC81}"/>
                </a:ext>
              </a:extLst>
            </p:cNvPr>
            <p:cNvSpPr/>
            <p:nvPr/>
          </p:nvSpPr>
          <p:spPr>
            <a:xfrm>
              <a:off x="3763407" y="2648770"/>
              <a:ext cx="1493528" cy="887920"/>
            </a:xfrm>
            <a:custGeom>
              <a:avLst/>
              <a:gdLst/>
              <a:ahLst/>
              <a:cxnLst/>
              <a:rect l="l" t="t" r="r" b="b"/>
              <a:pathLst>
                <a:path w="1493528" h="887920" extrusionOk="0">
                  <a:moveTo>
                    <a:pt x="1493528" y="862965"/>
                  </a:moveTo>
                  <a:lnTo>
                    <a:pt x="1493528" y="887920"/>
                  </a:lnTo>
                  <a:lnTo>
                    <a:pt x="0" y="24955"/>
                  </a:lnTo>
                  <a:lnTo>
                    <a:pt x="0" y="0"/>
                  </a:lnTo>
                  <a:lnTo>
                    <a:pt x="1493528" y="862965"/>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 name="Google Shape;4578;p48">
              <a:extLst>
                <a:ext uri="{FF2B5EF4-FFF2-40B4-BE49-F238E27FC236}">
                  <a16:creationId xmlns:a16="http://schemas.microsoft.com/office/drawing/2014/main" id="{D147920A-0C8E-8AB6-B048-5FB44898FFD2}"/>
                </a:ext>
              </a:extLst>
            </p:cNvPr>
            <p:cNvSpPr/>
            <p:nvPr/>
          </p:nvSpPr>
          <p:spPr>
            <a:xfrm>
              <a:off x="5633267" y="2100963"/>
              <a:ext cx="578489" cy="901329"/>
            </a:xfrm>
            <a:custGeom>
              <a:avLst/>
              <a:gdLst/>
              <a:ahLst/>
              <a:cxnLst/>
              <a:rect l="l" t="t" r="r" b="b"/>
              <a:pathLst>
                <a:path w="578489" h="901329" extrusionOk="0">
                  <a:moveTo>
                    <a:pt x="560502" y="899184"/>
                  </a:moveTo>
                  <a:lnTo>
                    <a:pt x="17989" y="585621"/>
                  </a:lnTo>
                  <a:cubicBezTo>
                    <a:pt x="6910" y="577639"/>
                    <a:pt x="247" y="564895"/>
                    <a:pt x="0" y="551236"/>
                  </a:cubicBezTo>
                  <a:lnTo>
                    <a:pt x="0" y="15645"/>
                  </a:lnTo>
                  <a:cubicBezTo>
                    <a:pt x="0" y="2405"/>
                    <a:pt x="8090" y="-3405"/>
                    <a:pt x="17989" y="2024"/>
                  </a:cubicBezTo>
                  <a:lnTo>
                    <a:pt x="560502" y="315587"/>
                  </a:lnTo>
                  <a:cubicBezTo>
                    <a:pt x="571580" y="323569"/>
                    <a:pt x="578242" y="336314"/>
                    <a:pt x="578490" y="349973"/>
                  </a:cubicBezTo>
                  <a:lnTo>
                    <a:pt x="578490" y="885563"/>
                  </a:lnTo>
                  <a:cubicBezTo>
                    <a:pt x="578490" y="898803"/>
                    <a:pt x="570400" y="904899"/>
                    <a:pt x="560502" y="89918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 name="Google Shape;4579;p48">
              <a:extLst>
                <a:ext uri="{FF2B5EF4-FFF2-40B4-BE49-F238E27FC236}">
                  <a16:creationId xmlns:a16="http://schemas.microsoft.com/office/drawing/2014/main" id="{01C76F8C-9717-295F-2FF4-A000BD074DFB}"/>
                </a:ext>
              </a:extLst>
            </p:cNvPr>
            <p:cNvSpPr/>
            <p:nvPr/>
          </p:nvSpPr>
          <p:spPr>
            <a:xfrm>
              <a:off x="3680697" y="317054"/>
              <a:ext cx="2667830" cy="1909376"/>
            </a:xfrm>
            <a:custGeom>
              <a:avLst/>
              <a:gdLst/>
              <a:ahLst/>
              <a:cxnLst/>
              <a:rect l="l" t="t" r="r" b="b"/>
              <a:pathLst>
                <a:path w="2667830" h="1909376" extrusionOk="0">
                  <a:moveTo>
                    <a:pt x="2622906" y="1487514"/>
                  </a:moveTo>
                  <a:lnTo>
                    <a:pt x="57678" y="5329"/>
                  </a:lnTo>
                  <a:cubicBezTo>
                    <a:pt x="49302" y="-517"/>
                    <a:pt x="38518" y="-1633"/>
                    <a:pt x="29124" y="2376"/>
                  </a:cubicBezTo>
                  <a:lnTo>
                    <a:pt x="29124" y="2376"/>
                  </a:lnTo>
                  <a:lnTo>
                    <a:pt x="29124" y="2376"/>
                  </a:lnTo>
                  <a:lnTo>
                    <a:pt x="28553" y="2376"/>
                  </a:lnTo>
                  <a:lnTo>
                    <a:pt x="0" y="18378"/>
                  </a:lnTo>
                  <a:lnTo>
                    <a:pt x="12563" y="38762"/>
                  </a:lnTo>
                  <a:lnTo>
                    <a:pt x="12563" y="320416"/>
                  </a:lnTo>
                  <a:cubicBezTo>
                    <a:pt x="12563" y="353468"/>
                    <a:pt x="32741" y="391949"/>
                    <a:pt x="57583" y="406141"/>
                  </a:cubicBezTo>
                  <a:lnTo>
                    <a:pt x="2617386" y="1885374"/>
                  </a:lnTo>
                  <a:lnTo>
                    <a:pt x="2618719" y="1909377"/>
                  </a:lnTo>
                  <a:lnTo>
                    <a:pt x="2651174" y="1891470"/>
                  </a:lnTo>
                  <a:lnTo>
                    <a:pt x="2651936" y="1890993"/>
                  </a:lnTo>
                  <a:lnTo>
                    <a:pt x="2652888" y="1890517"/>
                  </a:lnTo>
                  <a:lnTo>
                    <a:pt x="2652888" y="1890517"/>
                  </a:lnTo>
                  <a:cubicBezTo>
                    <a:pt x="2662405" y="1884897"/>
                    <a:pt x="2667830" y="1872324"/>
                    <a:pt x="2667830" y="1854608"/>
                  </a:cubicBezTo>
                  <a:lnTo>
                    <a:pt x="2667830" y="1573525"/>
                  </a:lnTo>
                  <a:cubicBezTo>
                    <a:pt x="2667830" y="1540378"/>
                    <a:pt x="2647653" y="1501897"/>
                    <a:pt x="2622906" y="1487514"/>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 name="Google Shape;4580;p48">
              <a:extLst>
                <a:ext uri="{FF2B5EF4-FFF2-40B4-BE49-F238E27FC236}">
                  <a16:creationId xmlns:a16="http://schemas.microsoft.com/office/drawing/2014/main" id="{A4A83C27-1D87-FF24-D378-5A36F383C7FF}"/>
                </a:ext>
              </a:extLst>
            </p:cNvPr>
            <p:cNvSpPr/>
            <p:nvPr/>
          </p:nvSpPr>
          <p:spPr>
            <a:xfrm>
              <a:off x="3662233" y="334831"/>
              <a:ext cx="2655171" cy="1893451"/>
            </a:xfrm>
            <a:custGeom>
              <a:avLst/>
              <a:gdLst/>
              <a:ahLst/>
              <a:cxnLst/>
              <a:rect l="l" t="t" r="r" b="b"/>
              <a:pathLst>
                <a:path w="2655171" h="1893451" extrusionOk="0">
                  <a:moveTo>
                    <a:pt x="2610153" y="1888076"/>
                  </a:moveTo>
                  <a:lnTo>
                    <a:pt x="44924" y="405890"/>
                  </a:lnTo>
                  <a:cubicBezTo>
                    <a:pt x="20082" y="391508"/>
                    <a:pt x="0" y="353027"/>
                    <a:pt x="0" y="320165"/>
                  </a:cubicBezTo>
                  <a:lnTo>
                    <a:pt x="0" y="39368"/>
                  </a:lnTo>
                  <a:cubicBezTo>
                    <a:pt x="0" y="6317"/>
                    <a:pt x="20082" y="-8923"/>
                    <a:pt x="44924" y="5364"/>
                  </a:cubicBezTo>
                  <a:lnTo>
                    <a:pt x="2610153" y="1487168"/>
                  </a:lnTo>
                  <a:cubicBezTo>
                    <a:pt x="2634994" y="1501551"/>
                    <a:pt x="2655172" y="1540032"/>
                    <a:pt x="2655172" y="1572893"/>
                  </a:cubicBezTo>
                  <a:lnTo>
                    <a:pt x="2655172" y="1853976"/>
                  </a:lnTo>
                  <a:cubicBezTo>
                    <a:pt x="2655172" y="1887218"/>
                    <a:pt x="2634994" y="1902363"/>
                    <a:pt x="2610153" y="1888076"/>
                  </a:cubicBezTo>
                  <a:close/>
                </a:path>
              </a:pathLst>
            </a:custGeom>
            <a:solidFill>
              <a:srgbClr val="FAFBF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 name="Google Shape;4581;p48">
              <a:extLst>
                <a:ext uri="{FF2B5EF4-FFF2-40B4-BE49-F238E27FC236}">
                  <a16:creationId xmlns:a16="http://schemas.microsoft.com/office/drawing/2014/main" id="{25E77A2B-1F90-F70A-757F-DEAE0EA21DF1}"/>
                </a:ext>
              </a:extLst>
            </p:cNvPr>
            <p:cNvSpPr/>
            <p:nvPr/>
          </p:nvSpPr>
          <p:spPr>
            <a:xfrm>
              <a:off x="3763692" y="506668"/>
              <a:ext cx="2448064" cy="1546988"/>
            </a:xfrm>
            <a:custGeom>
              <a:avLst/>
              <a:gdLst/>
              <a:ahLst/>
              <a:cxnLst/>
              <a:rect l="l" t="t" r="r" b="b"/>
              <a:pathLst>
                <a:path w="2448064" h="1546988" extrusionOk="0">
                  <a:moveTo>
                    <a:pt x="2430077" y="1544789"/>
                  </a:moveTo>
                  <a:lnTo>
                    <a:pt x="17703" y="150995"/>
                  </a:lnTo>
                  <a:cubicBezTo>
                    <a:pt x="6701" y="142981"/>
                    <a:pt x="133" y="130229"/>
                    <a:pt x="0" y="116610"/>
                  </a:cubicBezTo>
                  <a:lnTo>
                    <a:pt x="0" y="15645"/>
                  </a:lnTo>
                  <a:cubicBezTo>
                    <a:pt x="0" y="2405"/>
                    <a:pt x="7995" y="-3405"/>
                    <a:pt x="17989" y="2024"/>
                  </a:cubicBezTo>
                  <a:lnTo>
                    <a:pt x="2430077" y="1395913"/>
                  </a:lnTo>
                  <a:cubicBezTo>
                    <a:pt x="2441174" y="1403876"/>
                    <a:pt x="2447846" y="1416630"/>
                    <a:pt x="2448065" y="1430298"/>
                  </a:cubicBezTo>
                  <a:lnTo>
                    <a:pt x="2448065" y="1531168"/>
                  </a:lnTo>
                  <a:cubicBezTo>
                    <a:pt x="2448065" y="1544503"/>
                    <a:pt x="2439975" y="1550599"/>
                    <a:pt x="2430077" y="1544789"/>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 name="Google Shape;4582;p48">
              <a:extLst>
                <a:ext uri="{FF2B5EF4-FFF2-40B4-BE49-F238E27FC236}">
                  <a16:creationId xmlns:a16="http://schemas.microsoft.com/office/drawing/2014/main" id="{12EB2A49-41B7-7273-F34F-156604D35CC0}"/>
                </a:ext>
              </a:extLst>
            </p:cNvPr>
            <p:cNvSpPr/>
            <p:nvPr/>
          </p:nvSpPr>
          <p:spPr>
            <a:xfrm>
              <a:off x="6042246" y="1815046"/>
              <a:ext cx="173984" cy="241344"/>
            </a:xfrm>
            <a:custGeom>
              <a:avLst/>
              <a:gdLst/>
              <a:ahLst/>
              <a:cxnLst/>
              <a:rect l="l" t="t" r="r" b="b"/>
              <a:pathLst>
                <a:path w="173984" h="241344" extrusionOk="0">
                  <a:moveTo>
                    <a:pt x="155996" y="239077"/>
                  </a:moveTo>
                  <a:lnTo>
                    <a:pt x="0" y="148876"/>
                  </a:lnTo>
                  <a:lnTo>
                    <a:pt x="0" y="0"/>
                  </a:lnTo>
                  <a:lnTo>
                    <a:pt x="155996" y="90106"/>
                  </a:lnTo>
                  <a:cubicBezTo>
                    <a:pt x="167094" y="98069"/>
                    <a:pt x="173766" y="110823"/>
                    <a:pt x="173985" y="124492"/>
                  </a:cubicBezTo>
                  <a:lnTo>
                    <a:pt x="173985" y="225457"/>
                  </a:lnTo>
                  <a:cubicBezTo>
                    <a:pt x="173985" y="238696"/>
                    <a:pt x="165895" y="245078"/>
                    <a:pt x="155996" y="23907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 name="Google Shape;4583;p48">
              <a:extLst>
                <a:ext uri="{FF2B5EF4-FFF2-40B4-BE49-F238E27FC236}">
                  <a16:creationId xmlns:a16="http://schemas.microsoft.com/office/drawing/2014/main" id="{607C17E3-906F-A752-9835-D63D85278BD7}"/>
                </a:ext>
              </a:extLst>
            </p:cNvPr>
            <p:cNvSpPr/>
            <p:nvPr/>
          </p:nvSpPr>
          <p:spPr>
            <a:xfrm>
              <a:off x="3824606" y="578160"/>
              <a:ext cx="40165" cy="72472"/>
            </a:xfrm>
            <a:custGeom>
              <a:avLst/>
              <a:gdLst/>
              <a:ahLst/>
              <a:cxnLst/>
              <a:rect l="l" t="t" r="r" b="b"/>
              <a:pathLst>
                <a:path w="40165" h="72472" extrusionOk="0">
                  <a:moveTo>
                    <a:pt x="19702" y="39213"/>
                  </a:moveTo>
                  <a:cubicBezTo>
                    <a:pt x="14343" y="34706"/>
                    <a:pt x="9642" y="29481"/>
                    <a:pt x="5711" y="23687"/>
                  </a:cubicBezTo>
                  <a:cubicBezTo>
                    <a:pt x="3103" y="19577"/>
                    <a:pt x="1656" y="14838"/>
                    <a:pt x="1523" y="9971"/>
                  </a:cubicBezTo>
                  <a:cubicBezTo>
                    <a:pt x="1523" y="4892"/>
                    <a:pt x="3236" y="1716"/>
                    <a:pt x="6663" y="446"/>
                  </a:cubicBezTo>
                  <a:cubicBezTo>
                    <a:pt x="11402" y="-686"/>
                    <a:pt x="16390" y="362"/>
                    <a:pt x="20273" y="3304"/>
                  </a:cubicBezTo>
                  <a:cubicBezTo>
                    <a:pt x="27820" y="7698"/>
                    <a:pt x="33779" y="14365"/>
                    <a:pt x="37310" y="22354"/>
                  </a:cubicBezTo>
                  <a:cubicBezTo>
                    <a:pt x="38899" y="25889"/>
                    <a:pt x="39746" y="29716"/>
                    <a:pt x="39784" y="33593"/>
                  </a:cubicBezTo>
                  <a:lnTo>
                    <a:pt x="32456" y="29307"/>
                  </a:lnTo>
                  <a:cubicBezTo>
                    <a:pt x="32446" y="25435"/>
                    <a:pt x="31361" y="21642"/>
                    <a:pt x="29315" y="18353"/>
                  </a:cubicBezTo>
                  <a:cubicBezTo>
                    <a:pt x="27059" y="14814"/>
                    <a:pt x="23947" y="11899"/>
                    <a:pt x="20273" y="9876"/>
                  </a:cubicBezTo>
                  <a:cubicBezTo>
                    <a:pt x="17893" y="8035"/>
                    <a:pt x="14867" y="7244"/>
                    <a:pt x="11897" y="7685"/>
                  </a:cubicBezTo>
                  <a:cubicBezTo>
                    <a:pt x="9899" y="8352"/>
                    <a:pt x="8852" y="10352"/>
                    <a:pt x="8852" y="13591"/>
                  </a:cubicBezTo>
                  <a:cubicBezTo>
                    <a:pt x="8956" y="16577"/>
                    <a:pt x="9946" y="19463"/>
                    <a:pt x="11707" y="21878"/>
                  </a:cubicBezTo>
                  <a:cubicBezTo>
                    <a:pt x="14410" y="25801"/>
                    <a:pt x="17608" y="29356"/>
                    <a:pt x="21225" y="32450"/>
                  </a:cubicBezTo>
                  <a:cubicBezTo>
                    <a:pt x="25289" y="35896"/>
                    <a:pt x="29077" y="39653"/>
                    <a:pt x="32551" y="43690"/>
                  </a:cubicBezTo>
                  <a:cubicBezTo>
                    <a:pt x="34911" y="46585"/>
                    <a:pt x="36862" y="49789"/>
                    <a:pt x="38357" y="53215"/>
                  </a:cubicBezTo>
                  <a:cubicBezTo>
                    <a:pt x="39565" y="56243"/>
                    <a:pt x="40184" y="59478"/>
                    <a:pt x="40165" y="62740"/>
                  </a:cubicBezTo>
                  <a:cubicBezTo>
                    <a:pt x="40165" y="67883"/>
                    <a:pt x="38452" y="71027"/>
                    <a:pt x="34930" y="72265"/>
                  </a:cubicBezTo>
                  <a:cubicBezTo>
                    <a:pt x="30000" y="73000"/>
                    <a:pt x="24975" y="71769"/>
                    <a:pt x="20939" y="68836"/>
                  </a:cubicBezTo>
                  <a:cubicBezTo>
                    <a:pt x="16989" y="66477"/>
                    <a:pt x="13392" y="63558"/>
                    <a:pt x="10279" y="60168"/>
                  </a:cubicBezTo>
                  <a:cubicBezTo>
                    <a:pt x="7177" y="56803"/>
                    <a:pt x="4607" y="52980"/>
                    <a:pt x="2665" y="48833"/>
                  </a:cubicBezTo>
                  <a:cubicBezTo>
                    <a:pt x="980" y="45220"/>
                    <a:pt x="76" y="41293"/>
                    <a:pt x="0" y="37308"/>
                  </a:cubicBezTo>
                  <a:lnTo>
                    <a:pt x="7329" y="41594"/>
                  </a:lnTo>
                  <a:cubicBezTo>
                    <a:pt x="7395" y="45632"/>
                    <a:pt x="8690" y="49553"/>
                    <a:pt x="11041" y="52834"/>
                  </a:cubicBezTo>
                  <a:cubicBezTo>
                    <a:pt x="13468" y="56677"/>
                    <a:pt x="16713" y="59932"/>
                    <a:pt x="20558" y="62359"/>
                  </a:cubicBezTo>
                  <a:cubicBezTo>
                    <a:pt x="23109" y="64223"/>
                    <a:pt x="26269" y="65072"/>
                    <a:pt x="29410" y="64740"/>
                  </a:cubicBezTo>
                  <a:cubicBezTo>
                    <a:pt x="31504" y="64073"/>
                    <a:pt x="32456" y="62168"/>
                    <a:pt x="32456" y="59025"/>
                  </a:cubicBezTo>
                  <a:cubicBezTo>
                    <a:pt x="32427" y="55849"/>
                    <a:pt x="31437" y="52758"/>
                    <a:pt x="29600" y="50167"/>
                  </a:cubicBezTo>
                  <a:cubicBezTo>
                    <a:pt x="26726" y="46153"/>
                    <a:pt x="23404" y="42479"/>
                    <a:pt x="19702" y="39213"/>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 name="Google Shape;4584;p48">
              <a:extLst>
                <a:ext uri="{FF2B5EF4-FFF2-40B4-BE49-F238E27FC236}">
                  <a16:creationId xmlns:a16="http://schemas.microsoft.com/office/drawing/2014/main" id="{409932CA-9853-F629-6410-164398769758}"/>
                </a:ext>
              </a:extLst>
            </p:cNvPr>
            <p:cNvSpPr/>
            <p:nvPr/>
          </p:nvSpPr>
          <p:spPr>
            <a:xfrm>
              <a:off x="3871213" y="621212"/>
              <a:ext cx="35348" cy="54941"/>
            </a:xfrm>
            <a:custGeom>
              <a:avLst/>
              <a:gdLst/>
              <a:ahLst/>
              <a:cxnLst/>
              <a:rect l="l" t="t" r="r" b="b"/>
              <a:pathLst>
                <a:path w="35348" h="54941" extrusionOk="0">
                  <a:moveTo>
                    <a:pt x="18875" y="51977"/>
                  </a:moveTo>
                  <a:cubicBezTo>
                    <a:pt x="13135" y="48563"/>
                    <a:pt x="8434" y="43659"/>
                    <a:pt x="5264" y="37785"/>
                  </a:cubicBezTo>
                  <a:cubicBezTo>
                    <a:pt x="1838" y="31676"/>
                    <a:pt x="39" y="24788"/>
                    <a:pt x="29" y="17782"/>
                  </a:cubicBezTo>
                  <a:lnTo>
                    <a:pt x="29" y="16354"/>
                  </a:lnTo>
                  <a:cubicBezTo>
                    <a:pt x="-170" y="12433"/>
                    <a:pt x="648" y="8529"/>
                    <a:pt x="2409" y="5019"/>
                  </a:cubicBezTo>
                  <a:cubicBezTo>
                    <a:pt x="3665" y="2461"/>
                    <a:pt x="6073" y="656"/>
                    <a:pt x="8881" y="161"/>
                  </a:cubicBezTo>
                  <a:cubicBezTo>
                    <a:pt x="12203" y="-359"/>
                    <a:pt x="15601" y="390"/>
                    <a:pt x="18399" y="2257"/>
                  </a:cubicBezTo>
                  <a:cubicBezTo>
                    <a:pt x="23757" y="5352"/>
                    <a:pt x="28097" y="9957"/>
                    <a:pt x="30867" y="15496"/>
                  </a:cubicBezTo>
                  <a:cubicBezTo>
                    <a:pt x="33932" y="21744"/>
                    <a:pt x="35474" y="28634"/>
                    <a:pt x="35340" y="35594"/>
                  </a:cubicBezTo>
                  <a:lnTo>
                    <a:pt x="35340" y="38737"/>
                  </a:lnTo>
                  <a:lnTo>
                    <a:pt x="6692" y="22831"/>
                  </a:lnTo>
                  <a:cubicBezTo>
                    <a:pt x="6797" y="27522"/>
                    <a:pt x="8005" y="32121"/>
                    <a:pt x="10213" y="36261"/>
                  </a:cubicBezTo>
                  <a:cubicBezTo>
                    <a:pt x="12136" y="40198"/>
                    <a:pt x="15134" y="43503"/>
                    <a:pt x="18875" y="45786"/>
                  </a:cubicBezTo>
                  <a:cubicBezTo>
                    <a:pt x="20721" y="47055"/>
                    <a:pt x="22920" y="47720"/>
                    <a:pt x="25156" y="47691"/>
                  </a:cubicBezTo>
                  <a:cubicBezTo>
                    <a:pt x="26870" y="47538"/>
                    <a:pt x="28488" y="46798"/>
                    <a:pt x="29725" y="45595"/>
                  </a:cubicBezTo>
                  <a:lnTo>
                    <a:pt x="34008" y="51977"/>
                  </a:lnTo>
                  <a:cubicBezTo>
                    <a:pt x="30962" y="55882"/>
                    <a:pt x="25727" y="55978"/>
                    <a:pt x="18875" y="51977"/>
                  </a:cubicBezTo>
                  <a:close/>
                  <a:moveTo>
                    <a:pt x="18018" y="8924"/>
                  </a:moveTo>
                  <a:cubicBezTo>
                    <a:pt x="15962" y="7338"/>
                    <a:pt x="13164" y="7114"/>
                    <a:pt x="10880" y="8353"/>
                  </a:cubicBezTo>
                  <a:cubicBezTo>
                    <a:pt x="8567" y="10355"/>
                    <a:pt x="7273" y="13292"/>
                    <a:pt x="7358" y="16354"/>
                  </a:cubicBezTo>
                  <a:lnTo>
                    <a:pt x="27916" y="28260"/>
                  </a:lnTo>
                  <a:lnTo>
                    <a:pt x="27916" y="27593"/>
                  </a:lnTo>
                  <a:cubicBezTo>
                    <a:pt x="27821" y="23668"/>
                    <a:pt x="26812" y="19820"/>
                    <a:pt x="24966" y="16354"/>
                  </a:cubicBezTo>
                  <a:cubicBezTo>
                    <a:pt x="23405" y="13263"/>
                    <a:pt x="20997" y="10684"/>
                    <a:pt x="18018" y="8924"/>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 name="Google Shape;4585;p48">
              <a:extLst>
                <a:ext uri="{FF2B5EF4-FFF2-40B4-BE49-F238E27FC236}">
                  <a16:creationId xmlns:a16="http://schemas.microsoft.com/office/drawing/2014/main" id="{DDFF5CC0-D1B2-8518-A48D-BC38B3FEE1CF}"/>
                </a:ext>
              </a:extLst>
            </p:cNvPr>
            <p:cNvSpPr/>
            <p:nvPr/>
          </p:nvSpPr>
          <p:spPr>
            <a:xfrm>
              <a:off x="3913502" y="644554"/>
              <a:ext cx="33883" cy="60925"/>
            </a:xfrm>
            <a:custGeom>
              <a:avLst/>
              <a:gdLst/>
              <a:ahLst/>
              <a:cxnLst/>
              <a:rect l="l" t="t" r="r" b="b"/>
              <a:pathLst>
                <a:path w="33883" h="60925" extrusionOk="0">
                  <a:moveTo>
                    <a:pt x="26174" y="56353"/>
                  </a:moveTo>
                  <a:cubicBezTo>
                    <a:pt x="25593" y="54563"/>
                    <a:pt x="25241" y="52707"/>
                    <a:pt x="25127" y="50829"/>
                  </a:cubicBezTo>
                  <a:cubicBezTo>
                    <a:pt x="21386" y="52815"/>
                    <a:pt x="16837" y="52482"/>
                    <a:pt x="13420" y="49972"/>
                  </a:cubicBezTo>
                  <a:cubicBezTo>
                    <a:pt x="9537" y="47601"/>
                    <a:pt x="6272" y="44336"/>
                    <a:pt x="3902" y="40447"/>
                  </a:cubicBezTo>
                  <a:cubicBezTo>
                    <a:pt x="1418" y="36827"/>
                    <a:pt x="57" y="32551"/>
                    <a:pt x="0" y="28159"/>
                  </a:cubicBezTo>
                  <a:cubicBezTo>
                    <a:pt x="0" y="23206"/>
                    <a:pt x="1618" y="20349"/>
                    <a:pt x="4854" y="19492"/>
                  </a:cubicBezTo>
                  <a:cubicBezTo>
                    <a:pt x="9737" y="19010"/>
                    <a:pt x="14629" y="20368"/>
                    <a:pt x="18560" y="23302"/>
                  </a:cubicBezTo>
                  <a:lnTo>
                    <a:pt x="25412" y="27207"/>
                  </a:lnTo>
                  <a:lnTo>
                    <a:pt x="25412" y="23492"/>
                  </a:lnTo>
                  <a:cubicBezTo>
                    <a:pt x="25403" y="20678"/>
                    <a:pt x="24651" y="17915"/>
                    <a:pt x="23223" y="15491"/>
                  </a:cubicBezTo>
                  <a:cubicBezTo>
                    <a:pt x="21662" y="12855"/>
                    <a:pt x="19435" y="10684"/>
                    <a:pt x="16751" y="9205"/>
                  </a:cubicBezTo>
                  <a:cubicBezTo>
                    <a:pt x="14895" y="7913"/>
                    <a:pt x="12601" y="7401"/>
                    <a:pt x="10374" y="7776"/>
                  </a:cubicBezTo>
                  <a:cubicBezTo>
                    <a:pt x="8728" y="8273"/>
                    <a:pt x="7690" y="9882"/>
                    <a:pt x="7900" y="11586"/>
                  </a:cubicBezTo>
                  <a:lnTo>
                    <a:pt x="761" y="7490"/>
                  </a:lnTo>
                  <a:cubicBezTo>
                    <a:pt x="676" y="5394"/>
                    <a:pt x="1466" y="3356"/>
                    <a:pt x="2950" y="1870"/>
                  </a:cubicBezTo>
                  <a:cubicBezTo>
                    <a:pt x="4607" y="446"/>
                    <a:pt x="6786" y="-213"/>
                    <a:pt x="8947" y="61"/>
                  </a:cubicBezTo>
                  <a:cubicBezTo>
                    <a:pt x="11850" y="393"/>
                    <a:pt x="14648" y="1369"/>
                    <a:pt x="17132" y="2918"/>
                  </a:cubicBezTo>
                  <a:cubicBezTo>
                    <a:pt x="21681" y="5399"/>
                    <a:pt x="25517" y="9008"/>
                    <a:pt x="28268" y="13396"/>
                  </a:cubicBezTo>
                  <a:cubicBezTo>
                    <a:pt x="30895" y="17497"/>
                    <a:pt x="32341" y="22242"/>
                    <a:pt x="32455" y="27112"/>
                  </a:cubicBezTo>
                  <a:lnTo>
                    <a:pt x="32455" y="49019"/>
                  </a:lnTo>
                  <a:cubicBezTo>
                    <a:pt x="32379" y="52815"/>
                    <a:pt x="32865" y="56602"/>
                    <a:pt x="33883" y="60259"/>
                  </a:cubicBezTo>
                  <a:lnTo>
                    <a:pt x="33883" y="60925"/>
                  </a:lnTo>
                  <a:close/>
                  <a:moveTo>
                    <a:pt x="14467" y="43971"/>
                  </a:moveTo>
                  <a:cubicBezTo>
                    <a:pt x="16342" y="45144"/>
                    <a:pt x="18541" y="45710"/>
                    <a:pt x="20749" y="45590"/>
                  </a:cubicBezTo>
                  <a:cubicBezTo>
                    <a:pt x="22547" y="45530"/>
                    <a:pt x="24185" y="44514"/>
                    <a:pt x="25032" y="42923"/>
                  </a:cubicBezTo>
                  <a:lnTo>
                    <a:pt x="25032" y="33398"/>
                  </a:lnTo>
                  <a:lnTo>
                    <a:pt x="19511" y="30160"/>
                  </a:lnTo>
                  <a:cubicBezTo>
                    <a:pt x="10945" y="25207"/>
                    <a:pt x="6662" y="25683"/>
                    <a:pt x="6662" y="31493"/>
                  </a:cubicBezTo>
                  <a:cubicBezTo>
                    <a:pt x="6653" y="34072"/>
                    <a:pt x="7414" y="36593"/>
                    <a:pt x="8851" y="38732"/>
                  </a:cubicBezTo>
                  <a:cubicBezTo>
                    <a:pt x="10270" y="40907"/>
                    <a:pt x="12202" y="42704"/>
                    <a:pt x="14467" y="43971"/>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 name="Google Shape;4586;p48">
              <a:extLst>
                <a:ext uri="{FF2B5EF4-FFF2-40B4-BE49-F238E27FC236}">
                  <a16:creationId xmlns:a16="http://schemas.microsoft.com/office/drawing/2014/main" id="{E680026A-9536-5971-A3D7-4F952E385978}"/>
                </a:ext>
              </a:extLst>
            </p:cNvPr>
            <p:cNvSpPr/>
            <p:nvPr/>
          </p:nvSpPr>
          <p:spPr>
            <a:xfrm>
              <a:off x="3956522" y="663093"/>
              <a:ext cx="19892" cy="51720"/>
            </a:xfrm>
            <a:custGeom>
              <a:avLst/>
              <a:gdLst/>
              <a:ahLst/>
              <a:cxnLst/>
              <a:rect l="l" t="t" r="r" b="b"/>
              <a:pathLst>
                <a:path w="19892" h="51720" extrusionOk="0">
                  <a:moveTo>
                    <a:pt x="19892" y="18955"/>
                  </a:moveTo>
                  <a:cubicBezTo>
                    <a:pt x="18807" y="18085"/>
                    <a:pt x="17656" y="17290"/>
                    <a:pt x="16466" y="16573"/>
                  </a:cubicBezTo>
                  <a:cubicBezTo>
                    <a:pt x="11897" y="13906"/>
                    <a:pt x="8728" y="14383"/>
                    <a:pt x="6948" y="18002"/>
                  </a:cubicBezTo>
                  <a:lnTo>
                    <a:pt x="6948" y="51721"/>
                  </a:lnTo>
                  <a:lnTo>
                    <a:pt x="0" y="47625"/>
                  </a:lnTo>
                  <a:lnTo>
                    <a:pt x="0" y="0"/>
                  </a:lnTo>
                  <a:lnTo>
                    <a:pt x="6758" y="3905"/>
                  </a:lnTo>
                  <a:lnTo>
                    <a:pt x="6758" y="9430"/>
                  </a:lnTo>
                  <a:cubicBezTo>
                    <a:pt x="9042" y="6572"/>
                    <a:pt x="12278" y="6286"/>
                    <a:pt x="16275" y="8763"/>
                  </a:cubicBezTo>
                  <a:cubicBezTo>
                    <a:pt x="17408" y="9388"/>
                    <a:pt x="18436" y="10192"/>
                    <a:pt x="19321" y="11144"/>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 name="Google Shape;4587;p48">
              <a:extLst>
                <a:ext uri="{FF2B5EF4-FFF2-40B4-BE49-F238E27FC236}">
                  <a16:creationId xmlns:a16="http://schemas.microsoft.com/office/drawing/2014/main" id="{C59FBFA3-0E0B-2B27-1CDD-D9DE556513FE}"/>
                </a:ext>
              </a:extLst>
            </p:cNvPr>
            <p:cNvSpPr/>
            <p:nvPr/>
          </p:nvSpPr>
          <p:spPr>
            <a:xfrm>
              <a:off x="3980286" y="683824"/>
              <a:ext cx="34675" cy="54516"/>
            </a:xfrm>
            <a:custGeom>
              <a:avLst/>
              <a:gdLst/>
              <a:ahLst/>
              <a:cxnLst/>
              <a:rect l="l" t="t" r="r" b="b"/>
              <a:pathLst>
                <a:path w="34675" h="54516" extrusionOk="0">
                  <a:moveTo>
                    <a:pt x="18400" y="45467"/>
                  </a:moveTo>
                  <a:cubicBezTo>
                    <a:pt x="20304" y="46811"/>
                    <a:pt x="22721" y="47231"/>
                    <a:pt x="24967" y="46610"/>
                  </a:cubicBezTo>
                  <a:cubicBezTo>
                    <a:pt x="26918" y="45847"/>
                    <a:pt x="28175" y="43941"/>
                    <a:pt x="28108" y="41848"/>
                  </a:cubicBezTo>
                  <a:lnTo>
                    <a:pt x="34675" y="45658"/>
                  </a:lnTo>
                  <a:cubicBezTo>
                    <a:pt x="34694" y="48006"/>
                    <a:pt x="33847" y="50279"/>
                    <a:pt x="32296" y="52040"/>
                  </a:cubicBezTo>
                  <a:cubicBezTo>
                    <a:pt x="30716" y="53647"/>
                    <a:pt x="28555" y="54541"/>
                    <a:pt x="26300" y="54516"/>
                  </a:cubicBezTo>
                  <a:cubicBezTo>
                    <a:pt x="23501" y="54441"/>
                    <a:pt x="20770" y="53619"/>
                    <a:pt x="18400" y="52135"/>
                  </a:cubicBezTo>
                  <a:cubicBezTo>
                    <a:pt x="12680" y="48793"/>
                    <a:pt x="8054" y="43862"/>
                    <a:pt x="5075" y="37943"/>
                  </a:cubicBezTo>
                  <a:cubicBezTo>
                    <a:pt x="1715" y="31610"/>
                    <a:pt x="-17" y="24539"/>
                    <a:pt x="31" y="17369"/>
                  </a:cubicBezTo>
                  <a:lnTo>
                    <a:pt x="31" y="15940"/>
                  </a:lnTo>
                  <a:cubicBezTo>
                    <a:pt x="-169" y="12060"/>
                    <a:pt x="611" y="8193"/>
                    <a:pt x="2315" y="4700"/>
                  </a:cubicBezTo>
                  <a:cubicBezTo>
                    <a:pt x="3467" y="2168"/>
                    <a:pt x="5836" y="405"/>
                    <a:pt x="8597" y="33"/>
                  </a:cubicBezTo>
                  <a:cubicBezTo>
                    <a:pt x="11966" y="-190"/>
                    <a:pt x="15316" y="715"/>
                    <a:pt x="18114" y="2605"/>
                  </a:cubicBezTo>
                  <a:cubicBezTo>
                    <a:pt x="22864" y="5371"/>
                    <a:pt x="26823" y="9306"/>
                    <a:pt x="29631" y="14035"/>
                  </a:cubicBezTo>
                  <a:cubicBezTo>
                    <a:pt x="32543" y="18605"/>
                    <a:pt x="34219" y="23859"/>
                    <a:pt x="34485" y="29275"/>
                  </a:cubicBezTo>
                  <a:lnTo>
                    <a:pt x="27918" y="25465"/>
                  </a:lnTo>
                  <a:cubicBezTo>
                    <a:pt x="27651" y="22098"/>
                    <a:pt x="26604" y="18839"/>
                    <a:pt x="24872" y="15940"/>
                  </a:cubicBezTo>
                  <a:cubicBezTo>
                    <a:pt x="23207" y="13144"/>
                    <a:pt x="20884" y="10792"/>
                    <a:pt x="18114" y="9082"/>
                  </a:cubicBezTo>
                  <a:cubicBezTo>
                    <a:pt x="14564" y="7113"/>
                    <a:pt x="11804" y="7113"/>
                    <a:pt x="9834" y="9082"/>
                  </a:cubicBezTo>
                  <a:cubicBezTo>
                    <a:pt x="7464" y="12284"/>
                    <a:pt x="6408" y="16270"/>
                    <a:pt x="6883" y="20226"/>
                  </a:cubicBezTo>
                  <a:lnTo>
                    <a:pt x="6883" y="21750"/>
                  </a:lnTo>
                  <a:cubicBezTo>
                    <a:pt x="6798" y="26703"/>
                    <a:pt x="7807" y="31614"/>
                    <a:pt x="9834" y="36133"/>
                  </a:cubicBezTo>
                  <a:cubicBezTo>
                    <a:pt x="11652" y="40058"/>
                    <a:pt x="14650" y="43321"/>
                    <a:pt x="18400" y="45467"/>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 name="Google Shape;4588;p48">
              <a:extLst>
                <a:ext uri="{FF2B5EF4-FFF2-40B4-BE49-F238E27FC236}">
                  <a16:creationId xmlns:a16="http://schemas.microsoft.com/office/drawing/2014/main" id="{8220C7AB-FA57-D2F1-0627-E9A6E95D1C07}"/>
                </a:ext>
              </a:extLst>
            </p:cNvPr>
            <p:cNvSpPr/>
            <p:nvPr/>
          </p:nvSpPr>
          <p:spPr>
            <a:xfrm>
              <a:off x="4022575" y="681666"/>
              <a:ext cx="32718" cy="85915"/>
            </a:xfrm>
            <a:custGeom>
              <a:avLst/>
              <a:gdLst/>
              <a:ahLst/>
              <a:cxnLst/>
              <a:rect l="l" t="t" r="r" b="b"/>
              <a:pathLst>
                <a:path w="32718" h="85915" extrusionOk="0">
                  <a:moveTo>
                    <a:pt x="7614" y="29718"/>
                  </a:moveTo>
                  <a:cubicBezTo>
                    <a:pt x="11145" y="26777"/>
                    <a:pt x="16266" y="26777"/>
                    <a:pt x="19797" y="29718"/>
                  </a:cubicBezTo>
                  <a:cubicBezTo>
                    <a:pt x="28411" y="34878"/>
                    <a:pt x="33388" y="44461"/>
                    <a:pt x="32646" y="54483"/>
                  </a:cubicBezTo>
                  <a:lnTo>
                    <a:pt x="32646" y="85916"/>
                  </a:lnTo>
                  <a:lnTo>
                    <a:pt x="25603" y="81820"/>
                  </a:lnTo>
                  <a:lnTo>
                    <a:pt x="25603" y="50387"/>
                  </a:lnTo>
                  <a:cubicBezTo>
                    <a:pt x="25698" y="47343"/>
                    <a:pt x="25003" y="44327"/>
                    <a:pt x="23604" y="41624"/>
                  </a:cubicBezTo>
                  <a:cubicBezTo>
                    <a:pt x="22034" y="39026"/>
                    <a:pt x="19797" y="36890"/>
                    <a:pt x="17132" y="35433"/>
                  </a:cubicBezTo>
                  <a:cubicBezTo>
                    <a:pt x="15352" y="34286"/>
                    <a:pt x="13230" y="33814"/>
                    <a:pt x="11136" y="34100"/>
                  </a:cubicBezTo>
                  <a:cubicBezTo>
                    <a:pt x="9356" y="34510"/>
                    <a:pt x="7852" y="35699"/>
                    <a:pt x="7043" y="37338"/>
                  </a:cubicBezTo>
                  <a:lnTo>
                    <a:pt x="7043" y="71152"/>
                  </a:lnTo>
                  <a:lnTo>
                    <a:pt x="0" y="67056"/>
                  </a:lnTo>
                  <a:lnTo>
                    <a:pt x="0" y="0"/>
                  </a:lnTo>
                  <a:lnTo>
                    <a:pt x="7043" y="4001"/>
                  </a:lnTo>
                  <a:close/>
                </a:path>
              </a:pathLst>
            </a:custGeom>
            <a:solidFill>
              <a:srgbClr val="B0B3C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 name="Google Shape;4589;p48">
              <a:extLst>
                <a:ext uri="{FF2B5EF4-FFF2-40B4-BE49-F238E27FC236}">
                  <a16:creationId xmlns:a16="http://schemas.microsoft.com/office/drawing/2014/main" id="{4C666B90-068A-B813-9A34-86FEB330D660}"/>
                </a:ext>
              </a:extLst>
            </p:cNvPr>
            <p:cNvSpPr/>
            <p:nvPr/>
          </p:nvSpPr>
          <p:spPr>
            <a:xfrm>
              <a:off x="4065860" y="766513"/>
              <a:ext cx="8800" cy="10615"/>
            </a:xfrm>
            <a:custGeom>
              <a:avLst/>
              <a:gdLst/>
              <a:ahLst/>
              <a:cxnLst/>
              <a:rect l="l" t="t" r="r" b="b"/>
              <a:pathLst>
                <a:path w="8800" h="10615" extrusionOk="0">
                  <a:moveTo>
                    <a:pt x="21" y="3164"/>
                  </a:moveTo>
                  <a:cubicBezTo>
                    <a:pt x="-103" y="2053"/>
                    <a:pt x="326" y="951"/>
                    <a:pt x="1163" y="212"/>
                  </a:cubicBezTo>
                  <a:cubicBezTo>
                    <a:pt x="1829" y="-265"/>
                    <a:pt x="2971" y="212"/>
                    <a:pt x="4399" y="212"/>
                  </a:cubicBezTo>
                  <a:cubicBezTo>
                    <a:pt x="5741" y="1038"/>
                    <a:pt x="6845" y="2183"/>
                    <a:pt x="7635" y="3545"/>
                  </a:cubicBezTo>
                  <a:cubicBezTo>
                    <a:pt x="8378" y="4818"/>
                    <a:pt x="8768" y="6263"/>
                    <a:pt x="8777" y="7736"/>
                  </a:cubicBezTo>
                  <a:cubicBezTo>
                    <a:pt x="8911" y="8767"/>
                    <a:pt x="8473" y="9788"/>
                    <a:pt x="7635" y="10403"/>
                  </a:cubicBezTo>
                  <a:cubicBezTo>
                    <a:pt x="6874" y="10880"/>
                    <a:pt x="5827" y="10403"/>
                    <a:pt x="4399" y="10403"/>
                  </a:cubicBezTo>
                  <a:cubicBezTo>
                    <a:pt x="3029" y="9659"/>
                    <a:pt x="1906" y="8534"/>
                    <a:pt x="1163" y="7165"/>
                  </a:cubicBezTo>
                  <a:cubicBezTo>
                    <a:pt x="440" y="5955"/>
                    <a:pt x="40" y="4575"/>
                    <a:pt x="21" y="3164"/>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 name="Google Shape;4590;p48">
              <a:extLst>
                <a:ext uri="{FF2B5EF4-FFF2-40B4-BE49-F238E27FC236}">
                  <a16:creationId xmlns:a16="http://schemas.microsoft.com/office/drawing/2014/main" id="{DEC31105-D502-72FE-51AF-BFEE2572AAF0}"/>
                </a:ext>
              </a:extLst>
            </p:cNvPr>
            <p:cNvSpPr/>
            <p:nvPr/>
          </p:nvSpPr>
          <p:spPr>
            <a:xfrm>
              <a:off x="4086317" y="778377"/>
              <a:ext cx="8807" cy="10445"/>
            </a:xfrm>
            <a:custGeom>
              <a:avLst/>
              <a:gdLst/>
              <a:ahLst/>
              <a:cxnLst/>
              <a:rect l="l" t="t" r="r" b="b"/>
              <a:pathLst>
                <a:path w="8807" h="10445" extrusionOk="0">
                  <a:moveTo>
                    <a:pt x="27" y="3111"/>
                  </a:moveTo>
                  <a:cubicBezTo>
                    <a:pt x="-116" y="2025"/>
                    <a:pt x="313" y="942"/>
                    <a:pt x="1169" y="254"/>
                  </a:cubicBezTo>
                  <a:cubicBezTo>
                    <a:pt x="1835" y="-317"/>
                    <a:pt x="2978" y="254"/>
                    <a:pt x="4405" y="254"/>
                  </a:cubicBezTo>
                  <a:cubicBezTo>
                    <a:pt x="7051" y="1848"/>
                    <a:pt x="8707" y="4687"/>
                    <a:pt x="8784" y="7779"/>
                  </a:cubicBezTo>
                  <a:cubicBezTo>
                    <a:pt x="8917" y="8809"/>
                    <a:pt x="8479" y="9830"/>
                    <a:pt x="7641" y="10446"/>
                  </a:cubicBezTo>
                  <a:cubicBezTo>
                    <a:pt x="6975" y="10446"/>
                    <a:pt x="5833" y="10446"/>
                    <a:pt x="4405" y="10446"/>
                  </a:cubicBezTo>
                  <a:cubicBezTo>
                    <a:pt x="3035" y="9701"/>
                    <a:pt x="1912" y="8576"/>
                    <a:pt x="1169" y="7207"/>
                  </a:cubicBezTo>
                  <a:cubicBezTo>
                    <a:pt x="427" y="5970"/>
                    <a:pt x="27" y="4555"/>
                    <a:pt x="27" y="3111"/>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 name="Google Shape;4591;p48">
              <a:extLst>
                <a:ext uri="{FF2B5EF4-FFF2-40B4-BE49-F238E27FC236}">
                  <a16:creationId xmlns:a16="http://schemas.microsoft.com/office/drawing/2014/main" id="{4189C53D-43E0-F2A8-94E3-A5B908D04EA3}"/>
                </a:ext>
              </a:extLst>
            </p:cNvPr>
            <p:cNvSpPr/>
            <p:nvPr/>
          </p:nvSpPr>
          <p:spPr>
            <a:xfrm>
              <a:off x="4106781" y="790188"/>
              <a:ext cx="8804" cy="10445"/>
            </a:xfrm>
            <a:custGeom>
              <a:avLst/>
              <a:gdLst/>
              <a:ahLst/>
              <a:cxnLst/>
              <a:rect l="l" t="t" r="r" b="b"/>
              <a:pathLst>
                <a:path w="8804" h="10445" extrusionOk="0">
                  <a:moveTo>
                    <a:pt x="27" y="3111"/>
                  </a:moveTo>
                  <a:cubicBezTo>
                    <a:pt x="-116" y="2025"/>
                    <a:pt x="313" y="942"/>
                    <a:pt x="1169" y="254"/>
                  </a:cubicBezTo>
                  <a:cubicBezTo>
                    <a:pt x="1835" y="-318"/>
                    <a:pt x="2978" y="254"/>
                    <a:pt x="4405" y="254"/>
                  </a:cubicBezTo>
                  <a:cubicBezTo>
                    <a:pt x="5795" y="976"/>
                    <a:pt x="6918" y="2107"/>
                    <a:pt x="7641" y="3493"/>
                  </a:cubicBezTo>
                  <a:cubicBezTo>
                    <a:pt x="8374" y="4770"/>
                    <a:pt x="8764" y="6212"/>
                    <a:pt x="8783" y="7683"/>
                  </a:cubicBezTo>
                  <a:cubicBezTo>
                    <a:pt x="8907" y="8741"/>
                    <a:pt x="8479" y="9788"/>
                    <a:pt x="7641" y="10446"/>
                  </a:cubicBezTo>
                  <a:cubicBezTo>
                    <a:pt x="6975" y="10446"/>
                    <a:pt x="5833" y="10446"/>
                    <a:pt x="4405" y="9874"/>
                  </a:cubicBezTo>
                  <a:cubicBezTo>
                    <a:pt x="3035" y="9129"/>
                    <a:pt x="1912" y="8004"/>
                    <a:pt x="1169" y="6636"/>
                  </a:cubicBezTo>
                  <a:cubicBezTo>
                    <a:pt x="522" y="5567"/>
                    <a:pt x="132" y="4359"/>
                    <a:pt x="27" y="3111"/>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 name="Google Shape;4592;p48">
              <a:extLst>
                <a:ext uri="{FF2B5EF4-FFF2-40B4-BE49-F238E27FC236}">
                  <a16:creationId xmlns:a16="http://schemas.microsoft.com/office/drawing/2014/main" id="{DE162A28-D13F-1E1A-E80E-B22EA5265BCF}"/>
                </a:ext>
              </a:extLst>
            </p:cNvPr>
            <p:cNvSpPr/>
            <p:nvPr/>
          </p:nvSpPr>
          <p:spPr>
            <a:xfrm>
              <a:off x="6091738" y="1886219"/>
              <a:ext cx="73770" cy="113063"/>
            </a:xfrm>
            <a:custGeom>
              <a:avLst/>
              <a:gdLst/>
              <a:ahLst/>
              <a:cxnLst/>
              <a:rect l="l" t="t" r="r" b="b"/>
              <a:pathLst>
                <a:path w="73770" h="113063" extrusionOk="0">
                  <a:moveTo>
                    <a:pt x="72240" y="104944"/>
                  </a:moveTo>
                  <a:lnTo>
                    <a:pt x="57011" y="78751"/>
                  </a:lnTo>
                  <a:cubicBezTo>
                    <a:pt x="61932" y="73683"/>
                    <a:pt x="64435" y="66739"/>
                    <a:pt x="63864" y="59701"/>
                  </a:cubicBezTo>
                  <a:cubicBezTo>
                    <a:pt x="62646" y="37222"/>
                    <a:pt x="50806" y="16676"/>
                    <a:pt x="31980" y="4360"/>
                  </a:cubicBezTo>
                  <a:cubicBezTo>
                    <a:pt x="14277" y="-5831"/>
                    <a:pt x="0" y="2455"/>
                    <a:pt x="0" y="22839"/>
                  </a:cubicBezTo>
                  <a:cubicBezTo>
                    <a:pt x="1142" y="45585"/>
                    <a:pt x="13201" y="66378"/>
                    <a:pt x="32360" y="78655"/>
                  </a:cubicBezTo>
                  <a:cubicBezTo>
                    <a:pt x="37776" y="82303"/>
                    <a:pt x="44410" y="83675"/>
                    <a:pt x="50825" y="82465"/>
                  </a:cubicBezTo>
                  <a:lnTo>
                    <a:pt x="66148" y="109040"/>
                  </a:lnTo>
                  <a:cubicBezTo>
                    <a:pt x="67957" y="112088"/>
                    <a:pt x="70812" y="113803"/>
                    <a:pt x="72621" y="112755"/>
                  </a:cubicBezTo>
                  <a:cubicBezTo>
                    <a:pt x="74429" y="111707"/>
                    <a:pt x="73953" y="108088"/>
                    <a:pt x="72240" y="104944"/>
                  </a:cubicBezTo>
                  <a:close/>
                  <a:moveTo>
                    <a:pt x="49683" y="70273"/>
                  </a:moveTo>
                  <a:cubicBezTo>
                    <a:pt x="49131" y="70083"/>
                    <a:pt x="48522" y="70083"/>
                    <a:pt x="47970" y="70273"/>
                  </a:cubicBezTo>
                  <a:cubicBezTo>
                    <a:pt x="47532" y="70578"/>
                    <a:pt x="47198" y="71007"/>
                    <a:pt x="47018" y="71512"/>
                  </a:cubicBezTo>
                  <a:cubicBezTo>
                    <a:pt x="42011" y="72845"/>
                    <a:pt x="36682" y="71978"/>
                    <a:pt x="32360" y="69130"/>
                  </a:cubicBezTo>
                  <a:cubicBezTo>
                    <a:pt x="18198" y="59910"/>
                    <a:pt x="9289" y="44480"/>
                    <a:pt x="8376" y="27601"/>
                  </a:cubicBezTo>
                  <a:cubicBezTo>
                    <a:pt x="8376" y="12266"/>
                    <a:pt x="19131" y="6075"/>
                    <a:pt x="32360" y="13790"/>
                  </a:cubicBezTo>
                  <a:cubicBezTo>
                    <a:pt x="46494" y="23020"/>
                    <a:pt x="55374" y="38450"/>
                    <a:pt x="56250" y="55319"/>
                  </a:cubicBezTo>
                  <a:cubicBezTo>
                    <a:pt x="56678" y="61082"/>
                    <a:pt x="54213" y="66682"/>
                    <a:pt x="49683" y="70273"/>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 name="Google Shape;4593;p48">
              <a:extLst>
                <a:ext uri="{FF2B5EF4-FFF2-40B4-BE49-F238E27FC236}">
                  <a16:creationId xmlns:a16="http://schemas.microsoft.com/office/drawing/2014/main" id="{EB31154E-550E-70E4-9F82-31E3DC4C8B91}"/>
                </a:ext>
              </a:extLst>
            </p:cNvPr>
            <p:cNvSpPr/>
            <p:nvPr/>
          </p:nvSpPr>
          <p:spPr>
            <a:xfrm>
              <a:off x="5099606" y="2084115"/>
              <a:ext cx="833576" cy="1053763"/>
            </a:xfrm>
            <a:custGeom>
              <a:avLst/>
              <a:gdLst/>
              <a:ahLst/>
              <a:cxnLst/>
              <a:rect l="l" t="t" r="r" b="b"/>
              <a:pathLst>
                <a:path w="833576" h="1053763" extrusionOk="0">
                  <a:moveTo>
                    <a:pt x="724017" y="325006"/>
                  </a:moveTo>
                  <a:cubicBezTo>
                    <a:pt x="569829" y="64973"/>
                    <a:pt x="310279" y="-65519"/>
                    <a:pt x="144289" y="32684"/>
                  </a:cubicBezTo>
                  <a:lnTo>
                    <a:pt x="0" y="115646"/>
                  </a:lnTo>
                  <a:lnTo>
                    <a:pt x="55298" y="207753"/>
                  </a:lnTo>
                  <a:cubicBezTo>
                    <a:pt x="64198" y="193570"/>
                    <a:pt x="74743" y="180502"/>
                    <a:pt x="86707" y="168796"/>
                  </a:cubicBezTo>
                  <a:cubicBezTo>
                    <a:pt x="226999" y="123266"/>
                    <a:pt x="419829" y="231947"/>
                    <a:pt x="538801" y="432067"/>
                  </a:cubicBezTo>
                  <a:cubicBezTo>
                    <a:pt x="657773" y="632187"/>
                    <a:pt x="660248" y="853929"/>
                    <a:pt x="553173" y="955370"/>
                  </a:cubicBezTo>
                  <a:cubicBezTo>
                    <a:pt x="539087" y="959809"/>
                    <a:pt x="524572" y="962714"/>
                    <a:pt x="509867" y="964038"/>
                  </a:cubicBezTo>
                  <a:lnTo>
                    <a:pt x="563833" y="1053764"/>
                  </a:lnTo>
                  <a:lnTo>
                    <a:pt x="702507" y="974230"/>
                  </a:lnTo>
                  <a:cubicBezTo>
                    <a:pt x="868496" y="875646"/>
                    <a:pt x="878109" y="584943"/>
                    <a:pt x="724017" y="325006"/>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 name="Google Shape;4594;p48">
              <a:extLst>
                <a:ext uri="{FF2B5EF4-FFF2-40B4-BE49-F238E27FC236}">
                  <a16:creationId xmlns:a16="http://schemas.microsoft.com/office/drawing/2014/main" id="{93034D4E-89BB-8F9F-8E0F-C363972C4E6D}"/>
                </a:ext>
              </a:extLst>
            </p:cNvPr>
            <p:cNvSpPr/>
            <p:nvPr/>
          </p:nvSpPr>
          <p:spPr>
            <a:xfrm>
              <a:off x="4974070" y="2163744"/>
              <a:ext cx="820424" cy="1006964"/>
            </a:xfrm>
            <a:custGeom>
              <a:avLst/>
              <a:gdLst/>
              <a:ahLst/>
              <a:cxnLst/>
              <a:rect l="l" t="t" r="r" b="b"/>
              <a:pathLst>
                <a:path w="820424" h="1006964" extrusionOk="0">
                  <a:moveTo>
                    <a:pt x="710783" y="325006"/>
                  </a:moveTo>
                  <a:cubicBezTo>
                    <a:pt x="556595" y="64973"/>
                    <a:pt x="297046" y="-65519"/>
                    <a:pt x="131056" y="32684"/>
                  </a:cubicBezTo>
                  <a:cubicBezTo>
                    <a:pt x="-34934" y="130886"/>
                    <a:pt x="-44547" y="421970"/>
                    <a:pt x="109641" y="682003"/>
                  </a:cubicBezTo>
                  <a:cubicBezTo>
                    <a:pt x="263829" y="942035"/>
                    <a:pt x="523378" y="1072528"/>
                    <a:pt x="689368" y="974230"/>
                  </a:cubicBezTo>
                  <a:cubicBezTo>
                    <a:pt x="855358" y="875932"/>
                    <a:pt x="864971" y="584848"/>
                    <a:pt x="710783" y="325006"/>
                  </a:cubicBezTo>
                  <a:close/>
                  <a:moveTo>
                    <a:pt x="678708" y="875836"/>
                  </a:moveTo>
                  <a:cubicBezTo>
                    <a:pt x="538321" y="921366"/>
                    <a:pt x="345586" y="812686"/>
                    <a:pt x="226614" y="612470"/>
                  </a:cubicBezTo>
                  <a:cubicBezTo>
                    <a:pt x="107642" y="412255"/>
                    <a:pt x="105168" y="190703"/>
                    <a:pt x="212242" y="89262"/>
                  </a:cubicBezTo>
                  <a:cubicBezTo>
                    <a:pt x="352534" y="43733"/>
                    <a:pt x="545364" y="152413"/>
                    <a:pt x="664336" y="352533"/>
                  </a:cubicBezTo>
                  <a:cubicBezTo>
                    <a:pt x="783309" y="552653"/>
                    <a:pt x="785783" y="774300"/>
                    <a:pt x="678708" y="875741"/>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 name="Google Shape;4595;p48">
              <a:extLst>
                <a:ext uri="{FF2B5EF4-FFF2-40B4-BE49-F238E27FC236}">
                  <a16:creationId xmlns:a16="http://schemas.microsoft.com/office/drawing/2014/main" id="{FB94A71B-011B-EAC0-DF4D-63E2FC9151A7}"/>
                </a:ext>
              </a:extLst>
            </p:cNvPr>
            <p:cNvSpPr/>
            <p:nvPr/>
          </p:nvSpPr>
          <p:spPr>
            <a:xfrm>
              <a:off x="5034477" y="2242227"/>
              <a:ext cx="618491" cy="852150"/>
            </a:xfrm>
            <a:custGeom>
              <a:avLst/>
              <a:gdLst/>
              <a:ahLst/>
              <a:cxnLst/>
              <a:rect l="l" t="t" r="r" b="b"/>
              <a:pathLst>
                <a:path w="618491" h="852150" extrusionOk="0">
                  <a:moveTo>
                    <a:pt x="166398" y="533892"/>
                  </a:moveTo>
                  <a:cubicBezTo>
                    <a:pt x="47711" y="333866"/>
                    <a:pt x="44951" y="112124"/>
                    <a:pt x="152026" y="10683"/>
                  </a:cubicBezTo>
                  <a:cubicBezTo>
                    <a:pt x="213225" y="-9224"/>
                    <a:pt x="284513" y="301"/>
                    <a:pt x="355230" y="33924"/>
                  </a:cubicBezTo>
                  <a:cubicBezTo>
                    <a:pt x="268428" y="-7414"/>
                    <a:pt x="180960" y="-12844"/>
                    <a:pt x="112146" y="28019"/>
                  </a:cubicBezTo>
                  <a:cubicBezTo>
                    <a:pt x="-29192" y="111934"/>
                    <a:pt x="-38139" y="358250"/>
                    <a:pt x="92159" y="577992"/>
                  </a:cubicBezTo>
                  <a:cubicBezTo>
                    <a:pt x="222457" y="797734"/>
                    <a:pt x="442794" y="907938"/>
                    <a:pt x="584133" y="824023"/>
                  </a:cubicBezTo>
                  <a:cubicBezTo>
                    <a:pt x="596563" y="816432"/>
                    <a:pt x="608089" y="807450"/>
                    <a:pt x="618492" y="797258"/>
                  </a:cubicBezTo>
                  <a:cubicBezTo>
                    <a:pt x="477914" y="842787"/>
                    <a:pt x="284894" y="734107"/>
                    <a:pt x="166398" y="533892"/>
                  </a:cubicBezTo>
                  <a:close/>
                </a:path>
              </a:pathLst>
            </a:custGeom>
            <a:solidFill>
              <a:srgbClr val="A1A5B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 name="Google Shape;4596;p48">
              <a:extLst>
                <a:ext uri="{FF2B5EF4-FFF2-40B4-BE49-F238E27FC236}">
                  <a16:creationId xmlns:a16="http://schemas.microsoft.com/office/drawing/2014/main" id="{E75A9C6B-2FFE-5E19-E961-46CAD294667F}"/>
                </a:ext>
              </a:extLst>
            </p:cNvPr>
            <p:cNvSpPr/>
            <p:nvPr/>
          </p:nvSpPr>
          <p:spPr>
            <a:xfrm>
              <a:off x="5108865" y="2242623"/>
              <a:ext cx="621582" cy="807149"/>
            </a:xfrm>
            <a:custGeom>
              <a:avLst/>
              <a:gdLst/>
              <a:ahLst/>
              <a:cxnLst/>
              <a:rect l="l" t="t" r="r" b="b"/>
              <a:pathLst>
                <a:path w="621582" h="807149" extrusionOk="0">
                  <a:moveTo>
                    <a:pt x="529828" y="273559"/>
                  </a:moveTo>
                  <a:cubicBezTo>
                    <a:pt x="411141" y="73534"/>
                    <a:pt x="218026" y="-35242"/>
                    <a:pt x="77734" y="10288"/>
                  </a:cubicBezTo>
                  <a:cubicBezTo>
                    <a:pt x="-29341" y="111729"/>
                    <a:pt x="-26962" y="333376"/>
                    <a:pt x="92106" y="533496"/>
                  </a:cubicBezTo>
                  <a:cubicBezTo>
                    <a:pt x="211173" y="733616"/>
                    <a:pt x="403813" y="842392"/>
                    <a:pt x="544200" y="796862"/>
                  </a:cubicBezTo>
                  <a:cubicBezTo>
                    <a:pt x="650989" y="695421"/>
                    <a:pt x="648229" y="473774"/>
                    <a:pt x="529828" y="273559"/>
                  </a:cubicBezTo>
                  <a:close/>
                </a:path>
              </a:pathLst>
            </a:custGeom>
            <a:solidFill>
              <a:srgbClr val="3E7E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 name="Google Shape;4597;p48">
              <a:extLst>
                <a:ext uri="{FF2B5EF4-FFF2-40B4-BE49-F238E27FC236}">
                  <a16:creationId xmlns:a16="http://schemas.microsoft.com/office/drawing/2014/main" id="{CF5D8025-7750-BA0D-4493-7C92D722BCEF}"/>
                </a:ext>
              </a:extLst>
            </p:cNvPr>
            <p:cNvSpPr/>
            <p:nvPr/>
          </p:nvSpPr>
          <p:spPr>
            <a:xfrm>
              <a:off x="5831808" y="2838412"/>
              <a:ext cx="311135" cy="259746"/>
            </a:xfrm>
            <a:custGeom>
              <a:avLst/>
              <a:gdLst/>
              <a:ahLst/>
              <a:cxnLst/>
              <a:rect l="l" t="t" r="r" b="b"/>
              <a:pathLst>
                <a:path w="311135" h="259746" extrusionOk="0">
                  <a:moveTo>
                    <a:pt x="0" y="0"/>
                  </a:moveTo>
                  <a:lnTo>
                    <a:pt x="311136" y="179546"/>
                  </a:lnTo>
                  <a:lnTo>
                    <a:pt x="311136" y="259747"/>
                  </a:lnTo>
                  <a:lnTo>
                    <a:pt x="0" y="80201"/>
                  </a:lnTo>
                  <a:lnTo>
                    <a:pt x="0" y="0"/>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 name="Google Shape;4598;p48">
              <a:extLst>
                <a:ext uri="{FF2B5EF4-FFF2-40B4-BE49-F238E27FC236}">
                  <a16:creationId xmlns:a16="http://schemas.microsoft.com/office/drawing/2014/main" id="{24C526C3-22F2-27DE-7D6D-008BE29C5381}"/>
                </a:ext>
              </a:extLst>
            </p:cNvPr>
            <p:cNvSpPr/>
            <p:nvPr/>
          </p:nvSpPr>
          <p:spPr>
            <a:xfrm>
              <a:off x="5831808" y="2798312"/>
              <a:ext cx="380520" cy="219646"/>
            </a:xfrm>
            <a:custGeom>
              <a:avLst/>
              <a:gdLst/>
              <a:ahLst/>
              <a:cxnLst/>
              <a:rect l="l" t="t" r="r" b="b"/>
              <a:pathLst>
                <a:path w="380520" h="219646" extrusionOk="0">
                  <a:moveTo>
                    <a:pt x="69384" y="0"/>
                  </a:moveTo>
                  <a:lnTo>
                    <a:pt x="380520" y="179546"/>
                  </a:lnTo>
                  <a:lnTo>
                    <a:pt x="311136" y="219646"/>
                  </a:lnTo>
                  <a:lnTo>
                    <a:pt x="0" y="40100"/>
                  </a:lnTo>
                  <a:lnTo>
                    <a:pt x="69384" y="0"/>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 name="Google Shape;4599;p48">
              <a:extLst>
                <a:ext uri="{FF2B5EF4-FFF2-40B4-BE49-F238E27FC236}">
                  <a16:creationId xmlns:a16="http://schemas.microsoft.com/office/drawing/2014/main" id="{E0EC73BD-1F4B-BEFA-087A-7D363A64D36D}"/>
                </a:ext>
              </a:extLst>
            </p:cNvPr>
            <p:cNvSpPr/>
            <p:nvPr/>
          </p:nvSpPr>
          <p:spPr>
            <a:xfrm>
              <a:off x="6056214" y="2910510"/>
              <a:ext cx="696628" cy="514166"/>
            </a:xfrm>
            <a:custGeom>
              <a:avLst/>
              <a:gdLst/>
              <a:ahLst/>
              <a:cxnLst/>
              <a:rect l="l" t="t" r="r" b="b"/>
              <a:pathLst>
                <a:path w="696628" h="514166" extrusionOk="0">
                  <a:moveTo>
                    <a:pt x="20772" y="62109"/>
                  </a:moveTo>
                  <a:cubicBezTo>
                    <a:pt x="50182" y="12389"/>
                    <a:pt x="99770" y="-12567"/>
                    <a:pt x="131464" y="6293"/>
                  </a:cubicBezTo>
                  <a:lnTo>
                    <a:pt x="696629" y="335096"/>
                  </a:lnTo>
                  <a:lnTo>
                    <a:pt x="588983" y="514166"/>
                  </a:lnTo>
                  <a:lnTo>
                    <a:pt x="24865" y="186030"/>
                  </a:lnTo>
                  <a:cubicBezTo>
                    <a:pt x="-6830" y="167170"/>
                    <a:pt x="-8257" y="111640"/>
                    <a:pt x="20772" y="6210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 name="Google Shape;4600;p48">
              <a:extLst>
                <a:ext uri="{FF2B5EF4-FFF2-40B4-BE49-F238E27FC236}">
                  <a16:creationId xmlns:a16="http://schemas.microsoft.com/office/drawing/2014/main" id="{E231DD51-42D1-47EC-51A2-7568DE6B4262}"/>
                </a:ext>
              </a:extLst>
            </p:cNvPr>
            <p:cNvSpPr/>
            <p:nvPr/>
          </p:nvSpPr>
          <p:spPr>
            <a:xfrm>
              <a:off x="6620145" y="3238764"/>
              <a:ext cx="156663" cy="192193"/>
            </a:xfrm>
            <a:custGeom>
              <a:avLst/>
              <a:gdLst/>
              <a:ahLst/>
              <a:cxnLst/>
              <a:rect l="l" t="t" r="r" b="b"/>
              <a:pathLst>
                <a:path w="156663" h="192193" extrusionOk="0">
                  <a:moveTo>
                    <a:pt x="135743" y="130095"/>
                  </a:moveTo>
                  <a:cubicBezTo>
                    <a:pt x="106238" y="179720"/>
                    <a:pt x="56745" y="204771"/>
                    <a:pt x="25051" y="185912"/>
                  </a:cubicBezTo>
                  <a:cubicBezTo>
                    <a:pt x="-6643" y="167052"/>
                    <a:pt x="-8547" y="111617"/>
                    <a:pt x="20958" y="62087"/>
                  </a:cubicBezTo>
                  <a:cubicBezTo>
                    <a:pt x="50464" y="12557"/>
                    <a:pt x="99956" y="-12589"/>
                    <a:pt x="131650" y="6270"/>
                  </a:cubicBezTo>
                  <a:cubicBezTo>
                    <a:pt x="163344" y="25130"/>
                    <a:pt x="165153" y="80470"/>
                    <a:pt x="135743" y="130095"/>
                  </a:cubicBezTo>
                  <a:close/>
                </a:path>
              </a:pathLst>
            </a:custGeom>
            <a:solidFill>
              <a:srgbClr val="8C50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 name="Google Shape;4601;p48">
              <a:extLst>
                <a:ext uri="{FF2B5EF4-FFF2-40B4-BE49-F238E27FC236}">
                  <a16:creationId xmlns:a16="http://schemas.microsoft.com/office/drawing/2014/main" id="{F8FC28D4-D35C-FAA1-4BC1-7711588C7181}"/>
                </a:ext>
              </a:extLst>
            </p:cNvPr>
            <p:cNvSpPr/>
            <p:nvPr/>
          </p:nvSpPr>
          <p:spPr>
            <a:xfrm>
              <a:off x="6620145" y="3238764"/>
              <a:ext cx="156663" cy="192193"/>
            </a:xfrm>
            <a:custGeom>
              <a:avLst/>
              <a:gdLst/>
              <a:ahLst/>
              <a:cxnLst/>
              <a:rect l="l" t="t" r="r" b="b"/>
              <a:pathLst>
                <a:path w="156663" h="192193" extrusionOk="0">
                  <a:moveTo>
                    <a:pt x="135743" y="130095"/>
                  </a:moveTo>
                  <a:cubicBezTo>
                    <a:pt x="106238" y="179720"/>
                    <a:pt x="56745" y="204771"/>
                    <a:pt x="25051" y="185912"/>
                  </a:cubicBezTo>
                  <a:cubicBezTo>
                    <a:pt x="-6643" y="167052"/>
                    <a:pt x="-8547" y="111617"/>
                    <a:pt x="20958" y="62087"/>
                  </a:cubicBezTo>
                  <a:cubicBezTo>
                    <a:pt x="50464" y="12557"/>
                    <a:pt x="99956" y="-12589"/>
                    <a:pt x="131650" y="6270"/>
                  </a:cubicBezTo>
                  <a:cubicBezTo>
                    <a:pt x="163344" y="25130"/>
                    <a:pt x="165153" y="80470"/>
                    <a:pt x="135743" y="130095"/>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 name="Google Shape;4602;p48">
              <a:extLst>
                <a:ext uri="{FF2B5EF4-FFF2-40B4-BE49-F238E27FC236}">
                  <a16:creationId xmlns:a16="http://schemas.microsoft.com/office/drawing/2014/main" id="{09FB7A42-243C-D363-9AB8-6AF02DEF29D6}"/>
                </a:ext>
              </a:extLst>
            </p:cNvPr>
            <p:cNvSpPr/>
            <p:nvPr/>
          </p:nvSpPr>
          <p:spPr>
            <a:xfrm>
              <a:off x="3797207" y="2991392"/>
              <a:ext cx="2353338" cy="1403876"/>
            </a:xfrm>
            <a:custGeom>
              <a:avLst/>
              <a:gdLst/>
              <a:ahLst/>
              <a:cxnLst/>
              <a:rect l="l" t="t" r="r" b="b"/>
              <a:pathLst>
                <a:path w="2353338" h="1403876" extrusionOk="0">
                  <a:moveTo>
                    <a:pt x="2300432" y="1399691"/>
                  </a:moveTo>
                  <a:lnTo>
                    <a:pt x="7411" y="30758"/>
                  </a:lnTo>
                  <a:cubicBezTo>
                    <a:pt x="-3629" y="24471"/>
                    <a:pt x="-2106" y="13327"/>
                    <a:pt x="10457" y="5992"/>
                  </a:cubicBezTo>
                  <a:lnTo>
                    <a:pt x="10457" y="5992"/>
                  </a:lnTo>
                  <a:cubicBezTo>
                    <a:pt x="23658" y="-1342"/>
                    <a:pt x="39543" y="-1980"/>
                    <a:pt x="53287" y="4278"/>
                  </a:cubicBezTo>
                  <a:lnTo>
                    <a:pt x="2345927" y="1373211"/>
                  </a:lnTo>
                  <a:cubicBezTo>
                    <a:pt x="2356968" y="1379593"/>
                    <a:pt x="2355445" y="1390642"/>
                    <a:pt x="2342881" y="1397976"/>
                  </a:cubicBezTo>
                  <a:lnTo>
                    <a:pt x="2342881" y="1397976"/>
                  </a:lnTo>
                  <a:cubicBezTo>
                    <a:pt x="2329785" y="1405186"/>
                    <a:pt x="2314062" y="1405825"/>
                    <a:pt x="2300432" y="1399691"/>
                  </a:cubicBez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 name="Google Shape;4603;p48">
              <a:extLst>
                <a:ext uri="{FF2B5EF4-FFF2-40B4-BE49-F238E27FC236}">
                  <a16:creationId xmlns:a16="http://schemas.microsoft.com/office/drawing/2014/main" id="{CCE30E5A-73C4-F988-4FEC-1FB7AE216DB7}"/>
                </a:ext>
              </a:extLst>
            </p:cNvPr>
            <p:cNvSpPr/>
            <p:nvPr/>
          </p:nvSpPr>
          <p:spPr>
            <a:xfrm>
              <a:off x="2602525" y="4569200"/>
              <a:ext cx="891148" cy="510349"/>
            </a:xfrm>
            <a:custGeom>
              <a:avLst/>
              <a:gdLst/>
              <a:ahLst/>
              <a:cxnLst/>
              <a:rect l="l" t="t" r="r" b="b"/>
              <a:pathLst>
                <a:path w="891148" h="510349" extrusionOk="0">
                  <a:moveTo>
                    <a:pt x="356916" y="510349"/>
                  </a:moveTo>
                  <a:lnTo>
                    <a:pt x="0" y="306038"/>
                  </a:lnTo>
                  <a:lnTo>
                    <a:pt x="534232" y="0"/>
                  </a:lnTo>
                  <a:lnTo>
                    <a:pt x="891149" y="204311"/>
                  </a:lnTo>
                  <a:lnTo>
                    <a:pt x="356916" y="510349"/>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 name="Google Shape;4604;p48">
              <a:extLst>
                <a:ext uri="{FF2B5EF4-FFF2-40B4-BE49-F238E27FC236}">
                  <a16:creationId xmlns:a16="http://schemas.microsoft.com/office/drawing/2014/main" id="{DBA2BC8F-E7F6-D2EF-7271-0D4140BB09C1}"/>
                </a:ext>
              </a:extLst>
            </p:cNvPr>
            <p:cNvSpPr/>
            <p:nvPr/>
          </p:nvSpPr>
          <p:spPr>
            <a:xfrm>
              <a:off x="2671243" y="4325932"/>
              <a:ext cx="591243" cy="341661"/>
            </a:xfrm>
            <a:custGeom>
              <a:avLst/>
              <a:gdLst/>
              <a:ahLst/>
              <a:cxnLst/>
              <a:rect l="l" t="t" r="r" b="b"/>
              <a:pathLst>
                <a:path w="591243" h="341661" extrusionOk="0">
                  <a:moveTo>
                    <a:pt x="295622" y="341662"/>
                  </a:moveTo>
                  <a:lnTo>
                    <a:pt x="0" y="170783"/>
                  </a:lnTo>
                  <a:lnTo>
                    <a:pt x="295622" y="0"/>
                  </a:lnTo>
                  <a:lnTo>
                    <a:pt x="591244" y="170783"/>
                  </a:lnTo>
                  <a:lnTo>
                    <a:pt x="295622" y="341662"/>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 name="Google Shape;4605;p48">
              <a:extLst>
                <a:ext uri="{FF2B5EF4-FFF2-40B4-BE49-F238E27FC236}">
                  <a16:creationId xmlns:a16="http://schemas.microsoft.com/office/drawing/2014/main" id="{18FDC1F3-DCBB-99C8-FFD6-55524D2A93A5}"/>
                </a:ext>
              </a:extLst>
            </p:cNvPr>
            <p:cNvSpPr/>
            <p:nvPr/>
          </p:nvSpPr>
          <p:spPr>
            <a:xfrm>
              <a:off x="2671243" y="4496715"/>
              <a:ext cx="295621" cy="512444"/>
            </a:xfrm>
            <a:custGeom>
              <a:avLst/>
              <a:gdLst/>
              <a:ahLst/>
              <a:cxnLst/>
              <a:rect l="l" t="t" r="r" b="b"/>
              <a:pathLst>
                <a:path w="295621" h="512444" extrusionOk="0">
                  <a:moveTo>
                    <a:pt x="295622" y="512445"/>
                  </a:moveTo>
                  <a:lnTo>
                    <a:pt x="0" y="341662"/>
                  </a:lnTo>
                  <a:lnTo>
                    <a:pt x="0" y="0"/>
                  </a:lnTo>
                  <a:lnTo>
                    <a:pt x="295622" y="170879"/>
                  </a:lnTo>
                  <a:lnTo>
                    <a:pt x="295622" y="512445"/>
                  </a:lnTo>
                  <a:close/>
                </a:path>
              </a:pathLst>
            </a:custGeom>
            <a:solidFill>
              <a:srgbClr val="B1B6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 name="Google Shape;4606;p48">
              <a:extLst>
                <a:ext uri="{FF2B5EF4-FFF2-40B4-BE49-F238E27FC236}">
                  <a16:creationId xmlns:a16="http://schemas.microsoft.com/office/drawing/2014/main" id="{1E20CAEB-81F5-9F0E-771A-6E5E1715B0D4}"/>
                </a:ext>
              </a:extLst>
            </p:cNvPr>
            <p:cNvSpPr/>
            <p:nvPr/>
          </p:nvSpPr>
          <p:spPr>
            <a:xfrm>
              <a:off x="2966865" y="4496715"/>
              <a:ext cx="295621" cy="512444"/>
            </a:xfrm>
            <a:custGeom>
              <a:avLst/>
              <a:gdLst/>
              <a:ahLst/>
              <a:cxnLst/>
              <a:rect l="l" t="t" r="r" b="b"/>
              <a:pathLst>
                <a:path w="295621" h="512444" extrusionOk="0">
                  <a:moveTo>
                    <a:pt x="295622" y="341662"/>
                  </a:moveTo>
                  <a:lnTo>
                    <a:pt x="0" y="512445"/>
                  </a:lnTo>
                  <a:lnTo>
                    <a:pt x="0" y="170879"/>
                  </a:lnTo>
                  <a:lnTo>
                    <a:pt x="295622" y="0"/>
                  </a:lnTo>
                  <a:lnTo>
                    <a:pt x="295622" y="341662"/>
                  </a:lnTo>
                  <a:close/>
                </a:path>
              </a:pathLst>
            </a:custGeom>
            <a:solidFill>
              <a:srgbClr val="C4C7D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 name="Google Shape;4607;p48">
              <a:extLst>
                <a:ext uri="{FF2B5EF4-FFF2-40B4-BE49-F238E27FC236}">
                  <a16:creationId xmlns:a16="http://schemas.microsoft.com/office/drawing/2014/main" id="{3CD7BF44-4793-FE60-D1F1-53DEE5C0B37F}"/>
                </a:ext>
              </a:extLst>
            </p:cNvPr>
            <p:cNvSpPr/>
            <p:nvPr/>
          </p:nvSpPr>
          <p:spPr>
            <a:xfrm>
              <a:off x="3352925" y="4700698"/>
              <a:ext cx="220640" cy="124389"/>
            </a:xfrm>
            <a:custGeom>
              <a:avLst/>
              <a:gdLst/>
              <a:ahLst/>
              <a:cxnLst/>
              <a:rect l="l" t="t" r="r" b="b"/>
              <a:pathLst>
                <a:path w="220640" h="124389" extrusionOk="0">
                  <a:moveTo>
                    <a:pt x="11021" y="30141"/>
                  </a:moveTo>
                  <a:cubicBezTo>
                    <a:pt x="36663" y="37161"/>
                    <a:pt x="64037" y="33732"/>
                    <a:pt x="87163" y="20616"/>
                  </a:cubicBezTo>
                  <a:cubicBezTo>
                    <a:pt x="105532" y="21188"/>
                    <a:pt x="205088" y="-21484"/>
                    <a:pt x="218603" y="14330"/>
                  </a:cubicBezTo>
                  <a:cubicBezTo>
                    <a:pt x="230501" y="45762"/>
                    <a:pt x="187385" y="74813"/>
                    <a:pt x="164352" y="80338"/>
                  </a:cubicBezTo>
                  <a:cubicBezTo>
                    <a:pt x="114003" y="92530"/>
                    <a:pt x="76789" y="117676"/>
                    <a:pt x="56611" y="121867"/>
                  </a:cubicBezTo>
                  <a:cubicBezTo>
                    <a:pt x="41573" y="125105"/>
                    <a:pt x="22062" y="127201"/>
                    <a:pt x="10069" y="115295"/>
                  </a:cubicBezTo>
                  <a:cubicBezTo>
                    <a:pt x="-4112" y="101388"/>
                    <a:pt x="-2875" y="48905"/>
                    <a:pt x="11021" y="30141"/>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 name="Google Shape;4608;p48">
              <a:extLst>
                <a:ext uri="{FF2B5EF4-FFF2-40B4-BE49-F238E27FC236}">
                  <a16:creationId xmlns:a16="http://schemas.microsoft.com/office/drawing/2014/main" id="{85A26B77-DA51-4F19-2F0C-D488E3FA315A}"/>
                </a:ext>
              </a:extLst>
            </p:cNvPr>
            <p:cNvSpPr/>
            <p:nvPr/>
          </p:nvSpPr>
          <p:spPr>
            <a:xfrm>
              <a:off x="3356617" y="4721600"/>
              <a:ext cx="217074" cy="103773"/>
            </a:xfrm>
            <a:custGeom>
              <a:avLst/>
              <a:gdLst/>
              <a:ahLst/>
              <a:cxnLst/>
              <a:rect l="l" t="t" r="r" b="b"/>
              <a:pathLst>
                <a:path w="217074" h="103773" extrusionOk="0">
                  <a:moveTo>
                    <a:pt x="53109" y="92583"/>
                  </a:moveTo>
                  <a:cubicBezTo>
                    <a:pt x="73287" y="88297"/>
                    <a:pt x="110216" y="63246"/>
                    <a:pt x="160850" y="51054"/>
                  </a:cubicBezTo>
                  <a:cubicBezTo>
                    <a:pt x="179886" y="46387"/>
                    <a:pt x="213388" y="25241"/>
                    <a:pt x="216720" y="0"/>
                  </a:cubicBezTo>
                  <a:cubicBezTo>
                    <a:pt x="221193" y="28575"/>
                    <a:pt x="182265" y="54578"/>
                    <a:pt x="160850" y="59722"/>
                  </a:cubicBezTo>
                  <a:cubicBezTo>
                    <a:pt x="110501" y="71914"/>
                    <a:pt x="73287" y="97059"/>
                    <a:pt x="53109" y="101251"/>
                  </a:cubicBezTo>
                  <a:cubicBezTo>
                    <a:pt x="38071" y="104489"/>
                    <a:pt x="18560" y="106584"/>
                    <a:pt x="6567" y="94678"/>
                  </a:cubicBezTo>
                  <a:cubicBezTo>
                    <a:pt x="3439" y="91269"/>
                    <a:pt x="1186" y="87154"/>
                    <a:pt x="0" y="82677"/>
                  </a:cubicBezTo>
                  <a:cubicBezTo>
                    <a:pt x="15148" y="94183"/>
                    <a:pt x="34836" y="97850"/>
                    <a:pt x="53109" y="9258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 name="Google Shape;4609;p48">
              <a:extLst>
                <a:ext uri="{FF2B5EF4-FFF2-40B4-BE49-F238E27FC236}">
                  <a16:creationId xmlns:a16="http://schemas.microsoft.com/office/drawing/2014/main" id="{7D004296-3F6C-368B-096C-44D9415BB979}"/>
                </a:ext>
              </a:extLst>
            </p:cNvPr>
            <p:cNvSpPr/>
            <p:nvPr/>
          </p:nvSpPr>
          <p:spPr>
            <a:xfrm>
              <a:off x="3173533" y="4605067"/>
              <a:ext cx="220687" cy="124551"/>
            </a:xfrm>
            <a:custGeom>
              <a:avLst/>
              <a:gdLst/>
              <a:ahLst/>
              <a:cxnLst/>
              <a:rect l="l" t="t" r="r" b="b"/>
              <a:pathLst>
                <a:path w="220687" h="124551" extrusionOk="0">
                  <a:moveTo>
                    <a:pt x="11098" y="30141"/>
                  </a:moveTo>
                  <a:cubicBezTo>
                    <a:pt x="36743" y="37095"/>
                    <a:pt x="64094" y="33675"/>
                    <a:pt x="87240" y="20616"/>
                  </a:cubicBezTo>
                  <a:cubicBezTo>
                    <a:pt x="105609" y="21188"/>
                    <a:pt x="205070" y="-21484"/>
                    <a:pt x="218680" y="14330"/>
                  </a:cubicBezTo>
                  <a:cubicBezTo>
                    <a:pt x="230482" y="45762"/>
                    <a:pt x="187367" y="74718"/>
                    <a:pt x="164334" y="80338"/>
                  </a:cubicBezTo>
                  <a:cubicBezTo>
                    <a:pt x="114270" y="92816"/>
                    <a:pt x="76865" y="117962"/>
                    <a:pt x="57164" y="122058"/>
                  </a:cubicBezTo>
                  <a:cubicBezTo>
                    <a:pt x="42126" y="125296"/>
                    <a:pt x="22614" y="127296"/>
                    <a:pt x="10622" y="115485"/>
                  </a:cubicBezTo>
                  <a:cubicBezTo>
                    <a:pt x="-4226" y="101388"/>
                    <a:pt x="-2989" y="48810"/>
                    <a:pt x="11098" y="30141"/>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 name="Google Shape;4610;p48">
              <a:extLst>
                <a:ext uri="{FF2B5EF4-FFF2-40B4-BE49-F238E27FC236}">
                  <a16:creationId xmlns:a16="http://schemas.microsoft.com/office/drawing/2014/main" id="{707E4B9F-89AB-4065-6C2D-8F55A8171D7B}"/>
                </a:ext>
              </a:extLst>
            </p:cNvPr>
            <p:cNvSpPr/>
            <p:nvPr/>
          </p:nvSpPr>
          <p:spPr>
            <a:xfrm>
              <a:off x="3177588" y="4625969"/>
              <a:ext cx="217074" cy="103649"/>
            </a:xfrm>
            <a:custGeom>
              <a:avLst/>
              <a:gdLst/>
              <a:ahLst/>
              <a:cxnLst/>
              <a:rect l="l" t="t" r="r" b="b"/>
              <a:pathLst>
                <a:path w="217074" h="103649" extrusionOk="0">
                  <a:moveTo>
                    <a:pt x="53109" y="92583"/>
                  </a:moveTo>
                  <a:cubicBezTo>
                    <a:pt x="73287" y="88297"/>
                    <a:pt x="110216" y="63246"/>
                    <a:pt x="160755" y="51054"/>
                  </a:cubicBezTo>
                  <a:cubicBezTo>
                    <a:pt x="179791" y="46387"/>
                    <a:pt x="213388" y="25241"/>
                    <a:pt x="216720" y="0"/>
                  </a:cubicBezTo>
                  <a:cubicBezTo>
                    <a:pt x="221193" y="28575"/>
                    <a:pt x="182265" y="54483"/>
                    <a:pt x="160755" y="59722"/>
                  </a:cubicBezTo>
                  <a:cubicBezTo>
                    <a:pt x="110216" y="71914"/>
                    <a:pt x="72811" y="97060"/>
                    <a:pt x="53109" y="101155"/>
                  </a:cubicBezTo>
                  <a:cubicBezTo>
                    <a:pt x="38071" y="104394"/>
                    <a:pt x="18560" y="106394"/>
                    <a:pt x="6567" y="94583"/>
                  </a:cubicBezTo>
                  <a:cubicBezTo>
                    <a:pt x="3481" y="91145"/>
                    <a:pt x="1233" y="87039"/>
                    <a:pt x="0" y="82582"/>
                  </a:cubicBezTo>
                  <a:cubicBezTo>
                    <a:pt x="15132" y="94116"/>
                    <a:pt x="34821" y="97831"/>
                    <a:pt x="53109" y="9258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 name="Google Shape;4611;p48">
              <a:extLst>
                <a:ext uri="{FF2B5EF4-FFF2-40B4-BE49-F238E27FC236}">
                  <a16:creationId xmlns:a16="http://schemas.microsoft.com/office/drawing/2014/main" id="{4B8A35B5-EC87-7533-01DD-D528ACCAE922}"/>
                </a:ext>
              </a:extLst>
            </p:cNvPr>
            <p:cNvSpPr/>
            <p:nvPr/>
          </p:nvSpPr>
          <p:spPr>
            <a:xfrm>
              <a:off x="2766014" y="4132721"/>
              <a:ext cx="711887" cy="612953"/>
            </a:xfrm>
            <a:custGeom>
              <a:avLst/>
              <a:gdLst/>
              <a:ahLst/>
              <a:cxnLst/>
              <a:rect l="l" t="t" r="r" b="b"/>
              <a:pathLst>
                <a:path w="711887" h="612953" extrusionOk="0">
                  <a:moveTo>
                    <a:pt x="139081" y="378472"/>
                  </a:moveTo>
                  <a:cubicBezTo>
                    <a:pt x="216746" y="412572"/>
                    <a:pt x="289937" y="418001"/>
                    <a:pt x="349804" y="385806"/>
                  </a:cubicBezTo>
                  <a:lnTo>
                    <a:pt x="411670" y="350088"/>
                  </a:lnTo>
                  <a:cubicBezTo>
                    <a:pt x="415381" y="430002"/>
                    <a:pt x="418903" y="506774"/>
                    <a:pt x="418903" y="506774"/>
                  </a:cubicBezTo>
                  <a:cubicBezTo>
                    <a:pt x="418903" y="506774"/>
                    <a:pt x="466492" y="542683"/>
                    <a:pt x="503231" y="510679"/>
                  </a:cubicBezTo>
                  <a:cubicBezTo>
                    <a:pt x="503231" y="510679"/>
                    <a:pt x="510940" y="398475"/>
                    <a:pt x="518744" y="288175"/>
                  </a:cubicBezTo>
                  <a:lnTo>
                    <a:pt x="583656" y="250742"/>
                  </a:lnTo>
                  <a:cubicBezTo>
                    <a:pt x="582151" y="256628"/>
                    <a:pt x="581321" y="262667"/>
                    <a:pt x="581181" y="268744"/>
                  </a:cubicBezTo>
                  <a:cubicBezTo>
                    <a:pt x="581657" y="289699"/>
                    <a:pt x="596219" y="601262"/>
                    <a:pt x="596219" y="601262"/>
                  </a:cubicBezTo>
                  <a:cubicBezTo>
                    <a:pt x="596219" y="601262"/>
                    <a:pt x="643808" y="629837"/>
                    <a:pt x="680927" y="597642"/>
                  </a:cubicBezTo>
                  <a:cubicBezTo>
                    <a:pt x="680927" y="597642"/>
                    <a:pt x="705769" y="236645"/>
                    <a:pt x="711479" y="179019"/>
                  </a:cubicBezTo>
                  <a:cubicBezTo>
                    <a:pt x="717951" y="114153"/>
                    <a:pt x="645997" y="82149"/>
                    <a:pt x="600407" y="98818"/>
                  </a:cubicBezTo>
                  <a:cubicBezTo>
                    <a:pt x="589842" y="102628"/>
                    <a:pt x="563764" y="112344"/>
                    <a:pt x="530832" y="124631"/>
                  </a:cubicBezTo>
                  <a:cubicBezTo>
                    <a:pt x="532260" y="106629"/>
                    <a:pt x="533402" y="92532"/>
                    <a:pt x="534258" y="84531"/>
                  </a:cubicBezTo>
                  <a:cubicBezTo>
                    <a:pt x="540635" y="19665"/>
                    <a:pt x="468681" y="-12243"/>
                    <a:pt x="423186" y="4330"/>
                  </a:cubicBezTo>
                  <a:cubicBezTo>
                    <a:pt x="381689" y="19475"/>
                    <a:pt x="101581" y="124631"/>
                    <a:pt x="101581" y="124631"/>
                  </a:cubicBezTo>
                  <a:cubicBezTo>
                    <a:pt x="103236" y="151558"/>
                    <a:pt x="106414" y="178362"/>
                    <a:pt x="111098" y="204927"/>
                  </a:cubicBezTo>
                  <a:lnTo>
                    <a:pt x="407" y="195402"/>
                  </a:lnTo>
                  <a:cubicBezTo>
                    <a:pt x="-5875" y="299700"/>
                    <a:pt x="61511" y="344277"/>
                    <a:pt x="139081" y="378472"/>
                  </a:cubicBezTo>
                  <a:close/>
                  <a:moveTo>
                    <a:pt x="332291" y="199021"/>
                  </a:moveTo>
                  <a:lnTo>
                    <a:pt x="406340" y="156254"/>
                  </a:lnTo>
                  <a:cubicBezTo>
                    <a:pt x="405118" y="161483"/>
                    <a:pt x="404323" y="166798"/>
                    <a:pt x="403960" y="17216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 name="Google Shape;4612;p48">
              <a:extLst>
                <a:ext uri="{FF2B5EF4-FFF2-40B4-BE49-F238E27FC236}">
                  <a16:creationId xmlns:a16="http://schemas.microsoft.com/office/drawing/2014/main" id="{C776CF60-54E7-656B-FCD5-23274AFD7B59}"/>
                </a:ext>
              </a:extLst>
            </p:cNvPr>
            <p:cNvSpPr/>
            <p:nvPr/>
          </p:nvSpPr>
          <p:spPr>
            <a:xfrm>
              <a:off x="2706078" y="4012750"/>
              <a:ext cx="153426" cy="268033"/>
            </a:xfrm>
            <a:custGeom>
              <a:avLst/>
              <a:gdLst/>
              <a:ahLst/>
              <a:cxnLst/>
              <a:rect l="l" t="t" r="r" b="b"/>
              <a:pathLst>
                <a:path w="153426" h="268033" extrusionOk="0">
                  <a:moveTo>
                    <a:pt x="0" y="0"/>
                  </a:moveTo>
                  <a:cubicBezTo>
                    <a:pt x="0" y="0"/>
                    <a:pt x="9518" y="137731"/>
                    <a:pt x="27221" y="157544"/>
                  </a:cubicBezTo>
                  <a:cubicBezTo>
                    <a:pt x="44924" y="177355"/>
                    <a:pt x="106313" y="190500"/>
                    <a:pt x="106313" y="190500"/>
                  </a:cubicBezTo>
                  <a:lnTo>
                    <a:pt x="153426" y="268034"/>
                  </a:lnTo>
                  <a:cubicBezTo>
                    <a:pt x="153426" y="268034"/>
                    <a:pt x="110501" y="21717"/>
                    <a:pt x="101174" y="15812"/>
                  </a:cubicBezTo>
                  <a:cubicBezTo>
                    <a:pt x="91846" y="9906"/>
                    <a:pt x="0" y="0"/>
                    <a:pt x="0" y="0"/>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 name="Google Shape;4613;p48">
              <a:extLst>
                <a:ext uri="{FF2B5EF4-FFF2-40B4-BE49-F238E27FC236}">
                  <a16:creationId xmlns:a16="http://schemas.microsoft.com/office/drawing/2014/main" id="{618D6F50-8229-FEC1-0140-F684AB9F4BDE}"/>
                </a:ext>
              </a:extLst>
            </p:cNvPr>
            <p:cNvSpPr/>
            <p:nvPr/>
          </p:nvSpPr>
          <p:spPr>
            <a:xfrm>
              <a:off x="2694181" y="3854621"/>
              <a:ext cx="102411" cy="197244"/>
            </a:xfrm>
            <a:custGeom>
              <a:avLst/>
              <a:gdLst/>
              <a:ahLst/>
              <a:cxnLst/>
              <a:rect l="l" t="t" r="r" b="b"/>
              <a:pathLst>
                <a:path w="102411" h="197244" extrusionOk="0">
                  <a:moveTo>
                    <a:pt x="102411" y="4776"/>
                  </a:moveTo>
                  <a:cubicBezTo>
                    <a:pt x="78681" y="-6244"/>
                    <a:pt x="50468" y="2376"/>
                    <a:pt x="36929" y="24778"/>
                  </a:cubicBezTo>
                  <a:cubicBezTo>
                    <a:pt x="19607" y="53353"/>
                    <a:pt x="1618" y="151842"/>
                    <a:pt x="0" y="168701"/>
                  </a:cubicBezTo>
                  <a:cubicBezTo>
                    <a:pt x="0" y="168701"/>
                    <a:pt x="24270" y="202229"/>
                    <a:pt x="60723" y="196609"/>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 name="Google Shape;4614;p48">
              <a:extLst>
                <a:ext uri="{FF2B5EF4-FFF2-40B4-BE49-F238E27FC236}">
                  <a16:creationId xmlns:a16="http://schemas.microsoft.com/office/drawing/2014/main" id="{B7519045-FCA9-5950-2F73-5A147C7CD0C0}"/>
                </a:ext>
              </a:extLst>
            </p:cNvPr>
            <p:cNvSpPr/>
            <p:nvPr/>
          </p:nvSpPr>
          <p:spPr>
            <a:xfrm>
              <a:off x="2799755" y="3593223"/>
              <a:ext cx="234442" cy="375527"/>
            </a:xfrm>
            <a:custGeom>
              <a:avLst/>
              <a:gdLst/>
              <a:ahLst/>
              <a:cxnLst/>
              <a:rect l="l" t="t" r="r" b="b"/>
              <a:pathLst>
                <a:path w="234442" h="375527" extrusionOk="0">
                  <a:moveTo>
                    <a:pt x="13397" y="267888"/>
                  </a:moveTo>
                  <a:cubicBezTo>
                    <a:pt x="37192" y="269032"/>
                    <a:pt x="54895" y="275127"/>
                    <a:pt x="57845" y="267888"/>
                  </a:cubicBezTo>
                  <a:cubicBezTo>
                    <a:pt x="60387" y="255592"/>
                    <a:pt x="62198" y="243152"/>
                    <a:pt x="63271" y="230646"/>
                  </a:cubicBezTo>
                  <a:cubicBezTo>
                    <a:pt x="60510" y="223693"/>
                    <a:pt x="58131" y="216263"/>
                    <a:pt x="58131" y="216263"/>
                  </a:cubicBezTo>
                  <a:cubicBezTo>
                    <a:pt x="28245" y="197880"/>
                    <a:pt x="18823" y="165590"/>
                    <a:pt x="14920" y="127966"/>
                  </a:cubicBezTo>
                  <a:cubicBezTo>
                    <a:pt x="8258" y="63673"/>
                    <a:pt x="42903" y="7380"/>
                    <a:pt x="107243" y="617"/>
                  </a:cubicBezTo>
                  <a:cubicBezTo>
                    <a:pt x="167585" y="-5670"/>
                    <a:pt x="211938" y="36812"/>
                    <a:pt x="223931" y="95200"/>
                  </a:cubicBezTo>
                  <a:cubicBezTo>
                    <a:pt x="230307" y="123775"/>
                    <a:pt x="242966" y="178449"/>
                    <a:pt x="225834" y="225788"/>
                  </a:cubicBezTo>
                  <a:cubicBezTo>
                    <a:pt x="216316" y="252268"/>
                    <a:pt x="203848" y="273413"/>
                    <a:pt x="191475" y="277413"/>
                  </a:cubicBezTo>
                  <a:cubicBezTo>
                    <a:pt x="179496" y="277042"/>
                    <a:pt x="167548" y="275994"/>
                    <a:pt x="155688" y="274270"/>
                  </a:cubicBezTo>
                  <a:lnTo>
                    <a:pt x="155688" y="274270"/>
                  </a:lnTo>
                  <a:cubicBezTo>
                    <a:pt x="155688" y="274270"/>
                    <a:pt x="152452" y="292177"/>
                    <a:pt x="150263" y="303607"/>
                  </a:cubicBezTo>
                  <a:cubicBezTo>
                    <a:pt x="148074" y="315037"/>
                    <a:pt x="148930" y="321133"/>
                    <a:pt x="171678" y="335230"/>
                  </a:cubicBezTo>
                  <a:cubicBezTo>
                    <a:pt x="194425" y="349327"/>
                    <a:pt x="137224" y="378188"/>
                    <a:pt x="99819" y="375330"/>
                  </a:cubicBezTo>
                  <a:cubicBezTo>
                    <a:pt x="62414" y="372473"/>
                    <a:pt x="20250" y="349899"/>
                    <a:pt x="8734" y="325705"/>
                  </a:cubicBezTo>
                  <a:cubicBezTo>
                    <a:pt x="-4115" y="298940"/>
                    <a:pt x="-2973" y="267126"/>
                    <a:pt x="13397" y="267888"/>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64" name="Google Shape;4615;p48">
              <a:extLst>
                <a:ext uri="{FF2B5EF4-FFF2-40B4-BE49-F238E27FC236}">
                  <a16:creationId xmlns:a16="http://schemas.microsoft.com/office/drawing/2014/main" id="{18A523B3-E016-DC34-8A1D-E11AB53DFFB3}"/>
                </a:ext>
              </a:extLst>
            </p:cNvPr>
            <p:cNvGrpSpPr/>
            <p:nvPr/>
          </p:nvGrpSpPr>
          <p:grpSpPr>
            <a:xfrm>
              <a:off x="2941619" y="3895613"/>
              <a:ext cx="483621" cy="510995"/>
              <a:chOff x="4345944" y="4626313"/>
              <a:chExt cx="483621" cy="510995"/>
            </a:xfrm>
          </p:grpSpPr>
          <p:grpSp>
            <p:nvGrpSpPr>
              <p:cNvPr id="71" name="Google Shape;4616;p48">
                <a:extLst>
                  <a:ext uri="{FF2B5EF4-FFF2-40B4-BE49-F238E27FC236}">
                    <a16:creationId xmlns:a16="http://schemas.microsoft.com/office/drawing/2014/main" id="{34E966CE-D4BE-6900-C893-46667FF0D6E6}"/>
                  </a:ext>
                </a:extLst>
              </p:cNvPr>
              <p:cNvGrpSpPr/>
              <p:nvPr/>
            </p:nvGrpSpPr>
            <p:grpSpPr>
              <a:xfrm>
                <a:off x="4345944" y="4852987"/>
                <a:ext cx="474200" cy="284321"/>
                <a:chOff x="4345944" y="4852987"/>
                <a:chExt cx="474200" cy="284321"/>
              </a:xfrm>
            </p:grpSpPr>
            <p:sp>
              <p:nvSpPr>
                <p:cNvPr id="82" name="Google Shape;4617;p48">
                  <a:extLst>
                    <a:ext uri="{FF2B5EF4-FFF2-40B4-BE49-F238E27FC236}">
                      <a16:creationId xmlns:a16="http://schemas.microsoft.com/office/drawing/2014/main" id="{5D1B3F20-C5FA-D375-B31B-513CAD6FD2F8}"/>
                    </a:ext>
                  </a:extLst>
                </p:cNvPr>
                <p:cNvSpPr/>
                <p:nvPr/>
              </p:nvSpPr>
              <p:spPr>
                <a:xfrm>
                  <a:off x="4346061" y="4969668"/>
                  <a:ext cx="474083" cy="167618"/>
                </a:xfrm>
                <a:custGeom>
                  <a:avLst/>
                  <a:gdLst/>
                  <a:ahLst/>
                  <a:cxnLst/>
                  <a:rect l="l" t="t" r="r" b="b"/>
                  <a:pathLst>
                    <a:path w="474083" h="167618" extrusionOk="0">
                      <a:moveTo>
                        <a:pt x="474082" y="43529"/>
                      </a:moveTo>
                      <a:lnTo>
                        <a:pt x="474082" y="43529"/>
                      </a:lnTo>
                      <a:cubicBezTo>
                        <a:pt x="474178" y="50425"/>
                        <a:pt x="470537" y="56845"/>
                        <a:pt x="464564" y="60293"/>
                      </a:cubicBezTo>
                      <a:lnTo>
                        <a:pt x="283155" y="165068"/>
                      </a:lnTo>
                      <a:cubicBezTo>
                        <a:pt x="277266" y="168469"/>
                        <a:pt x="270009" y="168469"/>
                        <a:pt x="264120" y="165068"/>
                      </a:cubicBezTo>
                      <a:lnTo>
                        <a:pt x="9520" y="18193"/>
                      </a:lnTo>
                      <a:cubicBezTo>
                        <a:pt x="3547" y="14745"/>
                        <a:pt x="-94" y="8334"/>
                        <a:pt x="2" y="1429"/>
                      </a:cubicBezTo>
                      <a:lnTo>
                        <a:pt x="2" y="0"/>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 name="Google Shape;4618;p48">
                  <a:extLst>
                    <a:ext uri="{FF2B5EF4-FFF2-40B4-BE49-F238E27FC236}">
                      <a16:creationId xmlns:a16="http://schemas.microsoft.com/office/drawing/2014/main" id="{823B1988-DF98-C282-8164-83AE50C9D628}"/>
                    </a:ext>
                  </a:extLst>
                </p:cNvPr>
                <p:cNvSpPr/>
                <p:nvPr/>
              </p:nvSpPr>
              <p:spPr>
                <a:xfrm>
                  <a:off x="4619603" y="5013483"/>
                  <a:ext cx="200539" cy="123825"/>
                </a:xfrm>
                <a:custGeom>
                  <a:avLst/>
                  <a:gdLst/>
                  <a:ahLst/>
                  <a:cxnLst/>
                  <a:rect l="l" t="t" r="r" b="b"/>
                  <a:pathLst>
                    <a:path w="200539" h="123825" extrusionOk="0">
                      <a:moveTo>
                        <a:pt x="190926" y="16478"/>
                      </a:moveTo>
                      <a:lnTo>
                        <a:pt x="9518" y="121253"/>
                      </a:lnTo>
                      <a:cubicBezTo>
                        <a:pt x="6626" y="122930"/>
                        <a:pt x="3344" y="123815"/>
                        <a:pt x="0" y="123825"/>
                      </a:cubicBezTo>
                      <a:lnTo>
                        <a:pt x="0" y="0"/>
                      </a:lnTo>
                      <a:lnTo>
                        <a:pt x="200539" y="0"/>
                      </a:lnTo>
                      <a:cubicBezTo>
                        <a:pt x="200513" y="6820"/>
                        <a:pt x="196846" y="13106"/>
                        <a:pt x="190926" y="16478"/>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 name="Google Shape;4619;p48">
                  <a:extLst>
                    <a:ext uri="{FF2B5EF4-FFF2-40B4-BE49-F238E27FC236}">
                      <a16:creationId xmlns:a16="http://schemas.microsoft.com/office/drawing/2014/main" id="{A2A6C33D-DA35-5C78-EEF5-84E0ABF9AD9F}"/>
                    </a:ext>
                  </a:extLst>
                </p:cNvPr>
                <p:cNvSpPr/>
                <p:nvPr/>
              </p:nvSpPr>
              <p:spPr>
                <a:xfrm>
                  <a:off x="4345944" y="4852987"/>
                  <a:ext cx="474198" cy="274003"/>
                </a:xfrm>
                <a:custGeom>
                  <a:avLst/>
                  <a:gdLst/>
                  <a:ahLst/>
                  <a:cxnLst/>
                  <a:rect l="l" t="t" r="r" b="b"/>
                  <a:pathLst>
                    <a:path w="474198" h="274003" extrusionOk="0">
                      <a:moveTo>
                        <a:pt x="280322" y="272224"/>
                      </a:moveTo>
                      <a:cubicBezTo>
                        <a:pt x="276096" y="274596"/>
                        <a:pt x="270938" y="274596"/>
                        <a:pt x="266712" y="272224"/>
                      </a:cubicBezTo>
                      <a:lnTo>
                        <a:pt x="2498" y="119824"/>
                      </a:lnTo>
                      <a:cubicBezTo>
                        <a:pt x="-833" y="117824"/>
                        <a:pt x="-833" y="114681"/>
                        <a:pt x="2498" y="112776"/>
                      </a:cubicBezTo>
                      <a:lnTo>
                        <a:pt x="197137" y="0"/>
                      </a:lnTo>
                      <a:lnTo>
                        <a:pt x="474199" y="16021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85" name="Google Shape;4620;p48">
                  <a:extLst>
                    <a:ext uri="{FF2B5EF4-FFF2-40B4-BE49-F238E27FC236}">
                      <a16:creationId xmlns:a16="http://schemas.microsoft.com/office/drawing/2014/main" id="{901B519C-B285-28F9-8C04-90D237EB77B3}"/>
                    </a:ext>
                  </a:extLst>
                </p:cNvPr>
                <p:cNvGrpSpPr/>
                <p:nvPr/>
              </p:nvGrpSpPr>
              <p:grpSpPr>
                <a:xfrm>
                  <a:off x="4457040" y="4985575"/>
                  <a:ext cx="133724" cy="77247"/>
                  <a:chOff x="4457040" y="4985575"/>
                  <a:chExt cx="133724" cy="77247"/>
                </a:xfrm>
              </p:grpSpPr>
              <p:sp>
                <p:nvSpPr>
                  <p:cNvPr id="150" name="Google Shape;4621;p48">
                    <a:extLst>
                      <a:ext uri="{FF2B5EF4-FFF2-40B4-BE49-F238E27FC236}">
                        <a16:creationId xmlns:a16="http://schemas.microsoft.com/office/drawing/2014/main" id="{193052A0-067C-0419-AD08-F745CF39AFFB}"/>
                      </a:ext>
                    </a:extLst>
                  </p:cNvPr>
                  <p:cNvSpPr/>
                  <p:nvPr/>
                </p:nvSpPr>
                <p:spPr>
                  <a:xfrm>
                    <a:off x="4457040" y="4985575"/>
                    <a:ext cx="133724" cy="77247"/>
                  </a:xfrm>
                  <a:custGeom>
                    <a:avLst/>
                    <a:gdLst/>
                    <a:ahLst/>
                    <a:cxnLst/>
                    <a:rect l="l" t="t" r="r" b="b"/>
                    <a:pathLst>
                      <a:path w="133724" h="77247" extrusionOk="0">
                        <a:moveTo>
                          <a:pt x="0" y="27622"/>
                        </a:moveTo>
                        <a:lnTo>
                          <a:pt x="1332" y="28384"/>
                        </a:lnTo>
                        <a:lnTo>
                          <a:pt x="85945" y="77248"/>
                        </a:lnTo>
                        <a:lnTo>
                          <a:pt x="132487" y="50387"/>
                        </a:lnTo>
                        <a:lnTo>
                          <a:pt x="133725" y="49625"/>
                        </a:lnTo>
                        <a:lnTo>
                          <a:pt x="47779" y="0"/>
                        </a:lnTo>
                        <a:lnTo>
                          <a:pt x="0" y="27622"/>
                        </a:lnTo>
                        <a:close/>
                      </a:path>
                    </a:pathLst>
                  </a:custGeom>
                  <a:solidFill>
                    <a:srgbClr val="BFBFB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 name="Google Shape;4622;p48">
                    <a:extLst>
                      <a:ext uri="{FF2B5EF4-FFF2-40B4-BE49-F238E27FC236}">
                        <a16:creationId xmlns:a16="http://schemas.microsoft.com/office/drawing/2014/main" id="{AAE6A342-4F7E-8E3B-8BD0-FC889A8C1AD3}"/>
                      </a:ext>
                    </a:extLst>
                  </p:cNvPr>
                  <p:cNvSpPr/>
                  <p:nvPr/>
                </p:nvSpPr>
                <p:spPr>
                  <a:xfrm>
                    <a:off x="4458372" y="4987099"/>
                    <a:ext cx="131154" cy="75723"/>
                  </a:xfrm>
                  <a:custGeom>
                    <a:avLst/>
                    <a:gdLst/>
                    <a:ahLst/>
                    <a:cxnLst/>
                    <a:rect l="l" t="t" r="r" b="b"/>
                    <a:pathLst>
                      <a:path w="131154" h="75723" extrusionOk="0">
                        <a:moveTo>
                          <a:pt x="0" y="26861"/>
                        </a:moveTo>
                        <a:lnTo>
                          <a:pt x="84613" y="75724"/>
                        </a:lnTo>
                        <a:lnTo>
                          <a:pt x="131155" y="48863"/>
                        </a:lnTo>
                        <a:lnTo>
                          <a:pt x="46447" y="0"/>
                        </a:lnTo>
                        <a:lnTo>
                          <a:pt x="0" y="26861"/>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86" name="Google Shape;4623;p48">
                  <a:extLst>
                    <a:ext uri="{FF2B5EF4-FFF2-40B4-BE49-F238E27FC236}">
                      <a16:creationId xmlns:a16="http://schemas.microsoft.com/office/drawing/2014/main" id="{DB909DFA-8E37-D830-18B0-7A78AE902DFB}"/>
                    </a:ext>
                  </a:extLst>
                </p:cNvPr>
                <p:cNvSpPr/>
                <p:nvPr/>
              </p:nvSpPr>
              <p:spPr>
                <a:xfrm>
                  <a:off x="4747605" y="5011693"/>
                  <a:ext cx="29363" cy="16916"/>
                </a:xfrm>
                <a:custGeom>
                  <a:avLst/>
                  <a:gdLst/>
                  <a:ahLst/>
                  <a:cxnLst/>
                  <a:rect l="l" t="t" r="r" b="b"/>
                  <a:pathLst>
                    <a:path w="29363" h="16916" extrusionOk="0">
                      <a:moveTo>
                        <a:pt x="679" y="9411"/>
                      </a:moveTo>
                      <a:lnTo>
                        <a:pt x="12957" y="16459"/>
                      </a:lnTo>
                      <a:cubicBezTo>
                        <a:pt x="14185" y="17069"/>
                        <a:pt x="15630" y="17069"/>
                        <a:pt x="16859" y="16459"/>
                      </a:cubicBezTo>
                      <a:lnTo>
                        <a:pt x="28470" y="9696"/>
                      </a:lnTo>
                      <a:cubicBezTo>
                        <a:pt x="29613" y="9030"/>
                        <a:pt x="29708" y="8077"/>
                        <a:pt x="28470" y="7506"/>
                      </a:cubicBezTo>
                      <a:lnTo>
                        <a:pt x="16288" y="457"/>
                      </a:lnTo>
                      <a:cubicBezTo>
                        <a:pt x="15059" y="-152"/>
                        <a:pt x="13614" y="-152"/>
                        <a:pt x="12385" y="457"/>
                      </a:cubicBezTo>
                      <a:lnTo>
                        <a:pt x="679" y="7220"/>
                      </a:lnTo>
                      <a:cubicBezTo>
                        <a:pt x="-178" y="798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 name="Google Shape;4624;p48">
                  <a:extLst>
                    <a:ext uri="{FF2B5EF4-FFF2-40B4-BE49-F238E27FC236}">
                      <a16:creationId xmlns:a16="http://schemas.microsoft.com/office/drawing/2014/main" id="{4B20CC90-54B1-F26B-2B9C-B11ECB236185}"/>
                    </a:ext>
                  </a:extLst>
                </p:cNvPr>
                <p:cNvSpPr/>
                <p:nvPr/>
              </p:nvSpPr>
              <p:spPr>
                <a:xfrm>
                  <a:off x="4730414" y="5001691"/>
                  <a:ext cx="29303" cy="16916"/>
                </a:xfrm>
                <a:custGeom>
                  <a:avLst/>
                  <a:gdLst/>
                  <a:ahLst/>
                  <a:cxnLst/>
                  <a:rect l="l" t="t" r="r" b="b"/>
                  <a:pathLst>
                    <a:path w="29303" h="16916" extrusionOk="0">
                      <a:moveTo>
                        <a:pt x="642" y="9411"/>
                      </a:moveTo>
                      <a:lnTo>
                        <a:pt x="12825" y="16459"/>
                      </a:lnTo>
                      <a:cubicBezTo>
                        <a:pt x="14054" y="17069"/>
                        <a:pt x="15499" y="17069"/>
                        <a:pt x="16727" y="16459"/>
                      </a:cubicBezTo>
                      <a:lnTo>
                        <a:pt x="28339" y="9696"/>
                      </a:lnTo>
                      <a:cubicBezTo>
                        <a:pt x="29576" y="9030"/>
                        <a:pt x="29672" y="8077"/>
                        <a:pt x="28339" y="7506"/>
                      </a:cubicBezTo>
                      <a:lnTo>
                        <a:pt x="16156" y="457"/>
                      </a:lnTo>
                      <a:cubicBezTo>
                        <a:pt x="14928" y="-152"/>
                        <a:pt x="13483" y="-152"/>
                        <a:pt x="12254" y="457"/>
                      </a:cubicBezTo>
                      <a:lnTo>
                        <a:pt x="642" y="7124"/>
                      </a:lnTo>
                      <a:cubicBezTo>
                        <a:pt x="-214" y="7791"/>
                        <a:pt x="-214" y="8458"/>
                        <a:pt x="642"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 name="Google Shape;4625;p48">
                  <a:extLst>
                    <a:ext uri="{FF2B5EF4-FFF2-40B4-BE49-F238E27FC236}">
                      <a16:creationId xmlns:a16="http://schemas.microsoft.com/office/drawing/2014/main" id="{9528A704-A474-2C6D-674B-F891AAD41D64}"/>
                    </a:ext>
                  </a:extLst>
                </p:cNvPr>
                <p:cNvSpPr/>
                <p:nvPr/>
              </p:nvSpPr>
              <p:spPr>
                <a:xfrm>
                  <a:off x="4713055" y="4991690"/>
                  <a:ext cx="29363" cy="16916"/>
                </a:xfrm>
                <a:custGeom>
                  <a:avLst/>
                  <a:gdLst/>
                  <a:ahLst/>
                  <a:cxnLst/>
                  <a:rect l="l" t="t" r="r" b="b"/>
                  <a:pathLst>
                    <a:path w="29363" h="16916" extrusionOk="0">
                      <a:moveTo>
                        <a:pt x="679" y="9411"/>
                      </a:moveTo>
                      <a:lnTo>
                        <a:pt x="12957" y="16459"/>
                      </a:lnTo>
                      <a:cubicBezTo>
                        <a:pt x="14152" y="17069"/>
                        <a:pt x="15568" y="17069"/>
                        <a:pt x="16764" y="16459"/>
                      </a:cubicBezTo>
                      <a:lnTo>
                        <a:pt x="28471" y="9792"/>
                      </a:lnTo>
                      <a:cubicBezTo>
                        <a:pt x="29613" y="9125"/>
                        <a:pt x="29708" y="8077"/>
                        <a:pt x="28471" y="7506"/>
                      </a:cubicBezTo>
                      <a:lnTo>
                        <a:pt x="16193" y="457"/>
                      </a:lnTo>
                      <a:cubicBezTo>
                        <a:pt x="14997" y="-152"/>
                        <a:pt x="13581" y="-152"/>
                        <a:pt x="12385" y="457"/>
                      </a:cubicBezTo>
                      <a:lnTo>
                        <a:pt x="679" y="7125"/>
                      </a:lnTo>
                      <a:cubicBezTo>
                        <a:pt x="-178" y="7792"/>
                        <a:pt x="-273" y="8935"/>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 name="Google Shape;4626;p48">
                  <a:extLst>
                    <a:ext uri="{FF2B5EF4-FFF2-40B4-BE49-F238E27FC236}">
                      <a16:creationId xmlns:a16="http://schemas.microsoft.com/office/drawing/2014/main" id="{CF247C94-3A6A-665E-DCD3-F1FC0AF0DD6C}"/>
                    </a:ext>
                  </a:extLst>
                </p:cNvPr>
                <p:cNvSpPr/>
                <p:nvPr/>
              </p:nvSpPr>
              <p:spPr>
                <a:xfrm>
                  <a:off x="4695787" y="4981117"/>
                  <a:ext cx="29345" cy="17487"/>
                </a:xfrm>
                <a:custGeom>
                  <a:avLst/>
                  <a:gdLst/>
                  <a:ahLst/>
                  <a:cxnLst/>
                  <a:rect l="l" t="t" r="r" b="b"/>
                  <a:pathLst>
                    <a:path w="29345" h="17487" extrusionOk="0">
                      <a:moveTo>
                        <a:pt x="720" y="9982"/>
                      </a:moveTo>
                      <a:lnTo>
                        <a:pt x="12903" y="17031"/>
                      </a:lnTo>
                      <a:cubicBezTo>
                        <a:pt x="14131" y="17640"/>
                        <a:pt x="15576" y="17640"/>
                        <a:pt x="16805" y="17031"/>
                      </a:cubicBezTo>
                      <a:lnTo>
                        <a:pt x="28417" y="10363"/>
                      </a:lnTo>
                      <a:cubicBezTo>
                        <a:pt x="29559" y="9696"/>
                        <a:pt x="29749" y="8649"/>
                        <a:pt x="28417" y="8077"/>
                      </a:cubicBezTo>
                      <a:lnTo>
                        <a:pt x="16519" y="457"/>
                      </a:lnTo>
                      <a:cubicBezTo>
                        <a:pt x="15291" y="-152"/>
                        <a:pt x="13846" y="-152"/>
                        <a:pt x="12617" y="457"/>
                      </a:cubicBezTo>
                      <a:lnTo>
                        <a:pt x="1005" y="7125"/>
                      </a:lnTo>
                      <a:cubicBezTo>
                        <a:pt x="-232" y="8363"/>
                        <a:pt x="-327" y="9411"/>
                        <a:pt x="720" y="9982"/>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 name="Google Shape;4627;p48">
                  <a:extLst>
                    <a:ext uri="{FF2B5EF4-FFF2-40B4-BE49-F238E27FC236}">
                      <a16:creationId xmlns:a16="http://schemas.microsoft.com/office/drawing/2014/main" id="{1BBC19A1-0D68-256B-E40B-5F4686EBEBA8}"/>
                    </a:ext>
                  </a:extLst>
                </p:cNvPr>
                <p:cNvSpPr/>
                <p:nvPr/>
              </p:nvSpPr>
              <p:spPr>
                <a:xfrm>
                  <a:off x="4678497" y="4971592"/>
                  <a:ext cx="29372" cy="17487"/>
                </a:xfrm>
                <a:custGeom>
                  <a:avLst/>
                  <a:gdLst/>
                  <a:ahLst/>
                  <a:cxnLst/>
                  <a:rect l="l" t="t" r="r" b="b"/>
                  <a:pathLst>
                    <a:path w="29372" h="17487" extrusionOk="0">
                      <a:moveTo>
                        <a:pt x="688" y="9982"/>
                      </a:moveTo>
                      <a:lnTo>
                        <a:pt x="12871" y="17031"/>
                      </a:lnTo>
                      <a:cubicBezTo>
                        <a:pt x="14099" y="17640"/>
                        <a:pt x="15544" y="17640"/>
                        <a:pt x="16773" y="17031"/>
                      </a:cubicBezTo>
                      <a:lnTo>
                        <a:pt x="28480" y="10268"/>
                      </a:lnTo>
                      <a:cubicBezTo>
                        <a:pt x="29622" y="9601"/>
                        <a:pt x="29717" y="8553"/>
                        <a:pt x="28480" y="7982"/>
                      </a:cubicBezTo>
                      <a:lnTo>
                        <a:pt x="16487" y="457"/>
                      </a:lnTo>
                      <a:cubicBezTo>
                        <a:pt x="15259" y="-152"/>
                        <a:pt x="13814" y="-152"/>
                        <a:pt x="12585" y="457"/>
                      </a:cubicBezTo>
                      <a:lnTo>
                        <a:pt x="973" y="7220"/>
                      </a:lnTo>
                      <a:cubicBezTo>
                        <a:pt x="-169" y="7982"/>
                        <a:pt x="-359" y="8935"/>
                        <a:pt x="688" y="9982"/>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 name="Google Shape;4628;p48">
                  <a:extLst>
                    <a:ext uri="{FF2B5EF4-FFF2-40B4-BE49-F238E27FC236}">
                      <a16:creationId xmlns:a16="http://schemas.microsoft.com/office/drawing/2014/main" id="{E6721E25-2A91-611F-8590-B19AD3AD2874}"/>
                    </a:ext>
                  </a:extLst>
                </p:cNvPr>
                <p:cNvSpPr/>
                <p:nvPr/>
              </p:nvSpPr>
              <p:spPr>
                <a:xfrm>
                  <a:off x="4661184" y="4961591"/>
                  <a:ext cx="29363" cy="17011"/>
                </a:xfrm>
                <a:custGeom>
                  <a:avLst/>
                  <a:gdLst/>
                  <a:ahLst/>
                  <a:cxnLst/>
                  <a:rect l="l" t="t" r="r" b="b"/>
                  <a:pathLst>
                    <a:path w="29363" h="17011" extrusionOk="0">
                      <a:moveTo>
                        <a:pt x="679" y="9506"/>
                      </a:moveTo>
                      <a:lnTo>
                        <a:pt x="12957" y="16555"/>
                      </a:lnTo>
                      <a:cubicBezTo>
                        <a:pt x="14152" y="17164"/>
                        <a:pt x="15568" y="17164"/>
                        <a:pt x="16764" y="16555"/>
                      </a:cubicBezTo>
                      <a:lnTo>
                        <a:pt x="28470" y="9792"/>
                      </a:lnTo>
                      <a:cubicBezTo>
                        <a:pt x="29613" y="9125"/>
                        <a:pt x="29708" y="8077"/>
                        <a:pt x="28470" y="7506"/>
                      </a:cubicBezTo>
                      <a:lnTo>
                        <a:pt x="16288" y="457"/>
                      </a:lnTo>
                      <a:cubicBezTo>
                        <a:pt x="15059" y="-152"/>
                        <a:pt x="13614" y="-152"/>
                        <a:pt x="12385" y="457"/>
                      </a:cubicBezTo>
                      <a:lnTo>
                        <a:pt x="679" y="7220"/>
                      </a:lnTo>
                      <a:cubicBezTo>
                        <a:pt x="-178" y="7982"/>
                        <a:pt x="-273" y="8934"/>
                        <a:pt x="679"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 name="Google Shape;4629;p48">
                  <a:extLst>
                    <a:ext uri="{FF2B5EF4-FFF2-40B4-BE49-F238E27FC236}">
                      <a16:creationId xmlns:a16="http://schemas.microsoft.com/office/drawing/2014/main" id="{6952EB8E-E3AD-D947-1F91-AEFEC25704E1}"/>
                    </a:ext>
                  </a:extLst>
                </p:cNvPr>
                <p:cNvSpPr/>
                <p:nvPr/>
              </p:nvSpPr>
              <p:spPr>
                <a:xfrm>
                  <a:off x="4643896" y="4951685"/>
                  <a:ext cx="29270" cy="17011"/>
                </a:xfrm>
                <a:custGeom>
                  <a:avLst/>
                  <a:gdLst/>
                  <a:ahLst/>
                  <a:cxnLst/>
                  <a:rect l="l" t="t" r="r" b="b"/>
                  <a:pathLst>
                    <a:path w="29270" h="17011" extrusionOk="0">
                      <a:moveTo>
                        <a:pt x="644" y="9411"/>
                      </a:moveTo>
                      <a:lnTo>
                        <a:pt x="12827" y="16554"/>
                      </a:lnTo>
                      <a:cubicBezTo>
                        <a:pt x="14056" y="17164"/>
                        <a:pt x="15501" y="17164"/>
                        <a:pt x="16729" y="16554"/>
                      </a:cubicBezTo>
                      <a:lnTo>
                        <a:pt x="28341" y="9792"/>
                      </a:lnTo>
                      <a:cubicBezTo>
                        <a:pt x="29483" y="9125"/>
                        <a:pt x="29674" y="8172"/>
                        <a:pt x="28341" y="7601"/>
                      </a:cubicBezTo>
                      <a:lnTo>
                        <a:pt x="16158" y="457"/>
                      </a:lnTo>
                      <a:cubicBezTo>
                        <a:pt x="14930" y="-152"/>
                        <a:pt x="13485" y="-152"/>
                        <a:pt x="12256" y="457"/>
                      </a:cubicBezTo>
                      <a:lnTo>
                        <a:pt x="644" y="7220"/>
                      </a:lnTo>
                      <a:cubicBezTo>
                        <a:pt x="-117" y="7887"/>
                        <a:pt x="-307" y="8839"/>
                        <a:pt x="644"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 name="Google Shape;4630;p48">
                  <a:extLst>
                    <a:ext uri="{FF2B5EF4-FFF2-40B4-BE49-F238E27FC236}">
                      <a16:creationId xmlns:a16="http://schemas.microsoft.com/office/drawing/2014/main" id="{B6875987-EE21-26E0-0C30-42DEBE0B9D4F}"/>
                    </a:ext>
                  </a:extLst>
                </p:cNvPr>
                <p:cNvSpPr/>
                <p:nvPr/>
              </p:nvSpPr>
              <p:spPr>
                <a:xfrm>
                  <a:off x="4626634" y="4941779"/>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1" y="9696"/>
                      </a:lnTo>
                      <a:cubicBezTo>
                        <a:pt x="29613" y="9030"/>
                        <a:pt x="29708" y="8077"/>
                        <a:pt x="28471" y="7506"/>
                      </a:cubicBezTo>
                      <a:lnTo>
                        <a:pt x="16193" y="457"/>
                      </a:lnTo>
                      <a:cubicBezTo>
                        <a:pt x="14964" y="-152"/>
                        <a:pt x="13519" y="-152"/>
                        <a:pt x="12290" y="457"/>
                      </a:cubicBezTo>
                      <a:lnTo>
                        <a:pt x="679" y="7220"/>
                      </a:lnTo>
                      <a:cubicBezTo>
                        <a:pt x="-178" y="779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 name="Google Shape;4631;p48">
                  <a:extLst>
                    <a:ext uri="{FF2B5EF4-FFF2-40B4-BE49-F238E27FC236}">
                      <a16:creationId xmlns:a16="http://schemas.microsoft.com/office/drawing/2014/main" id="{D282C99D-740E-3176-4487-E50051D42704}"/>
                    </a:ext>
                  </a:extLst>
                </p:cNvPr>
                <p:cNvSpPr/>
                <p:nvPr/>
              </p:nvSpPr>
              <p:spPr>
                <a:xfrm>
                  <a:off x="4609300" y="4931587"/>
                  <a:ext cx="29374" cy="17106"/>
                </a:xfrm>
                <a:custGeom>
                  <a:avLst/>
                  <a:gdLst/>
                  <a:ahLst/>
                  <a:cxnLst/>
                  <a:rect l="l" t="t" r="r" b="b"/>
                  <a:pathLst>
                    <a:path w="29374" h="17106" extrusionOk="0">
                      <a:moveTo>
                        <a:pt x="690" y="9601"/>
                      </a:moveTo>
                      <a:lnTo>
                        <a:pt x="12968" y="16650"/>
                      </a:lnTo>
                      <a:cubicBezTo>
                        <a:pt x="14197" y="17259"/>
                        <a:pt x="15642" y="17259"/>
                        <a:pt x="16870" y="16650"/>
                      </a:cubicBezTo>
                      <a:lnTo>
                        <a:pt x="28482" y="9887"/>
                      </a:lnTo>
                      <a:cubicBezTo>
                        <a:pt x="29624" y="9220"/>
                        <a:pt x="29719" y="8268"/>
                        <a:pt x="28482" y="7696"/>
                      </a:cubicBezTo>
                      <a:lnTo>
                        <a:pt x="16204" y="457"/>
                      </a:lnTo>
                      <a:cubicBezTo>
                        <a:pt x="14975" y="-152"/>
                        <a:pt x="13530" y="-152"/>
                        <a:pt x="12302" y="457"/>
                      </a:cubicBezTo>
                      <a:lnTo>
                        <a:pt x="595" y="7220"/>
                      </a:lnTo>
                      <a:cubicBezTo>
                        <a:pt x="-167" y="7982"/>
                        <a:pt x="-262" y="9030"/>
                        <a:pt x="690" y="96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 name="Google Shape;4632;p48">
                  <a:extLst>
                    <a:ext uri="{FF2B5EF4-FFF2-40B4-BE49-F238E27FC236}">
                      <a16:creationId xmlns:a16="http://schemas.microsoft.com/office/drawing/2014/main" id="{3377315B-8672-069E-5583-F0C556E507AC}"/>
                    </a:ext>
                  </a:extLst>
                </p:cNvPr>
                <p:cNvSpPr/>
                <p:nvPr/>
              </p:nvSpPr>
              <p:spPr>
                <a:xfrm>
                  <a:off x="4592048" y="4921776"/>
                  <a:ext cx="29341" cy="16916"/>
                </a:xfrm>
                <a:custGeom>
                  <a:avLst/>
                  <a:gdLst/>
                  <a:ahLst/>
                  <a:cxnLst/>
                  <a:rect l="l" t="t" r="r" b="b"/>
                  <a:pathLst>
                    <a:path w="29341" h="16916" extrusionOk="0">
                      <a:moveTo>
                        <a:pt x="716" y="9411"/>
                      </a:moveTo>
                      <a:lnTo>
                        <a:pt x="12898" y="16459"/>
                      </a:lnTo>
                      <a:cubicBezTo>
                        <a:pt x="14127" y="17069"/>
                        <a:pt x="15572" y="17069"/>
                        <a:pt x="16801" y="16459"/>
                      </a:cubicBezTo>
                      <a:lnTo>
                        <a:pt x="28412" y="9792"/>
                      </a:lnTo>
                      <a:cubicBezTo>
                        <a:pt x="29554" y="9125"/>
                        <a:pt x="29745" y="8077"/>
                        <a:pt x="28412" y="7506"/>
                      </a:cubicBezTo>
                      <a:lnTo>
                        <a:pt x="16230" y="457"/>
                      </a:lnTo>
                      <a:cubicBezTo>
                        <a:pt x="15001" y="-152"/>
                        <a:pt x="13556" y="-152"/>
                        <a:pt x="12327" y="457"/>
                      </a:cubicBezTo>
                      <a:lnTo>
                        <a:pt x="716" y="7125"/>
                      </a:lnTo>
                      <a:cubicBezTo>
                        <a:pt x="-141" y="7792"/>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 name="Google Shape;4633;p48">
                  <a:extLst>
                    <a:ext uri="{FF2B5EF4-FFF2-40B4-BE49-F238E27FC236}">
                      <a16:creationId xmlns:a16="http://schemas.microsoft.com/office/drawing/2014/main" id="{9F62E84B-59A3-01D3-94AB-7B30E121A675}"/>
                    </a:ext>
                  </a:extLst>
                </p:cNvPr>
                <p:cNvSpPr/>
                <p:nvPr/>
              </p:nvSpPr>
              <p:spPr>
                <a:xfrm>
                  <a:off x="4574762" y="4911775"/>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0" y="9792"/>
                      </a:lnTo>
                      <a:cubicBezTo>
                        <a:pt x="29613" y="9125"/>
                        <a:pt x="29708" y="8077"/>
                        <a:pt x="28470" y="7506"/>
                      </a:cubicBezTo>
                      <a:lnTo>
                        <a:pt x="16193" y="457"/>
                      </a:lnTo>
                      <a:cubicBezTo>
                        <a:pt x="14997" y="-152"/>
                        <a:pt x="13581" y="-152"/>
                        <a:pt x="12385" y="457"/>
                      </a:cubicBezTo>
                      <a:lnTo>
                        <a:pt x="679" y="7125"/>
                      </a:lnTo>
                      <a:cubicBezTo>
                        <a:pt x="-178" y="7791"/>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 name="Google Shape;4634;p48">
                  <a:extLst>
                    <a:ext uri="{FF2B5EF4-FFF2-40B4-BE49-F238E27FC236}">
                      <a16:creationId xmlns:a16="http://schemas.microsoft.com/office/drawing/2014/main" id="{9BE9126B-729F-F2FA-C71F-B89B3608BE87}"/>
                    </a:ext>
                  </a:extLst>
                </p:cNvPr>
                <p:cNvSpPr/>
                <p:nvPr/>
              </p:nvSpPr>
              <p:spPr>
                <a:xfrm>
                  <a:off x="4557452" y="4901679"/>
                  <a:ext cx="29387" cy="16983"/>
                </a:xfrm>
                <a:custGeom>
                  <a:avLst/>
                  <a:gdLst/>
                  <a:ahLst/>
                  <a:cxnLst/>
                  <a:rect l="l" t="t" r="r" b="b"/>
                  <a:pathLst>
                    <a:path w="29387" h="16983" extrusionOk="0">
                      <a:moveTo>
                        <a:pt x="761" y="9506"/>
                      </a:moveTo>
                      <a:lnTo>
                        <a:pt x="12944" y="16554"/>
                      </a:lnTo>
                      <a:cubicBezTo>
                        <a:pt x="14182" y="17126"/>
                        <a:pt x="15608" y="17126"/>
                        <a:pt x="16846" y="16554"/>
                      </a:cubicBezTo>
                      <a:lnTo>
                        <a:pt x="28458" y="9792"/>
                      </a:lnTo>
                      <a:cubicBezTo>
                        <a:pt x="29600" y="9125"/>
                        <a:pt x="29791" y="8077"/>
                        <a:pt x="28458" y="7506"/>
                      </a:cubicBezTo>
                      <a:lnTo>
                        <a:pt x="16275" y="457"/>
                      </a:lnTo>
                      <a:cubicBezTo>
                        <a:pt x="15047" y="-152"/>
                        <a:pt x="13602" y="-152"/>
                        <a:pt x="12373" y="457"/>
                      </a:cubicBezTo>
                      <a:lnTo>
                        <a:pt x="666" y="7220"/>
                      </a:lnTo>
                      <a:cubicBezTo>
                        <a:pt x="-190" y="7982"/>
                        <a:pt x="-286" y="8934"/>
                        <a:pt x="761"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 name="Google Shape;4635;p48">
                  <a:extLst>
                    <a:ext uri="{FF2B5EF4-FFF2-40B4-BE49-F238E27FC236}">
                      <a16:creationId xmlns:a16="http://schemas.microsoft.com/office/drawing/2014/main" id="{C7D1D859-6189-0688-CD82-BD5BF3B0D59A}"/>
                    </a:ext>
                  </a:extLst>
                </p:cNvPr>
                <p:cNvSpPr/>
                <p:nvPr/>
              </p:nvSpPr>
              <p:spPr>
                <a:xfrm>
                  <a:off x="4540118" y="4891677"/>
                  <a:ext cx="29458" cy="17011"/>
                </a:xfrm>
                <a:custGeom>
                  <a:avLst/>
                  <a:gdLst/>
                  <a:ahLst/>
                  <a:cxnLst/>
                  <a:rect l="l" t="t" r="r" b="b"/>
                  <a:pathLst>
                    <a:path w="29458" h="17011" extrusionOk="0">
                      <a:moveTo>
                        <a:pt x="774" y="9506"/>
                      </a:moveTo>
                      <a:lnTo>
                        <a:pt x="12956" y="16554"/>
                      </a:lnTo>
                      <a:cubicBezTo>
                        <a:pt x="14185" y="17164"/>
                        <a:pt x="15630" y="17164"/>
                        <a:pt x="16859" y="16554"/>
                      </a:cubicBezTo>
                      <a:lnTo>
                        <a:pt x="28566" y="9792"/>
                      </a:lnTo>
                      <a:cubicBezTo>
                        <a:pt x="29708" y="9125"/>
                        <a:pt x="29803" y="8077"/>
                        <a:pt x="28566" y="7506"/>
                      </a:cubicBezTo>
                      <a:lnTo>
                        <a:pt x="16383" y="457"/>
                      </a:lnTo>
                      <a:cubicBezTo>
                        <a:pt x="15154" y="-152"/>
                        <a:pt x="13709" y="-152"/>
                        <a:pt x="12481" y="457"/>
                      </a:cubicBezTo>
                      <a:lnTo>
                        <a:pt x="869" y="7220"/>
                      </a:lnTo>
                      <a:cubicBezTo>
                        <a:pt x="-273" y="7982"/>
                        <a:pt x="-273" y="8935"/>
                        <a:pt x="774"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 name="Google Shape;4636;p48">
                  <a:extLst>
                    <a:ext uri="{FF2B5EF4-FFF2-40B4-BE49-F238E27FC236}">
                      <a16:creationId xmlns:a16="http://schemas.microsoft.com/office/drawing/2014/main" id="{091FF80F-EABF-6E84-2EA9-98FBA0BE7FC3}"/>
                    </a:ext>
                  </a:extLst>
                </p:cNvPr>
                <p:cNvSpPr/>
                <p:nvPr/>
              </p:nvSpPr>
              <p:spPr>
                <a:xfrm>
                  <a:off x="4514573" y="4876818"/>
                  <a:ext cx="37680" cy="21809"/>
                </a:xfrm>
                <a:custGeom>
                  <a:avLst/>
                  <a:gdLst/>
                  <a:ahLst/>
                  <a:cxnLst/>
                  <a:rect l="l" t="t" r="r" b="b"/>
                  <a:pathLst>
                    <a:path w="37680" h="21809" extrusionOk="0">
                      <a:moveTo>
                        <a:pt x="716" y="9506"/>
                      </a:moveTo>
                      <a:lnTo>
                        <a:pt x="21274" y="21317"/>
                      </a:lnTo>
                      <a:cubicBezTo>
                        <a:pt x="22457" y="21974"/>
                        <a:pt x="23898" y="21974"/>
                        <a:pt x="25081" y="21317"/>
                      </a:cubicBezTo>
                      <a:lnTo>
                        <a:pt x="36788" y="14554"/>
                      </a:lnTo>
                      <a:cubicBezTo>
                        <a:pt x="37930" y="13887"/>
                        <a:pt x="38025" y="12935"/>
                        <a:pt x="36788" y="12363"/>
                      </a:cubicBezTo>
                      <a:lnTo>
                        <a:pt x="16230" y="457"/>
                      </a:lnTo>
                      <a:cubicBezTo>
                        <a:pt x="15001" y="-152"/>
                        <a:pt x="13556" y="-152"/>
                        <a:pt x="12327" y="457"/>
                      </a:cubicBezTo>
                      <a:lnTo>
                        <a:pt x="716" y="7125"/>
                      </a:lnTo>
                      <a:cubicBezTo>
                        <a:pt x="-141" y="7982"/>
                        <a:pt x="-331" y="9506"/>
                        <a:pt x="716"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 name="Google Shape;4637;p48">
                  <a:extLst>
                    <a:ext uri="{FF2B5EF4-FFF2-40B4-BE49-F238E27FC236}">
                      <a16:creationId xmlns:a16="http://schemas.microsoft.com/office/drawing/2014/main" id="{BE49638C-EB7D-4FE9-C4C3-2581C7B1BD30}"/>
                    </a:ext>
                  </a:extLst>
                </p:cNvPr>
                <p:cNvSpPr/>
                <p:nvPr/>
              </p:nvSpPr>
              <p:spPr>
                <a:xfrm>
                  <a:off x="4705251" y="5006549"/>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1" y="9697"/>
                      </a:lnTo>
                      <a:cubicBezTo>
                        <a:pt x="29613" y="9030"/>
                        <a:pt x="29708" y="8077"/>
                        <a:pt x="28471" y="7506"/>
                      </a:cubicBezTo>
                      <a:lnTo>
                        <a:pt x="16193" y="457"/>
                      </a:lnTo>
                      <a:cubicBezTo>
                        <a:pt x="14964" y="-152"/>
                        <a:pt x="13519" y="-152"/>
                        <a:pt x="12290" y="457"/>
                      </a:cubicBezTo>
                      <a:lnTo>
                        <a:pt x="679" y="7220"/>
                      </a:lnTo>
                      <a:cubicBezTo>
                        <a:pt x="-178" y="779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 name="Google Shape;4638;p48">
                  <a:extLst>
                    <a:ext uri="{FF2B5EF4-FFF2-40B4-BE49-F238E27FC236}">
                      <a16:creationId xmlns:a16="http://schemas.microsoft.com/office/drawing/2014/main" id="{4BC48B85-AFE8-3BCA-CC4B-71A122071F27}"/>
                    </a:ext>
                  </a:extLst>
                </p:cNvPr>
                <p:cNvSpPr/>
                <p:nvPr/>
              </p:nvSpPr>
              <p:spPr>
                <a:xfrm>
                  <a:off x="4687929" y="4996548"/>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1" y="9696"/>
                      </a:lnTo>
                      <a:cubicBezTo>
                        <a:pt x="29613" y="9030"/>
                        <a:pt x="29708" y="8077"/>
                        <a:pt x="28471" y="7506"/>
                      </a:cubicBezTo>
                      <a:lnTo>
                        <a:pt x="16193" y="457"/>
                      </a:lnTo>
                      <a:cubicBezTo>
                        <a:pt x="14964" y="-152"/>
                        <a:pt x="13519" y="-152"/>
                        <a:pt x="12290" y="457"/>
                      </a:cubicBezTo>
                      <a:lnTo>
                        <a:pt x="679" y="7220"/>
                      </a:lnTo>
                      <a:cubicBezTo>
                        <a:pt x="-178" y="779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 name="Google Shape;4639;p48">
                  <a:extLst>
                    <a:ext uri="{FF2B5EF4-FFF2-40B4-BE49-F238E27FC236}">
                      <a16:creationId xmlns:a16="http://schemas.microsoft.com/office/drawing/2014/main" id="{25633972-0D30-7E31-F020-FBD42B4D31DE}"/>
                    </a:ext>
                  </a:extLst>
                </p:cNvPr>
                <p:cNvSpPr/>
                <p:nvPr/>
              </p:nvSpPr>
              <p:spPr>
                <a:xfrm>
                  <a:off x="4670606" y="4986547"/>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1" y="9696"/>
                      </a:lnTo>
                      <a:cubicBezTo>
                        <a:pt x="29613" y="9030"/>
                        <a:pt x="29708" y="8077"/>
                        <a:pt x="28471" y="7506"/>
                      </a:cubicBezTo>
                      <a:lnTo>
                        <a:pt x="16193" y="457"/>
                      </a:lnTo>
                      <a:cubicBezTo>
                        <a:pt x="14964" y="-152"/>
                        <a:pt x="13519" y="-152"/>
                        <a:pt x="12290" y="457"/>
                      </a:cubicBezTo>
                      <a:lnTo>
                        <a:pt x="679" y="7220"/>
                      </a:lnTo>
                      <a:cubicBezTo>
                        <a:pt x="-178" y="7791"/>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 name="Google Shape;4640;p48">
                  <a:extLst>
                    <a:ext uri="{FF2B5EF4-FFF2-40B4-BE49-F238E27FC236}">
                      <a16:creationId xmlns:a16="http://schemas.microsoft.com/office/drawing/2014/main" id="{6D3DF2F0-B3E7-0C3F-5E15-83FD25923AC8}"/>
                    </a:ext>
                  </a:extLst>
                </p:cNvPr>
                <p:cNvSpPr/>
                <p:nvPr/>
              </p:nvSpPr>
              <p:spPr>
                <a:xfrm>
                  <a:off x="4653308" y="4976545"/>
                  <a:ext cx="29434" cy="16916"/>
                </a:xfrm>
                <a:custGeom>
                  <a:avLst/>
                  <a:gdLst/>
                  <a:ahLst/>
                  <a:cxnLst/>
                  <a:rect l="l" t="t" r="r" b="b"/>
                  <a:pathLst>
                    <a:path w="29434" h="16916" extrusionOk="0">
                      <a:moveTo>
                        <a:pt x="750" y="9411"/>
                      </a:moveTo>
                      <a:lnTo>
                        <a:pt x="12933" y="16459"/>
                      </a:lnTo>
                      <a:cubicBezTo>
                        <a:pt x="14161" y="17069"/>
                        <a:pt x="15606" y="17069"/>
                        <a:pt x="16835" y="16459"/>
                      </a:cubicBezTo>
                      <a:lnTo>
                        <a:pt x="28542" y="9696"/>
                      </a:lnTo>
                      <a:cubicBezTo>
                        <a:pt x="29684" y="9030"/>
                        <a:pt x="29779" y="8077"/>
                        <a:pt x="28542" y="7506"/>
                      </a:cubicBezTo>
                      <a:lnTo>
                        <a:pt x="16264" y="457"/>
                      </a:lnTo>
                      <a:cubicBezTo>
                        <a:pt x="15068" y="-152"/>
                        <a:pt x="13652" y="-152"/>
                        <a:pt x="12457" y="457"/>
                      </a:cubicBezTo>
                      <a:lnTo>
                        <a:pt x="750" y="7220"/>
                      </a:lnTo>
                      <a:cubicBezTo>
                        <a:pt x="-202" y="7792"/>
                        <a:pt x="-297" y="8839"/>
                        <a:pt x="750"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 name="Google Shape;4641;p48">
                  <a:extLst>
                    <a:ext uri="{FF2B5EF4-FFF2-40B4-BE49-F238E27FC236}">
                      <a16:creationId xmlns:a16="http://schemas.microsoft.com/office/drawing/2014/main" id="{CDBE84F6-07BA-9DB5-A71E-AA9ACF6112FC}"/>
                    </a:ext>
                  </a:extLst>
                </p:cNvPr>
                <p:cNvSpPr/>
                <p:nvPr/>
              </p:nvSpPr>
              <p:spPr>
                <a:xfrm>
                  <a:off x="4636115" y="4966449"/>
                  <a:ext cx="29341" cy="17047"/>
                </a:xfrm>
                <a:custGeom>
                  <a:avLst/>
                  <a:gdLst/>
                  <a:ahLst/>
                  <a:cxnLst/>
                  <a:rect l="l" t="t" r="r" b="b"/>
                  <a:pathLst>
                    <a:path w="29341" h="17047" extrusionOk="0">
                      <a:moveTo>
                        <a:pt x="716" y="9506"/>
                      </a:moveTo>
                      <a:lnTo>
                        <a:pt x="12898" y="16554"/>
                      </a:lnTo>
                      <a:cubicBezTo>
                        <a:pt x="14116" y="17212"/>
                        <a:pt x="15583" y="17212"/>
                        <a:pt x="16801" y="16554"/>
                      </a:cubicBezTo>
                      <a:lnTo>
                        <a:pt x="28412" y="9792"/>
                      </a:lnTo>
                      <a:cubicBezTo>
                        <a:pt x="29554" y="9125"/>
                        <a:pt x="29745" y="8172"/>
                        <a:pt x="28412" y="7601"/>
                      </a:cubicBezTo>
                      <a:lnTo>
                        <a:pt x="16230" y="457"/>
                      </a:lnTo>
                      <a:cubicBezTo>
                        <a:pt x="15001" y="-152"/>
                        <a:pt x="13556" y="-152"/>
                        <a:pt x="12327" y="457"/>
                      </a:cubicBezTo>
                      <a:lnTo>
                        <a:pt x="716" y="7220"/>
                      </a:lnTo>
                      <a:cubicBezTo>
                        <a:pt x="-141" y="7982"/>
                        <a:pt x="-331" y="8935"/>
                        <a:pt x="716"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 name="Google Shape;4642;p48">
                  <a:extLst>
                    <a:ext uri="{FF2B5EF4-FFF2-40B4-BE49-F238E27FC236}">
                      <a16:creationId xmlns:a16="http://schemas.microsoft.com/office/drawing/2014/main" id="{682B060F-92BD-818F-024A-CE1F2C9D08CC}"/>
                    </a:ext>
                  </a:extLst>
                </p:cNvPr>
                <p:cNvSpPr/>
                <p:nvPr/>
              </p:nvSpPr>
              <p:spPr>
                <a:xfrm>
                  <a:off x="4618793" y="4956352"/>
                  <a:ext cx="29341" cy="17106"/>
                </a:xfrm>
                <a:custGeom>
                  <a:avLst/>
                  <a:gdLst/>
                  <a:ahLst/>
                  <a:cxnLst/>
                  <a:rect l="l" t="t" r="r" b="b"/>
                  <a:pathLst>
                    <a:path w="29341" h="17106" extrusionOk="0">
                      <a:moveTo>
                        <a:pt x="716" y="9601"/>
                      </a:moveTo>
                      <a:lnTo>
                        <a:pt x="12898" y="16650"/>
                      </a:lnTo>
                      <a:cubicBezTo>
                        <a:pt x="14127" y="17259"/>
                        <a:pt x="15572" y="17259"/>
                        <a:pt x="16801" y="16650"/>
                      </a:cubicBezTo>
                      <a:lnTo>
                        <a:pt x="28412" y="9887"/>
                      </a:lnTo>
                      <a:cubicBezTo>
                        <a:pt x="29554" y="9220"/>
                        <a:pt x="29745" y="8268"/>
                        <a:pt x="28412" y="7601"/>
                      </a:cubicBezTo>
                      <a:lnTo>
                        <a:pt x="16230" y="457"/>
                      </a:lnTo>
                      <a:cubicBezTo>
                        <a:pt x="15001" y="-152"/>
                        <a:pt x="13556" y="-152"/>
                        <a:pt x="12327" y="457"/>
                      </a:cubicBezTo>
                      <a:lnTo>
                        <a:pt x="716" y="7220"/>
                      </a:lnTo>
                      <a:cubicBezTo>
                        <a:pt x="-141" y="8077"/>
                        <a:pt x="-331" y="9030"/>
                        <a:pt x="716" y="96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 name="Google Shape;4643;p48">
                  <a:extLst>
                    <a:ext uri="{FF2B5EF4-FFF2-40B4-BE49-F238E27FC236}">
                      <a16:creationId xmlns:a16="http://schemas.microsoft.com/office/drawing/2014/main" id="{4C617A02-77CD-2AAC-742A-8FA310EF30B4}"/>
                    </a:ext>
                  </a:extLst>
                </p:cNvPr>
                <p:cNvSpPr/>
                <p:nvPr/>
              </p:nvSpPr>
              <p:spPr>
                <a:xfrm>
                  <a:off x="4601470" y="4946446"/>
                  <a:ext cx="29341" cy="17011"/>
                </a:xfrm>
                <a:custGeom>
                  <a:avLst/>
                  <a:gdLst/>
                  <a:ahLst/>
                  <a:cxnLst/>
                  <a:rect l="l" t="t" r="r" b="b"/>
                  <a:pathLst>
                    <a:path w="29341" h="17011" extrusionOk="0">
                      <a:moveTo>
                        <a:pt x="716" y="9506"/>
                      </a:moveTo>
                      <a:lnTo>
                        <a:pt x="12898" y="16554"/>
                      </a:lnTo>
                      <a:cubicBezTo>
                        <a:pt x="14127" y="17164"/>
                        <a:pt x="15572" y="17164"/>
                        <a:pt x="16801" y="16554"/>
                      </a:cubicBezTo>
                      <a:lnTo>
                        <a:pt x="28412" y="9792"/>
                      </a:lnTo>
                      <a:cubicBezTo>
                        <a:pt x="29554" y="9125"/>
                        <a:pt x="29745" y="8077"/>
                        <a:pt x="28412" y="7506"/>
                      </a:cubicBezTo>
                      <a:lnTo>
                        <a:pt x="16230" y="457"/>
                      </a:lnTo>
                      <a:cubicBezTo>
                        <a:pt x="15001" y="-152"/>
                        <a:pt x="13556" y="-152"/>
                        <a:pt x="12327" y="457"/>
                      </a:cubicBezTo>
                      <a:lnTo>
                        <a:pt x="716" y="7220"/>
                      </a:lnTo>
                      <a:cubicBezTo>
                        <a:pt x="-141" y="7982"/>
                        <a:pt x="-331" y="8935"/>
                        <a:pt x="716"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 name="Google Shape;4644;p48">
                  <a:extLst>
                    <a:ext uri="{FF2B5EF4-FFF2-40B4-BE49-F238E27FC236}">
                      <a16:creationId xmlns:a16="http://schemas.microsoft.com/office/drawing/2014/main" id="{3BE2D16B-29C8-1216-CAFE-A337B179E5C6}"/>
                    </a:ext>
                  </a:extLst>
                </p:cNvPr>
                <p:cNvSpPr/>
                <p:nvPr/>
              </p:nvSpPr>
              <p:spPr>
                <a:xfrm>
                  <a:off x="4584137" y="4936445"/>
                  <a:ext cx="29291" cy="17011"/>
                </a:xfrm>
                <a:custGeom>
                  <a:avLst/>
                  <a:gdLst/>
                  <a:ahLst/>
                  <a:cxnLst/>
                  <a:rect l="l" t="t" r="r" b="b"/>
                  <a:pathLst>
                    <a:path w="29291" h="17011" extrusionOk="0">
                      <a:moveTo>
                        <a:pt x="726" y="9506"/>
                      </a:moveTo>
                      <a:lnTo>
                        <a:pt x="12814" y="16554"/>
                      </a:lnTo>
                      <a:cubicBezTo>
                        <a:pt x="14043" y="17164"/>
                        <a:pt x="15487" y="17164"/>
                        <a:pt x="16716" y="16554"/>
                      </a:cubicBezTo>
                      <a:lnTo>
                        <a:pt x="28328" y="9792"/>
                      </a:lnTo>
                      <a:cubicBezTo>
                        <a:pt x="29565" y="9125"/>
                        <a:pt x="29660" y="8077"/>
                        <a:pt x="28328" y="7506"/>
                      </a:cubicBezTo>
                      <a:lnTo>
                        <a:pt x="16145" y="457"/>
                      </a:lnTo>
                      <a:cubicBezTo>
                        <a:pt x="14916" y="-152"/>
                        <a:pt x="13471" y="-152"/>
                        <a:pt x="12243" y="457"/>
                      </a:cubicBezTo>
                      <a:lnTo>
                        <a:pt x="631" y="7220"/>
                      </a:lnTo>
                      <a:cubicBezTo>
                        <a:pt x="-130" y="7982"/>
                        <a:pt x="-321" y="8935"/>
                        <a:pt x="726"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 name="Google Shape;4645;p48">
                  <a:extLst>
                    <a:ext uri="{FF2B5EF4-FFF2-40B4-BE49-F238E27FC236}">
                      <a16:creationId xmlns:a16="http://schemas.microsoft.com/office/drawing/2014/main" id="{39FB69A8-BD6F-0537-BC8D-0DD4EF50C880}"/>
                    </a:ext>
                  </a:extLst>
                </p:cNvPr>
                <p:cNvSpPr/>
                <p:nvPr/>
              </p:nvSpPr>
              <p:spPr>
                <a:xfrm>
                  <a:off x="4566835" y="4926444"/>
                  <a:ext cx="29390" cy="17011"/>
                </a:xfrm>
                <a:custGeom>
                  <a:avLst/>
                  <a:gdLst/>
                  <a:ahLst/>
                  <a:cxnLst/>
                  <a:rect l="l" t="t" r="r" b="b"/>
                  <a:pathLst>
                    <a:path w="29390" h="17011" extrusionOk="0">
                      <a:moveTo>
                        <a:pt x="706" y="9506"/>
                      </a:moveTo>
                      <a:lnTo>
                        <a:pt x="12888" y="16554"/>
                      </a:lnTo>
                      <a:cubicBezTo>
                        <a:pt x="14117" y="17164"/>
                        <a:pt x="15562" y="17164"/>
                        <a:pt x="16791" y="16554"/>
                      </a:cubicBezTo>
                      <a:lnTo>
                        <a:pt x="28498" y="9791"/>
                      </a:lnTo>
                      <a:cubicBezTo>
                        <a:pt x="29640" y="9125"/>
                        <a:pt x="29735" y="8077"/>
                        <a:pt x="28498" y="7506"/>
                      </a:cubicBezTo>
                      <a:lnTo>
                        <a:pt x="16315" y="457"/>
                      </a:lnTo>
                      <a:cubicBezTo>
                        <a:pt x="15086" y="-152"/>
                        <a:pt x="13641" y="-152"/>
                        <a:pt x="12413" y="457"/>
                      </a:cubicBezTo>
                      <a:lnTo>
                        <a:pt x="801" y="7220"/>
                      </a:lnTo>
                      <a:cubicBezTo>
                        <a:pt x="-151" y="7982"/>
                        <a:pt x="-341" y="8934"/>
                        <a:pt x="706"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 name="Google Shape;4646;p48">
                  <a:extLst>
                    <a:ext uri="{FF2B5EF4-FFF2-40B4-BE49-F238E27FC236}">
                      <a16:creationId xmlns:a16="http://schemas.microsoft.com/office/drawing/2014/main" id="{FA1FF03B-5D78-E869-75FC-4E3EC4CD70E9}"/>
                    </a:ext>
                  </a:extLst>
                </p:cNvPr>
                <p:cNvSpPr/>
                <p:nvPr/>
              </p:nvSpPr>
              <p:spPr>
                <a:xfrm>
                  <a:off x="4549576" y="4916443"/>
                  <a:ext cx="29326" cy="17011"/>
                </a:xfrm>
                <a:custGeom>
                  <a:avLst/>
                  <a:gdLst/>
                  <a:ahLst/>
                  <a:cxnLst/>
                  <a:rect l="l" t="t" r="r" b="b"/>
                  <a:pathLst>
                    <a:path w="29326" h="17011" extrusionOk="0">
                      <a:moveTo>
                        <a:pt x="642" y="9506"/>
                      </a:moveTo>
                      <a:lnTo>
                        <a:pt x="12825" y="16554"/>
                      </a:lnTo>
                      <a:cubicBezTo>
                        <a:pt x="14054" y="17164"/>
                        <a:pt x="15499" y="17164"/>
                        <a:pt x="16727" y="16554"/>
                      </a:cubicBezTo>
                      <a:lnTo>
                        <a:pt x="28434" y="9792"/>
                      </a:lnTo>
                      <a:cubicBezTo>
                        <a:pt x="29576" y="9125"/>
                        <a:pt x="29672" y="8077"/>
                        <a:pt x="28434" y="7506"/>
                      </a:cubicBezTo>
                      <a:lnTo>
                        <a:pt x="16156" y="457"/>
                      </a:lnTo>
                      <a:cubicBezTo>
                        <a:pt x="14928" y="-152"/>
                        <a:pt x="13483" y="-152"/>
                        <a:pt x="12254" y="457"/>
                      </a:cubicBezTo>
                      <a:lnTo>
                        <a:pt x="642" y="7220"/>
                      </a:lnTo>
                      <a:cubicBezTo>
                        <a:pt x="-214" y="7982"/>
                        <a:pt x="-214" y="8935"/>
                        <a:pt x="642"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 name="Google Shape;4647;p48">
                  <a:extLst>
                    <a:ext uri="{FF2B5EF4-FFF2-40B4-BE49-F238E27FC236}">
                      <a16:creationId xmlns:a16="http://schemas.microsoft.com/office/drawing/2014/main" id="{63668EB0-A503-3A62-932D-44186CA68D54}"/>
                    </a:ext>
                  </a:extLst>
                </p:cNvPr>
                <p:cNvSpPr/>
                <p:nvPr/>
              </p:nvSpPr>
              <p:spPr>
                <a:xfrm>
                  <a:off x="4532218" y="4906536"/>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0" y="9792"/>
                      </a:lnTo>
                      <a:cubicBezTo>
                        <a:pt x="29613" y="9125"/>
                        <a:pt x="29708" y="8077"/>
                        <a:pt x="28470" y="7506"/>
                      </a:cubicBezTo>
                      <a:lnTo>
                        <a:pt x="16193" y="457"/>
                      </a:lnTo>
                      <a:cubicBezTo>
                        <a:pt x="14964" y="-152"/>
                        <a:pt x="13519" y="-152"/>
                        <a:pt x="12290" y="457"/>
                      </a:cubicBezTo>
                      <a:lnTo>
                        <a:pt x="679" y="7220"/>
                      </a:lnTo>
                      <a:cubicBezTo>
                        <a:pt x="-178" y="8363"/>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 name="Google Shape;4648;p48">
                  <a:extLst>
                    <a:ext uri="{FF2B5EF4-FFF2-40B4-BE49-F238E27FC236}">
                      <a16:creationId xmlns:a16="http://schemas.microsoft.com/office/drawing/2014/main" id="{BE71BC7A-3F80-9D2A-2A3F-7CA28C10E208}"/>
                    </a:ext>
                  </a:extLst>
                </p:cNvPr>
                <p:cNvSpPr/>
                <p:nvPr/>
              </p:nvSpPr>
              <p:spPr>
                <a:xfrm>
                  <a:off x="4514896" y="4896535"/>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0" y="9792"/>
                      </a:lnTo>
                      <a:cubicBezTo>
                        <a:pt x="29613" y="9125"/>
                        <a:pt x="29708" y="8077"/>
                        <a:pt x="28470" y="7506"/>
                      </a:cubicBezTo>
                      <a:lnTo>
                        <a:pt x="16193" y="457"/>
                      </a:lnTo>
                      <a:cubicBezTo>
                        <a:pt x="14964" y="-152"/>
                        <a:pt x="13519" y="-152"/>
                        <a:pt x="12290" y="457"/>
                      </a:cubicBezTo>
                      <a:lnTo>
                        <a:pt x="679" y="7125"/>
                      </a:lnTo>
                      <a:cubicBezTo>
                        <a:pt x="-178" y="779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 name="Google Shape;4649;p48">
                  <a:extLst>
                    <a:ext uri="{FF2B5EF4-FFF2-40B4-BE49-F238E27FC236}">
                      <a16:creationId xmlns:a16="http://schemas.microsoft.com/office/drawing/2014/main" id="{14FD93F5-397E-A782-4CEA-574DD88C8848}"/>
                    </a:ext>
                  </a:extLst>
                </p:cNvPr>
                <p:cNvSpPr/>
                <p:nvPr/>
              </p:nvSpPr>
              <p:spPr>
                <a:xfrm>
                  <a:off x="4722536" y="5016484"/>
                  <a:ext cx="37680" cy="21745"/>
                </a:xfrm>
                <a:custGeom>
                  <a:avLst/>
                  <a:gdLst/>
                  <a:ahLst/>
                  <a:cxnLst/>
                  <a:rect l="l" t="t" r="r" b="b"/>
                  <a:pathLst>
                    <a:path w="37680" h="21745" extrusionOk="0">
                      <a:moveTo>
                        <a:pt x="716" y="9477"/>
                      </a:moveTo>
                      <a:lnTo>
                        <a:pt x="21274" y="21288"/>
                      </a:lnTo>
                      <a:cubicBezTo>
                        <a:pt x="22503" y="21898"/>
                        <a:pt x="23948" y="21898"/>
                        <a:pt x="25176" y="21288"/>
                      </a:cubicBezTo>
                      <a:lnTo>
                        <a:pt x="36788" y="14526"/>
                      </a:lnTo>
                      <a:cubicBezTo>
                        <a:pt x="37930" y="13859"/>
                        <a:pt x="38025" y="12811"/>
                        <a:pt x="36788" y="12240"/>
                      </a:cubicBezTo>
                      <a:lnTo>
                        <a:pt x="16230" y="429"/>
                      </a:lnTo>
                      <a:cubicBezTo>
                        <a:pt x="14991" y="-143"/>
                        <a:pt x="13566" y="-143"/>
                        <a:pt x="12327" y="429"/>
                      </a:cubicBezTo>
                      <a:lnTo>
                        <a:pt x="716" y="7192"/>
                      </a:lnTo>
                      <a:cubicBezTo>
                        <a:pt x="-141" y="7858"/>
                        <a:pt x="-331" y="8906"/>
                        <a:pt x="716" y="9477"/>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 name="Google Shape;4650;p48">
                  <a:extLst>
                    <a:ext uri="{FF2B5EF4-FFF2-40B4-BE49-F238E27FC236}">
                      <a16:creationId xmlns:a16="http://schemas.microsoft.com/office/drawing/2014/main" id="{564546C8-7C6D-20E1-079C-315C10D7743D}"/>
                    </a:ext>
                  </a:extLst>
                </p:cNvPr>
                <p:cNvSpPr/>
                <p:nvPr/>
              </p:nvSpPr>
              <p:spPr>
                <a:xfrm>
                  <a:off x="4481005" y="4886460"/>
                  <a:ext cx="46109" cy="24112"/>
                </a:xfrm>
                <a:custGeom>
                  <a:avLst/>
                  <a:gdLst/>
                  <a:ahLst/>
                  <a:cxnLst/>
                  <a:rect l="l" t="t" r="r" b="b"/>
                  <a:pathLst>
                    <a:path w="46109" h="24112" extrusionOk="0">
                      <a:moveTo>
                        <a:pt x="33141" y="436"/>
                      </a:moveTo>
                      <a:lnTo>
                        <a:pt x="45324" y="7484"/>
                      </a:lnTo>
                      <a:cubicBezTo>
                        <a:pt x="46371" y="8056"/>
                        <a:pt x="46371" y="9008"/>
                        <a:pt x="45324" y="9580"/>
                      </a:cubicBezTo>
                      <a:lnTo>
                        <a:pt x="33046" y="16723"/>
                      </a:lnTo>
                      <a:cubicBezTo>
                        <a:pt x="31910" y="17305"/>
                        <a:pt x="30566" y="17305"/>
                        <a:pt x="29429" y="16723"/>
                      </a:cubicBezTo>
                      <a:lnTo>
                        <a:pt x="28478" y="16152"/>
                      </a:lnTo>
                      <a:cubicBezTo>
                        <a:pt x="27408" y="15581"/>
                        <a:pt x="26121" y="15581"/>
                        <a:pt x="25051" y="16152"/>
                      </a:cubicBezTo>
                      <a:lnTo>
                        <a:pt x="12107" y="23677"/>
                      </a:lnTo>
                      <a:cubicBezTo>
                        <a:pt x="10971" y="24258"/>
                        <a:pt x="9627" y="24258"/>
                        <a:pt x="8490" y="23677"/>
                      </a:cubicBezTo>
                      <a:lnTo>
                        <a:pt x="686" y="19200"/>
                      </a:lnTo>
                      <a:cubicBezTo>
                        <a:pt x="107" y="18952"/>
                        <a:pt x="-157" y="18276"/>
                        <a:pt x="96" y="17695"/>
                      </a:cubicBezTo>
                      <a:cubicBezTo>
                        <a:pt x="211" y="17428"/>
                        <a:pt x="421" y="17219"/>
                        <a:pt x="686" y="17105"/>
                      </a:cubicBezTo>
                      <a:lnTo>
                        <a:pt x="12868" y="10056"/>
                      </a:lnTo>
                      <a:lnTo>
                        <a:pt x="15438" y="8627"/>
                      </a:lnTo>
                      <a:lnTo>
                        <a:pt x="17247" y="7580"/>
                      </a:lnTo>
                      <a:lnTo>
                        <a:pt x="19055" y="6532"/>
                      </a:lnTo>
                      <a:lnTo>
                        <a:pt x="29525" y="436"/>
                      </a:lnTo>
                      <a:cubicBezTo>
                        <a:pt x="30661" y="-145"/>
                        <a:pt x="32005" y="-145"/>
                        <a:pt x="33141" y="43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4" name="Google Shape;4651;p48">
                  <a:extLst>
                    <a:ext uri="{FF2B5EF4-FFF2-40B4-BE49-F238E27FC236}">
                      <a16:creationId xmlns:a16="http://schemas.microsoft.com/office/drawing/2014/main" id="{8980D867-8A1C-5D82-9704-0EE642EB109E}"/>
                    </a:ext>
                  </a:extLst>
                </p:cNvPr>
                <p:cNvSpPr/>
                <p:nvPr/>
              </p:nvSpPr>
              <p:spPr>
                <a:xfrm>
                  <a:off x="4680529" y="5050364"/>
                  <a:ext cx="29375" cy="16916"/>
                </a:xfrm>
                <a:custGeom>
                  <a:avLst/>
                  <a:gdLst/>
                  <a:ahLst/>
                  <a:cxnLst/>
                  <a:rect l="l" t="t" r="r" b="b"/>
                  <a:pathLst>
                    <a:path w="29375" h="16916" extrusionOk="0">
                      <a:moveTo>
                        <a:pt x="750" y="9411"/>
                      </a:moveTo>
                      <a:lnTo>
                        <a:pt x="12933" y="16459"/>
                      </a:lnTo>
                      <a:cubicBezTo>
                        <a:pt x="14161" y="17069"/>
                        <a:pt x="15606" y="17069"/>
                        <a:pt x="16835" y="16459"/>
                      </a:cubicBezTo>
                      <a:lnTo>
                        <a:pt x="28447" y="9696"/>
                      </a:lnTo>
                      <a:cubicBezTo>
                        <a:pt x="29589" y="9030"/>
                        <a:pt x="29779" y="8077"/>
                        <a:pt x="28447" y="7506"/>
                      </a:cubicBezTo>
                      <a:lnTo>
                        <a:pt x="16264" y="457"/>
                      </a:lnTo>
                      <a:cubicBezTo>
                        <a:pt x="15035" y="-152"/>
                        <a:pt x="13590" y="-152"/>
                        <a:pt x="12362" y="457"/>
                      </a:cubicBezTo>
                      <a:lnTo>
                        <a:pt x="750" y="7125"/>
                      </a:lnTo>
                      <a:cubicBezTo>
                        <a:pt x="-202" y="7411"/>
                        <a:pt x="-297" y="8839"/>
                        <a:pt x="750"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5" name="Google Shape;4652;p48">
                  <a:extLst>
                    <a:ext uri="{FF2B5EF4-FFF2-40B4-BE49-F238E27FC236}">
                      <a16:creationId xmlns:a16="http://schemas.microsoft.com/office/drawing/2014/main" id="{9108D193-ADC1-F122-DA34-9F45D02B2E92}"/>
                    </a:ext>
                  </a:extLst>
                </p:cNvPr>
                <p:cNvSpPr/>
                <p:nvPr/>
              </p:nvSpPr>
              <p:spPr>
                <a:xfrm>
                  <a:off x="4663322" y="5040268"/>
                  <a:ext cx="28938" cy="17011"/>
                </a:xfrm>
                <a:custGeom>
                  <a:avLst/>
                  <a:gdLst/>
                  <a:ahLst/>
                  <a:cxnLst/>
                  <a:rect l="l" t="t" r="r" b="b"/>
                  <a:pathLst>
                    <a:path w="28938" h="17011" extrusionOk="0">
                      <a:moveTo>
                        <a:pt x="254" y="9506"/>
                      </a:moveTo>
                      <a:lnTo>
                        <a:pt x="12532" y="16554"/>
                      </a:lnTo>
                      <a:cubicBezTo>
                        <a:pt x="13760" y="17164"/>
                        <a:pt x="15205" y="17164"/>
                        <a:pt x="16434" y="16554"/>
                      </a:cubicBezTo>
                      <a:lnTo>
                        <a:pt x="28046" y="9792"/>
                      </a:lnTo>
                      <a:cubicBezTo>
                        <a:pt x="29188" y="9125"/>
                        <a:pt x="29283" y="8077"/>
                        <a:pt x="28046" y="7506"/>
                      </a:cubicBezTo>
                      <a:lnTo>
                        <a:pt x="15863" y="457"/>
                      </a:lnTo>
                      <a:cubicBezTo>
                        <a:pt x="14634" y="-152"/>
                        <a:pt x="13189" y="-152"/>
                        <a:pt x="11961" y="457"/>
                      </a:cubicBezTo>
                      <a:lnTo>
                        <a:pt x="254" y="7220"/>
                      </a:lnTo>
                      <a:cubicBezTo>
                        <a:pt x="254" y="7982"/>
                        <a:pt x="-317" y="8935"/>
                        <a:pt x="254"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6" name="Google Shape;4653;p48">
                  <a:extLst>
                    <a:ext uri="{FF2B5EF4-FFF2-40B4-BE49-F238E27FC236}">
                      <a16:creationId xmlns:a16="http://schemas.microsoft.com/office/drawing/2014/main" id="{2466D0AC-2880-1518-78BB-1EC9FCD6D95B}"/>
                    </a:ext>
                  </a:extLst>
                </p:cNvPr>
                <p:cNvSpPr/>
                <p:nvPr/>
              </p:nvSpPr>
              <p:spPr>
                <a:xfrm>
                  <a:off x="4646050" y="5030457"/>
                  <a:ext cx="29363" cy="16916"/>
                </a:xfrm>
                <a:custGeom>
                  <a:avLst/>
                  <a:gdLst/>
                  <a:ahLst/>
                  <a:cxnLst/>
                  <a:rect l="l" t="t" r="r" b="b"/>
                  <a:pathLst>
                    <a:path w="29363" h="16916" extrusionOk="0">
                      <a:moveTo>
                        <a:pt x="679" y="9411"/>
                      </a:moveTo>
                      <a:lnTo>
                        <a:pt x="12957" y="16459"/>
                      </a:lnTo>
                      <a:cubicBezTo>
                        <a:pt x="14152" y="17069"/>
                        <a:pt x="15568" y="17069"/>
                        <a:pt x="16764" y="16459"/>
                      </a:cubicBezTo>
                      <a:lnTo>
                        <a:pt x="28471" y="9696"/>
                      </a:lnTo>
                      <a:cubicBezTo>
                        <a:pt x="29613" y="9030"/>
                        <a:pt x="29708" y="8077"/>
                        <a:pt x="28471" y="7506"/>
                      </a:cubicBezTo>
                      <a:lnTo>
                        <a:pt x="16288" y="457"/>
                      </a:lnTo>
                      <a:cubicBezTo>
                        <a:pt x="15059" y="-152"/>
                        <a:pt x="13614" y="-152"/>
                        <a:pt x="12385" y="457"/>
                      </a:cubicBezTo>
                      <a:lnTo>
                        <a:pt x="679" y="7220"/>
                      </a:lnTo>
                      <a:cubicBezTo>
                        <a:pt x="-178" y="8268"/>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7" name="Google Shape;4654;p48">
                  <a:extLst>
                    <a:ext uri="{FF2B5EF4-FFF2-40B4-BE49-F238E27FC236}">
                      <a16:creationId xmlns:a16="http://schemas.microsoft.com/office/drawing/2014/main" id="{74515D27-A434-FB49-4C55-34A41EC5B410}"/>
                    </a:ext>
                  </a:extLst>
                </p:cNvPr>
                <p:cNvSpPr/>
                <p:nvPr/>
              </p:nvSpPr>
              <p:spPr>
                <a:xfrm>
                  <a:off x="4499297" y="4945494"/>
                  <a:ext cx="29352" cy="17011"/>
                </a:xfrm>
                <a:custGeom>
                  <a:avLst/>
                  <a:gdLst/>
                  <a:ahLst/>
                  <a:cxnLst/>
                  <a:rect l="l" t="t" r="r" b="b"/>
                  <a:pathLst>
                    <a:path w="29352" h="17011" extrusionOk="0">
                      <a:moveTo>
                        <a:pt x="668" y="9506"/>
                      </a:moveTo>
                      <a:lnTo>
                        <a:pt x="12851" y="16554"/>
                      </a:lnTo>
                      <a:cubicBezTo>
                        <a:pt x="14080" y="17164"/>
                        <a:pt x="15524" y="17164"/>
                        <a:pt x="16753" y="16554"/>
                      </a:cubicBezTo>
                      <a:lnTo>
                        <a:pt x="28460" y="9791"/>
                      </a:lnTo>
                      <a:cubicBezTo>
                        <a:pt x="29602" y="9125"/>
                        <a:pt x="29697" y="8077"/>
                        <a:pt x="28460" y="7506"/>
                      </a:cubicBezTo>
                      <a:lnTo>
                        <a:pt x="16277" y="457"/>
                      </a:lnTo>
                      <a:cubicBezTo>
                        <a:pt x="15048" y="-152"/>
                        <a:pt x="13604" y="-152"/>
                        <a:pt x="12375" y="457"/>
                      </a:cubicBezTo>
                      <a:lnTo>
                        <a:pt x="763" y="7220"/>
                      </a:lnTo>
                      <a:cubicBezTo>
                        <a:pt x="-189" y="7982"/>
                        <a:pt x="-284" y="8934"/>
                        <a:pt x="668"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 name="Google Shape;4655;p48">
                  <a:extLst>
                    <a:ext uri="{FF2B5EF4-FFF2-40B4-BE49-F238E27FC236}">
                      <a16:creationId xmlns:a16="http://schemas.microsoft.com/office/drawing/2014/main" id="{C0E95457-7C40-2B00-06F4-B93EAB8A768A}"/>
                    </a:ext>
                  </a:extLst>
                </p:cNvPr>
                <p:cNvSpPr/>
                <p:nvPr/>
              </p:nvSpPr>
              <p:spPr>
                <a:xfrm>
                  <a:off x="4482022" y="4935683"/>
                  <a:ext cx="29376" cy="16916"/>
                </a:xfrm>
                <a:custGeom>
                  <a:avLst/>
                  <a:gdLst/>
                  <a:ahLst/>
                  <a:cxnLst/>
                  <a:rect l="l" t="t" r="r" b="b"/>
                  <a:pathLst>
                    <a:path w="29376" h="16916" extrusionOk="0">
                      <a:moveTo>
                        <a:pt x="716" y="9411"/>
                      </a:moveTo>
                      <a:lnTo>
                        <a:pt x="12898" y="16459"/>
                      </a:lnTo>
                      <a:cubicBezTo>
                        <a:pt x="14127" y="17069"/>
                        <a:pt x="15572" y="17069"/>
                        <a:pt x="16801" y="16459"/>
                      </a:cubicBezTo>
                      <a:lnTo>
                        <a:pt x="28412" y="9697"/>
                      </a:lnTo>
                      <a:cubicBezTo>
                        <a:pt x="29650" y="9030"/>
                        <a:pt x="29745" y="8077"/>
                        <a:pt x="28412" y="7506"/>
                      </a:cubicBezTo>
                      <a:lnTo>
                        <a:pt x="16230" y="457"/>
                      </a:lnTo>
                      <a:cubicBezTo>
                        <a:pt x="15001" y="-152"/>
                        <a:pt x="13556" y="-152"/>
                        <a:pt x="12327" y="457"/>
                      </a:cubicBezTo>
                      <a:lnTo>
                        <a:pt x="716" y="7220"/>
                      </a:lnTo>
                      <a:cubicBezTo>
                        <a:pt x="-141" y="7792"/>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 name="Google Shape;4656;p48">
                  <a:extLst>
                    <a:ext uri="{FF2B5EF4-FFF2-40B4-BE49-F238E27FC236}">
                      <a16:creationId xmlns:a16="http://schemas.microsoft.com/office/drawing/2014/main" id="{5A950F34-5286-84FE-A903-4CF7A7D33679}"/>
                    </a:ext>
                  </a:extLst>
                </p:cNvPr>
                <p:cNvSpPr/>
                <p:nvPr/>
              </p:nvSpPr>
              <p:spPr>
                <a:xfrm>
                  <a:off x="4464795" y="4925682"/>
                  <a:ext cx="29341" cy="16916"/>
                </a:xfrm>
                <a:custGeom>
                  <a:avLst/>
                  <a:gdLst/>
                  <a:ahLst/>
                  <a:cxnLst/>
                  <a:rect l="l" t="t" r="r" b="b"/>
                  <a:pathLst>
                    <a:path w="29341" h="16916" extrusionOk="0">
                      <a:moveTo>
                        <a:pt x="716" y="9411"/>
                      </a:moveTo>
                      <a:lnTo>
                        <a:pt x="12898" y="16459"/>
                      </a:lnTo>
                      <a:cubicBezTo>
                        <a:pt x="14127" y="17069"/>
                        <a:pt x="15572" y="17069"/>
                        <a:pt x="16801" y="16459"/>
                      </a:cubicBezTo>
                      <a:lnTo>
                        <a:pt x="28412" y="9792"/>
                      </a:lnTo>
                      <a:cubicBezTo>
                        <a:pt x="29554" y="9125"/>
                        <a:pt x="29745" y="8077"/>
                        <a:pt x="28412" y="7506"/>
                      </a:cubicBezTo>
                      <a:lnTo>
                        <a:pt x="16230" y="457"/>
                      </a:lnTo>
                      <a:cubicBezTo>
                        <a:pt x="15001" y="-152"/>
                        <a:pt x="13556" y="-152"/>
                        <a:pt x="12327" y="457"/>
                      </a:cubicBezTo>
                      <a:lnTo>
                        <a:pt x="716" y="7125"/>
                      </a:lnTo>
                      <a:cubicBezTo>
                        <a:pt x="-141" y="8268"/>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 name="Google Shape;4657;p48">
                  <a:extLst>
                    <a:ext uri="{FF2B5EF4-FFF2-40B4-BE49-F238E27FC236}">
                      <a16:creationId xmlns:a16="http://schemas.microsoft.com/office/drawing/2014/main" id="{4559504F-AD1A-BDD6-C493-8A796DC8DEEA}"/>
                    </a:ext>
                  </a:extLst>
                </p:cNvPr>
                <p:cNvSpPr/>
                <p:nvPr/>
              </p:nvSpPr>
              <p:spPr>
                <a:xfrm>
                  <a:off x="4447522" y="4915490"/>
                  <a:ext cx="29387" cy="17202"/>
                </a:xfrm>
                <a:custGeom>
                  <a:avLst/>
                  <a:gdLst/>
                  <a:ahLst/>
                  <a:cxnLst/>
                  <a:rect l="l" t="t" r="r" b="b"/>
                  <a:pathLst>
                    <a:path w="29387" h="17202" extrusionOk="0">
                      <a:moveTo>
                        <a:pt x="761" y="9601"/>
                      </a:moveTo>
                      <a:lnTo>
                        <a:pt x="12944" y="16745"/>
                      </a:lnTo>
                      <a:cubicBezTo>
                        <a:pt x="14173" y="17355"/>
                        <a:pt x="15618" y="17355"/>
                        <a:pt x="16846" y="16745"/>
                      </a:cubicBezTo>
                      <a:lnTo>
                        <a:pt x="28458" y="9982"/>
                      </a:lnTo>
                      <a:cubicBezTo>
                        <a:pt x="29600" y="9316"/>
                        <a:pt x="29791" y="8363"/>
                        <a:pt x="28458" y="7792"/>
                      </a:cubicBezTo>
                      <a:lnTo>
                        <a:pt x="16180" y="457"/>
                      </a:lnTo>
                      <a:cubicBezTo>
                        <a:pt x="14951" y="-152"/>
                        <a:pt x="13507" y="-152"/>
                        <a:pt x="12278" y="457"/>
                      </a:cubicBezTo>
                      <a:lnTo>
                        <a:pt x="666" y="7220"/>
                      </a:lnTo>
                      <a:cubicBezTo>
                        <a:pt x="-190" y="8077"/>
                        <a:pt x="-286" y="8935"/>
                        <a:pt x="761" y="96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1" name="Google Shape;4658;p48">
                  <a:extLst>
                    <a:ext uri="{FF2B5EF4-FFF2-40B4-BE49-F238E27FC236}">
                      <a16:creationId xmlns:a16="http://schemas.microsoft.com/office/drawing/2014/main" id="{67326E23-317F-68C5-DFE7-5A1F4E3EE4DE}"/>
                    </a:ext>
                  </a:extLst>
                </p:cNvPr>
                <p:cNvSpPr/>
                <p:nvPr/>
              </p:nvSpPr>
              <p:spPr>
                <a:xfrm>
                  <a:off x="4624469" y="5017884"/>
                  <a:ext cx="34098" cy="19393"/>
                </a:xfrm>
                <a:custGeom>
                  <a:avLst/>
                  <a:gdLst/>
                  <a:ahLst/>
                  <a:cxnLst/>
                  <a:rect l="l" t="t" r="r" b="b"/>
                  <a:pathLst>
                    <a:path w="34098" h="19393" extrusionOk="0">
                      <a:moveTo>
                        <a:pt x="1035" y="9411"/>
                      </a:moveTo>
                      <a:lnTo>
                        <a:pt x="17691" y="18936"/>
                      </a:lnTo>
                      <a:cubicBezTo>
                        <a:pt x="18887" y="19546"/>
                        <a:pt x="20303" y="19546"/>
                        <a:pt x="21499" y="18936"/>
                      </a:cubicBezTo>
                      <a:lnTo>
                        <a:pt x="33205" y="12268"/>
                      </a:lnTo>
                      <a:cubicBezTo>
                        <a:pt x="34348" y="11602"/>
                        <a:pt x="34443" y="10554"/>
                        <a:pt x="33205" y="9982"/>
                      </a:cubicBezTo>
                      <a:lnTo>
                        <a:pt x="16549" y="457"/>
                      </a:lnTo>
                      <a:cubicBezTo>
                        <a:pt x="15321" y="-152"/>
                        <a:pt x="13876" y="-152"/>
                        <a:pt x="12647" y="457"/>
                      </a:cubicBezTo>
                      <a:lnTo>
                        <a:pt x="1035" y="7220"/>
                      </a:lnTo>
                      <a:cubicBezTo>
                        <a:pt x="-297" y="7887"/>
                        <a:pt x="-392" y="8839"/>
                        <a:pt x="1035"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2" name="Google Shape;4659;p48">
                  <a:extLst>
                    <a:ext uri="{FF2B5EF4-FFF2-40B4-BE49-F238E27FC236}">
                      <a16:creationId xmlns:a16="http://schemas.microsoft.com/office/drawing/2014/main" id="{C5959A77-7B28-2D74-AAB9-DADB7438958B}"/>
                    </a:ext>
                  </a:extLst>
                </p:cNvPr>
                <p:cNvSpPr/>
                <p:nvPr/>
              </p:nvSpPr>
              <p:spPr>
                <a:xfrm>
                  <a:off x="4516514" y="4955590"/>
                  <a:ext cx="33778" cy="19392"/>
                </a:xfrm>
                <a:custGeom>
                  <a:avLst/>
                  <a:gdLst/>
                  <a:ahLst/>
                  <a:cxnLst/>
                  <a:rect l="l" t="t" r="r" b="b"/>
                  <a:pathLst>
                    <a:path w="33778" h="19392" extrusionOk="0">
                      <a:moveTo>
                        <a:pt x="679" y="9411"/>
                      </a:moveTo>
                      <a:lnTo>
                        <a:pt x="17335" y="18936"/>
                      </a:lnTo>
                      <a:cubicBezTo>
                        <a:pt x="18563" y="19545"/>
                        <a:pt x="20008" y="19545"/>
                        <a:pt x="21237" y="18936"/>
                      </a:cubicBezTo>
                      <a:lnTo>
                        <a:pt x="32849" y="12173"/>
                      </a:lnTo>
                      <a:cubicBezTo>
                        <a:pt x="33991" y="11506"/>
                        <a:pt x="34181" y="10554"/>
                        <a:pt x="32849" y="9982"/>
                      </a:cubicBezTo>
                      <a:lnTo>
                        <a:pt x="16193" y="457"/>
                      </a:lnTo>
                      <a:cubicBezTo>
                        <a:pt x="14964" y="-152"/>
                        <a:pt x="13519" y="-152"/>
                        <a:pt x="12290" y="457"/>
                      </a:cubicBezTo>
                      <a:lnTo>
                        <a:pt x="679" y="7220"/>
                      </a:lnTo>
                      <a:cubicBezTo>
                        <a:pt x="-178" y="7791"/>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3" name="Google Shape;4660;p48">
                  <a:extLst>
                    <a:ext uri="{FF2B5EF4-FFF2-40B4-BE49-F238E27FC236}">
                      <a16:creationId xmlns:a16="http://schemas.microsoft.com/office/drawing/2014/main" id="{4E9AB918-BDEA-FAEF-939C-5D1DB1538C46}"/>
                    </a:ext>
                  </a:extLst>
                </p:cNvPr>
                <p:cNvSpPr/>
                <p:nvPr/>
              </p:nvSpPr>
              <p:spPr>
                <a:xfrm>
                  <a:off x="4538177" y="4968068"/>
                  <a:ext cx="98308" cy="56826"/>
                </a:xfrm>
                <a:custGeom>
                  <a:avLst/>
                  <a:gdLst/>
                  <a:ahLst/>
                  <a:cxnLst/>
                  <a:rect l="l" t="t" r="r" b="b"/>
                  <a:pathLst>
                    <a:path w="98308" h="56826" extrusionOk="0">
                      <a:moveTo>
                        <a:pt x="716" y="9411"/>
                      </a:moveTo>
                      <a:lnTo>
                        <a:pt x="81902" y="56369"/>
                      </a:lnTo>
                      <a:cubicBezTo>
                        <a:pt x="83131" y="56978"/>
                        <a:pt x="84576" y="56978"/>
                        <a:pt x="85804" y="56369"/>
                      </a:cubicBezTo>
                      <a:lnTo>
                        <a:pt x="97416" y="49606"/>
                      </a:lnTo>
                      <a:cubicBezTo>
                        <a:pt x="98558" y="48939"/>
                        <a:pt x="98653" y="47987"/>
                        <a:pt x="97416" y="47415"/>
                      </a:cubicBezTo>
                      <a:lnTo>
                        <a:pt x="16230" y="457"/>
                      </a:lnTo>
                      <a:cubicBezTo>
                        <a:pt x="15001" y="-152"/>
                        <a:pt x="13556" y="-152"/>
                        <a:pt x="12327" y="457"/>
                      </a:cubicBezTo>
                      <a:lnTo>
                        <a:pt x="716" y="7220"/>
                      </a:lnTo>
                      <a:cubicBezTo>
                        <a:pt x="-141" y="7887"/>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4" name="Google Shape;4661;p48">
                  <a:extLst>
                    <a:ext uri="{FF2B5EF4-FFF2-40B4-BE49-F238E27FC236}">
                      <a16:creationId xmlns:a16="http://schemas.microsoft.com/office/drawing/2014/main" id="{8BE18A72-2974-B666-E163-6D49A3C748FC}"/>
                    </a:ext>
                  </a:extLst>
                </p:cNvPr>
                <p:cNvSpPr/>
                <p:nvPr/>
              </p:nvSpPr>
              <p:spPr>
                <a:xfrm>
                  <a:off x="4683753" y="5013502"/>
                  <a:ext cx="29387" cy="16916"/>
                </a:xfrm>
                <a:custGeom>
                  <a:avLst/>
                  <a:gdLst/>
                  <a:ahLst/>
                  <a:cxnLst/>
                  <a:rect l="l" t="t" r="r" b="b"/>
                  <a:pathLst>
                    <a:path w="29387" h="16916" extrusionOk="0">
                      <a:moveTo>
                        <a:pt x="761" y="9411"/>
                      </a:moveTo>
                      <a:lnTo>
                        <a:pt x="12944" y="16459"/>
                      </a:lnTo>
                      <a:cubicBezTo>
                        <a:pt x="14173" y="17069"/>
                        <a:pt x="15618" y="17069"/>
                        <a:pt x="16846" y="16459"/>
                      </a:cubicBezTo>
                      <a:lnTo>
                        <a:pt x="28458" y="9792"/>
                      </a:lnTo>
                      <a:cubicBezTo>
                        <a:pt x="29600" y="9125"/>
                        <a:pt x="29791" y="8077"/>
                        <a:pt x="28458" y="7506"/>
                      </a:cubicBezTo>
                      <a:lnTo>
                        <a:pt x="16275" y="457"/>
                      </a:lnTo>
                      <a:cubicBezTo>
                        <a:pt x="15047" y="-152"/>
                        <a:pt x="13602" y="-152"/>
                        <a:pt x="12373" y="457"/>
                      </a:cubicBezTo>
                      <a:lnTo>
                        <a:pt x="666" y="7125"/>
                      </a:lnTo>
                      <a:cubicBezTo>
                        <a:pt x="-190" y="7792"/>
                        <a:pt x="-286" y="8839"/>
                        <a:pt x="761"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5" name="Google Shape;4662;p48">
                  <a:extLst>
                    <a:ext uri="{FF2B5EF4-FFF2-40B4-BE49-F238E27FC236}">
                      <a16:creationId xmlns:a16="http://schemas.microsoft.com/office/drawing/2014/main" id="{C0C5F413-8913-0FB4-FF81-6C202E60886F}"/>
                    </a:ext>
                  </a:extLst>
                </p:cNvPr>
                <p:cNvSpPr/>
                <p:nvPr/>
              </p:nvSpPr>
              <p:spPr>
                <a:xfrm>
                  <a:off x="4666502" y="5003310"/>
                  <a:ext cx="29374" cy="17106"/>
                </a:xfrm>
                <a:custGeom>
                  <a:avLst/>
                  <a:gdLst/>
                  <a:ahLst/>
                  <a:cxnLst/>
                  <a:rect l="l" t="t" r="r" b="b"/>
                  <a:pathLst>
                    <a:path w="29374" h="17106" extrusionOk="0">
                      <a:moveTo>
                        <a:pt x="690" y="9601"/>
                      </a:moveTo>
                      <a:lnTo>
                        <a:pt x="12873" y="16650"/>
                      </a:lnTo>
                      <a:cubicBezTo>
                        <a:pt x="14102" y="17259"/>
                        <a:pt x="15546" y="17259"/>
                        <a:pt x="16775" y="16650"/>
                      </a:cubicBezTo>
                      <a:lnTo>
                        <a:pt x="28482" y="9982"/>
                      </a:lnTo>
                      <a:cubicBezTo>
                        <a:pt x="29624" y="9316"/>
                        <a:pt x="29719" y="8268"/>
                        <a:pt x="28482" y="7696"/>
                      </a:cubicBezTo>
                      <a:lnTo>
                        <a:pt x="16109" y="457"/>
                      </a:lnTo>
                      <a:cubicBezTo>
                        <a:pt x="14880" y="-152"/>
                        <a:pt x="13435" y="-152"/>
                        <a:pt x="12207" y="457"/>
                      </a:cubicBezTo>
                      <a:lnTo>
                        <a:pt x="595" y="7220"/>
                      </a:lnTo>
                      <a:cubicBezTo>
                        <a:pt x="-167" y="7982"/>
                        <a:pt x="-262" y="9030"/>
                        <a:pt x="690" y="96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 name="Google Shape;4663;p48">
                  <a:extLst>
                    <a:ext uri="{FF2B5EF4-FFF2-40B4-BE49-F238E27FC236}">
                      <a16:creationId xmlns:a16="http://schemas.microsoft.com/office/drawing/2014/main" id="{9B9E9ECD-BEE2-26FE-1885-6789C80A3774}"/>
                    </a:ext>
                  </a:extLst>
                </p:cNvPr>
                <p:cNvSpPr/>
                <p:nvPr/>
              </p:nvSpPr>
              <p:spPr>
                <a:xfrm>
                  <a:off x="4649277" y="4993405"/>
                  <a:ext cx="29313" cy="17011"/>
                </a:xfrm>
                <a:custGeom>
                  <a:avLst/>
                  <a:gdLst/>
                  <a:ahLst/>
                  <a:cxnLst/>
                  <a:rect l="l" t="t" r="r" b="b"/>
                  <a:pathLst>
                    <a:path w="29313" h="17011" extrusionOk="0">
                      <a:moveTo>
                        <a:pt x="688" y="9506"/>
                      </a:moveTo>
                      <a:lnTo>
                        <a:pt x="12871" y="16554"/>
                      </a:lnTo>
                      <a:cubicBezTo>
                        <a:pt x="14099" y="17164"/>
                        <a:pt x="15544" y="17164"/>
                        <a:pt x="16773" y="16554"/>
                      </a:cubicBezTo>
                      <a:lnTo>
                        <a:pt x="28385" y="9791"/>
                      </a:lnTo>
                      <a:cubicBezTo>
                        <a:pt x="29527" y="9125"/>
                        <a:pt x="29717" y="8077"/>
                        <a:pt x="28385" y="7506"/>
                      </a:cubicBezTo>
                      <a:lnTo>
                        <a:pt x="16202" y="457"/>
                      </a:lnTo>
                      <a:cubicBezTo>
                        <a:pt x="14973" y="-152"/>
                        <a:pt x="13528" y="-152"/>
                        <a:pt x="12299" y="457"/>
                      </a:cubicBezTo>
                      <a:lnTo>
                        <a:pt x="973" y="7220"/>
                      </a:lnTo>
                      <a:cubicBezTo>
                        <a:pt x="-169" y="7982"/>
                        <a:pt x="-359" y="8934"/>
                        <a:pt x="688"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 name="Google Shape;4664;p48">
                  <a:extLst>
                    <a:ext uri="{FF2B5EF4-FFF2-40B4-BE49-F238E27FC236}">
                      <a16:creationId xmlns:a16="http://schemas.microsoft.com/office/drawing/2014/main" id="{E132BD83-F9D6-4689-C9A2-1C5680ABACC3}"/>
                    </a:ext>
                  </a:extLst>
                </p:cNvPr>
                <p:cNvSpPr/>
                <p:nvPr/>
              </p:nvSpPr>
              <p:spPr>
                <a:xfrm>
                  <a:off x="4631964" y="4983594"/>
                  <a:ext cx="29363" cy="16916"/>
                </a:xfrm>
                <a:custGeom>
                  <a:avLst/>
                  <a:gdLst/>
                  <a:ahLst/>
                  <a:cxnLst/>
                  <a:rect l="l" t="t" r="r" b="b"/>
                  <a:pathLst>
                    <a:path w="29363" h="16916" extrusionOk="0">
                      <a:moveTo>
                        <a:pt x="679" y="9411"/>
                      </a:moveTo>
                      <a:lnTo>
                        <a:pt x="12957" y="16459"/>
                      </a:lnTo>
                      <a:cubicBezTo>
                        <a:pt x="14152" y="17069"/>
                        <a:pt x="15568" y="17069"/>
                        <a:pt x="16764" y="16459"/>
                      </a:cubicBezTo>
                      <a:lnTo>
                        <a:pt x="28470" y="9696"/>
                      </a:lnTo>
                      <a:cubicBezTo>
                        <a:pt x="29613" y="9030"/>
                        <a:pt x="29708" y="8077"/>
                        <a:pt x="28470" y="7506"/>
                      </a:cubicBezTo>
                      <a:lnTo>
                        <a:pt x="16193" y="457"/>
                      </a:lnTo>
                      <a:cubicBezTo>
                        <a:pt x="14997" y="-152"/>
                        <a:pt x="13581" y="-152"/>
                        <a:pt x="12385" y="457"/>
                      </a:cubicBezTo>
                      <a:lnTo>
                        <a:pt x="679" y="7220"/>
                      </a:lnTo>
                      <a:cubicBezTo>
                        <a:pt x="-178" y="7506"/>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 name="Google Shape;4665;p48">
                  <a:extLst>
                    <a:ext uri="{FF2B5EF4-FFF2-40B4-BE49-F238E27FC236}">
                      <a16:creationId xmlns:a16="http://schemas.microsoft.com/office/drawing/2014/main" id="{04B61716-8DE8-F4EA-E164-BEFB8F06EF53}"/>
                    </a:ext>
                  </a:extLst>
                </p:cNvPr>
                <p:cNvSpPr/>
                <p:nvPr/>
              </p:nvSpPr>
              <p:spPr>
                <a:xfrm>
                  <a:off x="4614700" y="4973593"/>
                  <a:ext cx="29376" cy="16916"/>
                </a:xfrm>
                <a:custGeom>
                  <a:avLst/>
                  <a:gdLst/>
                  <a:ahLst/>
                  <a:cxnLst/>
                  <a:rect l="l" t="t" r="r" b="b"/>
                  <a:pathLst>
                    <a:path w="29376" h="16916" extrusionOk="0">
                      <a:moveTo>
                        <a:pt x="716" y="9411"/>
                      </a:moveTo>
                      <a:lnTo>
                        <a:pt x="12898" y="16459"/>
                      </a:lnTo>
                      <a:cubicBezTo>
                        <a:pt x="14127" y="17069"/>
                        <a:pt x="15572" y="17069"/>
                        <a:pt x="16801" y="16459"/>
                      </a:cubicBezTo>
                      <a:lnTo>
                        <a:pt x="28412" y="9792"/>
                      </a:lnTo>
                      <a:cubicBezTo>
                        <a:pt x="29650" y="9125"/>
                        <a:pt x="29745" y="8077"/>
                        <a:pt x="28412" y="7506"/>
                      </a:cubicBezTo>
                      <a:lnTo>
                        <a:pt x="16230" y="457"/>
                      </a:lnTo>
                      <a:cubicBezTo>
                        <a:pt x="15001" y="-152"/>
                        <a:pt x="13556" y="-152"/>
                        <a:pt x="12327" y="457"/>
                      </a:cubicBezTo>
                      <a:lnTo>
                        <a:pt x="716" y="7125"/>
                      </a:lnTo>
                      <a:cubicBezTo>
                        <a:pt x="-141" y="7982"/>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 name="Google Shape;4666;p48">
                  <a:extLst>
                    <a:ext uri="{FF2B5EF4-FFF2-40B4-BE49-F238E27FC236}">
                      <a16:creationId xmlns:a16="http://schemas.microsoft.com/office/drawing/2014/main" id="{278F990B-453D-A31D-03D7-5C6873638017}"/>
                    </a:ext>
                  </a:extLst>
                </p:cNvPr>
                <p:cNvSpPr/>
                <p:nvPr/>
              </p:nvSpPr>
              <p:spPr>
                <a:xfrm>
                  <a:off x="4597237" y="4963591"/>
                  <a:ext cx="29541" cy="16916"/>
                </a:xfrm>
                <a:custGeom>
                  <a:avLst/>
                  <a:gdLst/>
                  <a:ahLst/>
                  <a:cxnLst/>
                  <a:rect l="l" t="t" r="r" b="b"/>
                  <a:pathLst>
                    <a:path w="29541" h="16916" extrusionOk="0">
                      <a:moveTo>
                        <a:pt x="857" y="9411"/>
                      </a:moveTo>
                      <a:lnTo>
                        <a:pt x="13135" y="16459"/>
                      </a:lnTo>
                      <a:cubicBezTo>
                        <a:pt x="14363" y="17069"/>
                        <a:pt x="15808" y="17069"/>
                        <a:pt x="17037" y="16459"/>
                      </a:cubicBezTo>
                      <a:lnTo>
                        <a:pt x="28648" y="9792"/>
                      </a:lnTo>
                      <a:cubicBezTo>
                        <a:pt x="29791" y="9125"/>
                        <a:pt x="29886" y="8077"/>
                        <a:pt x="28648" y="7506"/>
                      </a:cubicBezTo>
                      <a:lnTo>
                        <a:pt x="16466" y="457"/>
                      </a:lnTo>
                      <a:cubicBezTo>
                        <a:pt x="15237" y="-152"/>
                        <a:pt x="13792" y="-152"/>
                        <a:pt x="12563" y="457"/>
                      </a:cubicBezTo>
                      <a:lnTo>
                        <a:pt x="857" y="7220"/>
                      </a:lnTo>
                      <a:cubicBezTo>
                        <a:pt x="-286" y="7791"/>
                        <a:pt x="-286" y="8458"/>
                        <a:pt x="857"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 name="Google Shape;4667;p48">
                  <a:extLst>
                    <a:ext uri="{FF2B5EF4-FFF2-40B4-BE49-F238E27FC236}">
                      <a16:creationId xmlns:a16="http://schemas.microsoft.com/office/drawing/2014/main" id="{ACF69FC6-0479-2555-0547-3A115629DE2A}"/>
                    </a:ext>
                  </a:extLst>
                </p:cNvPr>
                <p:cNvSpPr/>
                <p:nvPr/>
              </p:nvSpPr>
              <p:spPr>
                <a:xfrm>
                  <a:off x="4580242" y="4953400"/>
                  <a:ext cx="29308" cy="17106"/>
                </a:xfrm>
                <a:custGeom>
                  <a:avLst/>
                  <a:gdLst/>
                  <a:ahLst/>
                  <a:cxnLst/>
                  <a:rect l="l" t="t" r="r" b="b"/>
                  <a:pathLst>
                    <a:path w="29308" h="17106" extrusionOk="0">
                      <a:moveTo>
                        <a:pt x="624" y="9601"/>
                      </a:moveTo>
                      <a:lnTo>
                        <a:pt x="12807" y="16650"/>
                      </a:lnTo>
                      <a:cubicBezTo>
                        <a:pt x="14036" y="17259"/>
                        <a:pt x="15481" y="17259"/>
                        <a:pt x="16709" y="16650"/>
                      </a:cubicBezTo>
                      <a:lnTo>
                        <a:pt x="28416" y="9887"/>
                      </a:lnTo>
                      <a:cubicBezTo>
                        <a:pt x="29558" y="9220"/>
                        <a:pt x="29654" y="8268"/>
                        <a:pt x="28416" y="7601"/>
                      </a:cubicBezTo>
                      <a:lnTo>
                        <a:pt x="16709" y="457"/>
                      </a:lnTo>
                      <a:cubicBezTo>
                        <a:pt x="15481" y="-152"/>
                        <a:pt x="14036" y="-152"/>
                        <a:pt x="12807" y="457"/>
                      </a:cubicBezTo>
                      <a:lnTo>
                        <a:pt x="1195" y="7220"/>
                      </a:lnTo>
                      <a:cubicBezTo>
                        <a:pt x="-232" y="8077"/>
                        <a:pt x="-327" y="9125"/>
                        <a:pt x="624" y="96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 name="Google Shape;4668;p48">
                  <a:extLst>
                    <a:ext uri="{FF2B5EF4-FFF2-40B4-BE49-F238E27FC236}">
                      <a16:creationId xmlns:a16="http://schemas.microsoft.com/office/drawing/2014/main" id="{2BFBA380-FA7C-0A39-F1AB-B13F3D589D32}"/>
                    </a:ext>
                  </a:extLst>
                </p:cNvPr>
                <p:cNvSpPr/>
                <p:nvPr/>
              </p:nvSpPr>
              <p:spPr>
                <a:xfrm>
                  <a:off x="4562889" y="4943589"/>
                  <a:ext cx="29375" cy="16916"/>
                </a:xfrm>
                <a:custGeom>
                  <a:avLst/>
                  <a:gdLst/>
                  <a:ahLst/>
                  <a:cxnLst/>
                  <a:rect l="l" t="t" r="r" b="b"/>
                  <a:pathLst>
                    <a:path w="29375" h="16916" extrusionOk="0">
                      <a:moveTo>
                        <a:pt x="750" y="9411"/>
                      </a:moveTo>
                      <a:lnTo>
                        <a:pt x="12933" y="16459"/>
                      </a:lnTo>
                      <a:cubicBezTo>
                        <a:pt x="14161" y="17069"/>
                        <a:pt x="15606" y="17069"/>
                        <a:pt x="16835" y="16459"/>
                      </a:cubicBezTo>
                      <a:lnTo>
                        <a:pt x="28447" y="9696"/>
                      </a:lnTo>
                      <a:cubicBezTo>
                        <a:pt x="29589" y="9030"/>
                        <a:pt x="29779" y="8077"/>
                        <a:pt x="28447" y="7506"/>
                      </a:cubicBezTo>
                      <a:lnTo>
                        <a:pt x="16264" y="457"/>
                      </a:lnTo>
                      <a:cubicBezTo>
                        <a:pt x="15035" y="-152"/>
                        <a:pt x="13590" y="-152"/>
                        <a:pt x="12362" y="457"/>
                      </a:cubicBezTo>
                      <a:lnTo>
                        <a:pt x="750" y="7220"/>
                      </a:lnTo>
                      <a:cubicBezTo>
                        <a:pt x="-202" y="7887"/>
                        <a:pt x="-297" y="9411"/>
                        <a:pt x="750"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 name="Google Shape;4669;p48">
                  <a:extLst>
                    <a:ext uri="{FF2B5EF4-FFF2-40B4-BE49-F238E27FC236}">
                      <a16:creationId xmlns:a16="http://schemas.microsoft.com/office/drawing/2014/main" id="{666359E2-421D-55C3-4957-56AE4C5A110B}"/>
                    </a:ext>
                  </a:extLst>
                </p:cNvPr>
                <p:cNvSpPr/>
                <p:nvPr/>
              </p:nvSpPr>
              <p:spPr>
                <a:xfrm>
                  <a:off x="4545668" y="4933492"/>
                  <a:ext cx="29333" cy="17487"/>
                </a:xfrm>
                <a:custGeom>
                  <a:avLst/>
                  <a:gdLst/>
                  <a:ahLst/>
                  <a:cxnLst/>
                  <a:rect l="l" t="t" r="r" b="b"/>
                  <a:pathLst>
                    <a:path w="29333" h="17487" extrusionOk="0">
                      <a:moveTo>
                        <a:pt x="649" y="9982"/>
                      </a:moveTo>
                      <a:lnTo>
                        <a:pt x="12832" y="17031"/>
                      </a:lnTo>
                      <a:cubicBezTo>
                        <a:pt x="14060" y="17640"/>
                        <a:pt x="15505" y="17640"/>
                        <a:pt x="16734" y="17031"/>
                      </a:cubicBezTo>
                      <a:lnTo>
                        <a:pt x="28441" y="10363"/>
                      </a:lnTo>
                      <a:cubicBezTo>
                        <a:pt x="29583" y="9696"/>
                        <a:pt x="29678" y="8649"/>
                        <a:pt x="28441" y="8077"/>
                      </a:cubicBezTo>
                      <a:lnTo>
                        <a:pt x="16448" y="457"/>
                      </a:lnTo>
                      <a:cubicBezTo>
                        <a:pt x="15253" y="-152"/>
                        <a:pt x="13837" y="-152"/>
                        <a:pt x="12641" y="457"/>
                      </a:cubicBezTo>
                      <a:lnTo>
                        <a:pt x="934" y="7125"/>
                      </a:lnTo>
                      <a:cubicBezTo>
                        <a:pt x="-208" y="7982"/>
                        <a:pt x="-303" y="9030"/>
                        <a:pt x="649" y="9982"/>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 name="Google Shape;4670;p48">
                  <a:extLst>
                    <a:ext uri="{FF2B5EF4-FFF2-40B4-BE49-F238E27FC236}">
                      <a16:creationId xmlns:a16="http://schemas.microsoft.com/office/drawing/2014/main" id="{F4350ACB-E2A4-215E-901C-A6B2F62AEDCE}"/>
                    </a:ext>
                  </a:extLst>
                </p:cNvPr>
                <p:cNvSpPr/>
                <p:nvPr/>
              </p:nvSpPr>
              <p:spPr>
                <a:xfrm>
                  <a:off x="4528402" y="4923967"/>
                  <a:ext cx="29313" cy="16630"/>
                </a:xfrm>
                <a:custGeom>
                  <a:avLst/>
                  <a:gdLst/>
                  <a:ahLst/>
                  <a:cxnLst/>
                  <a:rect l="l" t="t" r="r" b="b"/>
                  <a:pathLst>
                    <a:path w="29313" h="16630" extrusionOk="0">
                      <a:moveTo>
                        <a:pt x="688" y="9125"/>
                      </a:moveTo>
                      <a:lnTo>
                        <a:pt x="12871" y="16173"/>
                      </a:lnTo>
                      <a:cubicBezTo>
                        <a:pt x="14099" y="16783"/>
                        <a:pt x="15544" y="16783"/>
                        <a:pt x="16773" y="16173"/>
                      </a:cubicBezTo>
                      <a:lnTo>
                        <a:pt x="28384" y="9506"/>
                      </a:lnTo>
                      <a:cubicBezTo>
                        <a:pt x="29527" y="8839"/>
                        <a:pt x="29717" y="7791"/>
                        <a:pt x="28384" y="7220"/>
                      </a:cubicBezTo>
                      <a:lnTo>
                        <a:pt x="16487" y="457"/>
                      </a:lnTo>
                      <a:cubicBezTo>
                        <a:pt x="15259" y="-152"/>
                        <a:pt x="13814" y="-152"/>
                        <a:pt x="12585" y="457"/>
                      </a:cubicBezTo>
                      <a:lnTo>
                        <a:pt x="973" y="7220"/>
                      </a:lnTo>
                      <a:cubicBezTo>
                        <a:pt x="-169" y="7601"/>
                        <a:pt x="-359" y="8553"/>
                        <a:pt x="688" y="9125"/>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 name="Google Shape;4671;p48">
                  <a:extLst>
                    <a:ext uri="{FF2B5EF4-FFF2-40B4-BE49-F238E27FC236}">
                      <a16:creationId xmlns:a16="http://schemas.microsoft.com/office/drawing/2014/main" id="{EB442137-0063-0118-D3BB-E38871FAF69A}"/>
                    </a:ext>
                  </a:extLst>
                </p:cNvPr>
                <p:cNvSpPr/>
                <p:nvPr/>
              </p:nvSpPr>
              <p:spPr>
                <a:xfrm>
                  <a:off x="4511410" y="4913585"/>
                  <a:ext cx="29041" cy="17011"/>
                </a:xfrm>
                <a:custGeom>
                  <a:avLst/>
                  <a:gdLst/>
                  <a:ahLst/>
                  <a:cxnLst/>
                  <a:rect l="l" t="t" r="r" b="b"/>
                  <a:pathLst>
                    <a:path w="29041" h="17011" extrusionOk="0">
                      <a:moveTo>
                        <a:pt x="357" y="9506"/>
                      </a:moveTo>
                      <a:lnTo>
                        <a:pt x="12635" y="16554"/>
                      </a:lnTo>
                      <a:cubicBezTo>
                        <a:pt x="13830" y="17164"/>
                        <a:pt x="15247" y="17164"/>
                        <a:pt x="16442" y="16554"/>
                      </a:cubicBezTo>
                      <a:lnTo>
                        <a:pt x="28149" y="9792"/>
                      </a:lnTo>
                      <a:cubicBezTo>
                        <a:pt x="29291" y="9125"/>
                        <a:pt x="29386" y="8172"/>
                        <a:pt x="28149" y="7506"/>
                      </a:cubicBezTo>
                      <a:lnTo>
                        <a:pt x="15966" y="457"/>
                      </a:lnTo>
                      <a:cubicBezTo>
                        <a:pt x="14737" y="-152"/>
                        <a:pt x="13293" y="-152"/>
                        <a:pt x="12064" y="457"/>
                      </a:cubicBezTo>
                      <a:lnTo>
                        <a:pt x="357" y="7220"/>
                      </a:lnTo>
                      <a:cubicBezTo>
                        <a:pt x="-119" y="7982"/>
                        <a:pt x="-119" y="8934"/>
                        <a:pt x="357"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 name="Google Shape;4672;p48">
                  <a:extLst>
                    <a:ext uri="{FF2B5EF4-FFF2-40B4-BE49-F238E27FC236}">
                      <a16:creationId xmlns:a16="http://schemas.microsoft.com/office/drawing/2014/main" id="{BBC662C1-956E-E426-EC85-56094020DA57}"/>
                    </a:ext>
                  </a:extLst>
                </p:cNvPr>
                <p:cNvSpPr/>
                <p:nvPr/>
              </p:nvSpPr>
              <p:spPr>
                <a:xfrm>
                  <a:off x="4493824" y="4903774"/>
                  <a:ext cx="29376" cy="16916"/>
                </a:xfrm>
                <a:custGeom>
                  <a:avLst/>
                  <a:gdLst/>
                  <a:ahLst/>
                  <a:cxnLst/>
                  <a:rect l="l" t="t" r="r" b="b"/>
                  <a:pathLst>
                    <a:path w="29376" h="16916" extrusionOk="0">
                      <a:moveTo>
                        <a:pt x="716" y="9411"/>
                      </a:moveTo>
                      <a:lnTo>
                        <a:pt x="12898" y="16459"/>
                      </a:lnTo>
                      <a:cubicBezTo>
                        <a:pt x="14127" y="17069"/>
                        <a:pt x="15572" y="17069"/>
                        <a:pt x="16801" y="16459"/>
                      </a:cubicBezTo>
                      <a:lnTo>
                        <a:pt x="28412" y="9696"/>
                      </a:lnTo>
                      <a:cubicBezTo>
                        <a:pt x="29650" y="9030"/>
                        <a:pt x="29745" y="8077"/>
                        <a:pt x="28412" y="7506"/>
                      </a:cubicBezTo>
                      <a:lnTo>
                        <a:pt x="16230" y="457"/>
                      </a:lnTo>
                      <a:cubicBezTo>
                        <a:pt x="15001" y="-152"/>
                        <a:pt x="13556" y="-152"/>
                        <a:pt x="12327" y="457"/>
                      </a:cubicBezTo>
                      <a:lnTo>
                        <a:pt x="716" y="7220"/>
                      </a:lnTo>
                      <a:cubicBezTo>
                        <a:pt x="-141" y="7791"/>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 name="Google Shape;4673;p48">
                  <a:extLst>
                    <a:ext uri="{FF2B5EF4-FFF2-40B4-BE49-F238E27FC236}">
                      <a16:creationId xmlns:a16="http://schemas.microsoft.com/office/drawing/2014/main" id="{9C27099B-CE98-2BD5-D34D-E16E487C2A29}"/>
                    </a:ext>
                  </a:extLst>
                </p:cNvPr>
                <p:cNvSpPr/>
                <p:nvPr/>
              </p:nvSpPr>
              <p:spPr>
                <a:xfrm>
                  <a:off x="4701039" y="5023503"/>
                  <a:ext cx="42331" cy="24441"/>
                </a:xfrm>
                <a:custGeom>
                  <a:avLst/>
                  <a:gdLst/>
                  <a:ahLst/>
                  <a:cxnLst/>
                  <a:rect l="l" t="t" r="r" b="b"/>
                  <a:pathLst>
                    <a:path w="42331" h="24441" extrusionOk="0">
                      <a:moveTo>
                        <a:pt x="607" y="9411"/>
                      </a:moveTo>
                      <a:lnTo>
                        <a:pt x="25829" y="23984"/>
                      </a:lnTo>
                      <a:cubicBezTo>
                        <a:pt x="27058" y="24594"/>
                        <a:pt x="28503" y="24594"/>
                        <a:pt x="29732" y="23984"/>
                      </a:cubicBezTo>
                      <a:lnTo>
                        <a:pt x="41439" y="17221"/>
                      </a:lnTo>
                      <a:cubicBezTo>
                        <a:pt x="42581" y="16555"/>
                        <a:pt x="42676" y="15602"/>
                        <a:pt x="41439" y="15031"/>
                      </a:cubicBezTo>
                      <a:lnTo>
                        <a:pt x="16121" y="457"/>
                      </a:lnTo>
                      <a:cubicBezTo>
                        <a:pt x="14892" y="-152"/>
                        <a:pt x="13448" y="-152"/>
                        <a:pt x="12219" y="457"/>
                      </a:cubicBezTo>
                      <a:lnTo>
                        <a:pt x="607" y="7220"/>
                      </a:lnTo>
                      <a:cubicBezTo>
                        <a:pt x="-154" y="7792"/>
                        <a:pt x="-249" y="8839"/>
                        <a:pt x="607"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 name="Google Shape;4674;p48">
                  <a:extLst>
                    <a:ext uri="{FF2B5EF4-FFF2-40B4-BE49-F238E27FC236}">
                      <a16:creationId xmlns:a16="http://schemas.microsoft.com/office/drawing/2014/main" id="{64F25C3F-65F9-F5EC-D4F9-ABEFAA8038CC}"/>
                    </a:ext>
                  </a:extLst>
                </p:cNvPr>
                <p:cNvSpPr/>
                <p:nvPr/>
              </p:nvSpPr>
              <p:spPr>
                <a:xfrm>
                  <a:off x="4675609" y="5027945"/>
                  <a:ext cx="29345" cy="17142"/>
                </a:xfrm>
                <a:custGeom>
                  <a:avLst/>
                  <a:gdLst/>
                  <a:ahLst/>
                  <a:cxnLst/>
                  <a:rect l="l" t="t" r="r" b="b"/>
                  <a:pathLst>
                    <a:path w="29345" h="17142" extrusionOk="0">
                      <a:moveTo>
                        <a:pt x="720" y="9541"/>
                      </a:moveTo>
                      <a:lnTo>
                        <a:pt x="12903" y="16685"/>
                      </a:lnTo>
                      <a:cubicBezTo>
                        <a:pt x="14131" y="17295"/>
                        <a:pt x="15576" y="17295"/>
                        <a:pt x="16805" y="16685"/>
                      </a:cubicBezTo>
                      <a:lnTo>
                        <a:pt x="28416" y="9923"/>
                      </a:lnTo>
                      <a:cubicBezTo>
                        <a:pt x="29559" y="9256"/>
                        <a:pt x="29749" y="8303"/>
                        <a:pt x="28416" y="7732"/>
                      </a:cubicBezTo>
                      <a:lnTo>
                        <a:pt x="16519" y="493"/>
                      </a:lnTo>
                      <a:cubicBezTo>
                        <a:pt x="15302" y="-164"/>
                        <a:pt x="13834" y="-164"/>
                        <a:pt x="12617" y="493"/>
                      </a:cubicBezTo>
                      <a:lnTo>
                        <a:pt x="1005" y="7256"/>
                      </a:lnTo>
                      <a:cubicBezTo>
                        <a:pt x="-232" y="8017"/>
                        <a:pt x="-327" y="8970"/>
                        <a:pt x="720" y="954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 name="Google Shape;4675;p48">
                  <a:extLst>
                    <a:ext uri="{FF2B5EF4-FFF2-40B4-BE49-F238E27FC236}">
                      <a16:creationId xmlns:a16="http://schemas.microsoft.com/office/drawing/2014/main" id="{28238B8B-0003-5A10-D7B0-B495A7A50460}"/>
                    </a:ext>
                  </a:extLst>
                </p:cNvPr>
                <p:cNvSpPr/>
                <p:nvPr/>
              </p:nvSpPr>
              <p:spPr>
                <a:xfrm>
                  <a:off x="4658328" y="5018170"/>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1" y="9696"/>
                      </a:lnTo>
                      <a:cubicBezTo>
                        <a:pt x="29613" y="9030"/>
                        <a:pt x="29708" y="8077"/>
                        <a:pt x="28471" y="7506"/>
                      </a:cubicBezTo>
                      <a:lnTo>
                        <a:pt x="16193" y="457"/>
                      </a:lnTo>
                      <a:cubicBezTo>
                        <a:pt x="14997" y="-152"/>
                        <a:pt x="13581" y="-152"/>
                        <a:pt x="12385" y="457"/>
                      </a:cubicBezTo>
                      <a:lnTo>
                        <a:pt x="679" y="7220"/>
                      </a:lnTo>
                      <a:cubicBezTo>
                        <a:pt x="-178" y="779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 name="Google Shape;4676;p48">
                  <a:extLst>
                    <a:ext uri="{FF2B5EF4-FFF2-40B4-BE49-F238E27FC236}">
                      <a16:creationId xmlns:a16="http://schemas.microsoft.com/office/drawing/2014/main" id="{A7211D1C-FE8C-2E3A-540E-D4B773B4C765}"/>
                    </a:ext>
                  </a:extLst>
                </p:cNvPr>
                <p:cNvSpPr/>
                <p:nvPr/>
              </p:nvSpPr>
              <p:spPr>
                <a:xfrm>
                  <a:off x="4641064" y="5008168"/>
                  <a:ext cx="29341" cy="16916"/>
                </a:xfrm>
                <a:custGeom>
                  <a:avLst/>
                  <a:gdLst/>
                  <a:ahLst/>
                  <a:cxnLst/>
                  <a:rect l="l" t="t" r="r" b="b"/>
                  <a:pathLst>
                    <a:path w="29341" h="16916" extrusionOk="0">
                      <a:moveTo>
                        <a:pt x="716" y="9411"/>
                      </a:moveTo>
                      <a:lnTo>
                        <a:pt x="12898" y="16459"/>
                      </a:lnTo>
                      <a:cubicBezTo>
                        <a:pt x="14127" y="17069"/>
                        <a:pt x="15572" y="17069"/>
                        <a:pt x="16801" y="16459"/>
                      </a:cubicBezTo>
                      <a:lnTo>
                        <a:pt x="28412" y="9792"/>
                      </a:lnTo>
                      <a:cubicBezTo>
                        <a:pt x="29554" y="9125"/>
                        <a:pt x="29745" y="8077"/>
                        <a:pt x="28412" y="7506"/>
                      </a:cubicBezTo>
                      <a:lnTo>
                        <a:pt x="16230" y="457"/>
                      </a:lnTo>
                      <a:cubicBezTo>
                        <a:pt x="15001" y="-152"/>
                        <a:pt x="13556" y="-152"/>
                        <a:pt x="12327" y="457"/>
                      </a:cubicBezTo>
                      <a:lnTo>
                        <a:pt x="716" y="7125"/>
                      </a:lnTo>
                      <a:cubicBezTo>
                        <a:pt x="-141" y="7791"/>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 name="Google Shape;4677;p48">
                  <a:extLst>
                    <a:ext uri="{FF2B5EF4-FFF2-40B4-BE49-F238E27FC236}">
                      <a16:creationId xmlns:a16="http://schemas.microsoft.com/office/drawing/2014/main" id="{442C4C85-987F-C069-9573-335C04297609}"/>
                    </a:ext>
                  </a:extLst>
                </p:cNvPr>
                <p:cNvSpPr/>
                <p:nvPr/>
              </p:nvSpPr>
              <p:spPr>
                <a:xfrm>
                  <a:off x="4623779" y="4998072"/>
                  <a:ext cx="29363" cy="17011"/>
                </a:xfrm>
                <a:custGeom>
                  <a:avLst/>
                  <a:gdLst/>
                  <a:ahLst/>
                  <a:cxnLst/>
                  <a:rect l="l" t="t" r="r" b="b"/>
                  <a:pathLst>
                    <a:path w="29363" h="17011" extrusionOk="0">
                      <a:moveTo>
                        <a:pt x="679" y="9506"/>
                      </a:moveTo>
                      <a:lnTo>
                        <a:pt x="12957" y="16554"/>
                      </a:lnTo>
                      <a:cubicBezTo>
                        <a:pt x="14185" y="17164"/>
                        <a:pt x="15630" y="17164"/>
                        <a:pt x="16859" y="16554"/>
                      </a:cubicBezTo>
                      <a:lnTo>
                        <a:pt x="28470" y="9792"/>
                      </a:lnTo>
                      <a:cubicBezTo>
                        <a:pt x="29613" y="9125"/>
                        <a:pt x="29708" y="8077"/>
                        <a:pt x="28470" y="7506"/>
                      </a:cubicBezTo>
                      <a:lnTo>
                        <a:pt x="16288" y="457"/>
                      </a:lnTo>
                      <a:cubicBezTo>
                        <a:pt x="15059" y="-152"/>
                        <a:pt x="13614" y="-152"/>
                        <a:pt x="12385" y="457"/>
                      </a:cubicBezTo>
                      <a:lnTo>
                        <a:pt x="679" y="7220"/>
                      </a:lnTo>
                      <a:cubicBezTo>
                        <a:pt x="-178" y="7982"/>
                        <a:pt x="-273" y="8935"/>
                        <a:pt x="679"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 name="Google Shape;4678;p48">
                  <a:extLst>
                    <a:ext uri="{FF2B5EF4-FFF2-40B4-BE49-F238E27FC236}">
                      <a16:creationId xmlns:a16="http://schemas.microsoft.com/office/drawing/2014/main" id="{2F155B58-4F33-0C43-65D1-AF6636B5D021}"/>
                    </a:ext>
                  </a:extLst>
                </p:cNvPr>
                <p:cNvSpPr/>
                <p:nvPr/>
              </p:nvSpPr>
              <p:spPr>
                <a:xfrm>
                  <a:off x="4606671" y="4988070"/>
                  <a:ext cx="29244" cy="17106"/>
                </a:xfrm>
                <a:custGeom>
                  <a:avLst/>
                  <a:gdLst/>
                  <a:ahLst/>
                  <a:cxnLst/>
                  <a:rect l="l" t="t" r="r" b="b"/>
                  <a:pathLst>
                    <a:path w="29244" h="17106" extrusionOk="0">
                      <a:moveTo>
                        <a:pt x="560" y="9601"/>
                      </a:moveTo>
                      <a:lnTo>
                        <a:pt x="12742" y="16650"/>
                      </a:lnTo>
                      <a:cubicBezTo>
                        <a:pt x="13971" y="17259"/>
                        <a:pt x="15416" y="17259"/>
                        <a:pt x="16645" y="16650"/>
                      </a:cubicBezTo>
                      <a:lnTo>
                        <a:pt x="28352" y="9697"/>
                      </a:lnTo>
                      <a:cubicBezTo>
                        <a:pt x="29494" y="9030"/>
                        <a:pt x="29589" y="8077"/>
                        <a:pt x="28352" y="7506"/>
                      </a:cubicBezTo>
                      <a:lnTo>
                        <a:pt x="16169" y="457"/>
                      </a:lnTo>
                      <a:cubicBezTo>
                        <a:pt x="14940" y="-152"/>
                        <a:pt x="13495" y="-152"/>
                        <a:pt x="12267" y="457"/>
                      </a:cubicBezTo>
                      <a:lnTo>
                        <a:pt x="655" y="7220"/>
                      </a:lnTo>
                      <a:cubicBezTo>
                        <a:pt x="-202" y="7982"/>
                        <a:pt x="-202" y="9030"/>
                        <a:pt x="560" y="96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 name="Google Shape;4679;p48">
                  <a:extLst>
                    <a:ext uri="{FF2B5EF4-FFF2-40B4-BE49-F238E27FC236}">
                      <a16:creationId xmlns:a16="http://schemas.microsoft.com/office/drawing/2014/main" id="{6AC6127C-3D7B-EA2C-19D2-F1FF110E680F}"/>
                    </a:ext>
                  </a:extLst>
                </p:cNvPr>
                <p:cNvSpPr/>
                <p:nvPr/>
              </p:nvSpPr>
              <p:spPr>
                <a:xfrm>
                  <a:off x="4589253" y="4978260"/>
                  <a:ext cx="29376" cy="16916"/>
                </a:xfrm>
                <a:custGeom>
                  <a:avLst/>
                  <a:gdLst/>
                  <a:ahLst/>
                  <a:cxnLst/>
                  <a:rect l="l" t="t" r="r" b="b"/>
                  <a:pathLst>
                    <a:path w="29376" h="16916" extrusionOk="0">
                      <a:moveTo>
                        <a:pt x="750" y="9411"/>
                      </a:moveTo>
                      <a:lnTo>
                        <a:pt x="12933" y="16459"/>
                      </a:lnTo>
                      <a:cubicBezTo>
                        <a:pt x="14161" y="17069"/>
                        <a:pt x="15606" y="17069"/>
                        <a:pt x="16835" y="16459"/>
                      </a:cubicBezTo>
                      <a:lnTo>
                        <a:pt x="28447" y="9792"/>
                      </a:lnTo>
                      <a:cubicBezTo>
                        <a:pt x="29589" y="9125"/>
                        <a:pt x="29779" y="8077"/>
                        <a:pt x="28447" y="7506"/>
                      </a:cubicBezTo>
                      <a:lnTo>
                        <a:pt x="16264" y="457"/>
                      </a:lnTo>
                      <a:cubicBezTo>
                        <a:pt x="15035" y="-152"/>
                        <a:pt x="13590" y="-152"/>
                        <a:pt x="12362" y="457"/>
                      </a:cubicBezTo>
                      <a:lnTo>
                        <a:pt x="750" y="7125"/>
                      </a:lnTo>
                      <a:cubicBezTo>
                        <a:pt x="-202" y="7792"/>
                        <a:pt x="-297" y="8839"/>
                        <a:pt x="750"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 name="Google Shape;4680;p48">
                  <a:extLst>
                    <a:ext uri="{FF2B5EF4-FFF2-40B4-BE49-F238E27FC236}">
                      <a16:creationId xmlns:a16="http://schemas.microsoft.com/office/drawing/2014/main" id="{15AD6F3E-AC04-AEFA-0E13-A13940948695}"/>
                    </a:ext>
                  </a:extLst>
                </p:cNvPr>
                <p:cNvSpPr/>
                <p:nvPr/>
              </p:nvSpPr>
              <p:spPr>
                <a:xfrm>
                  <a:off x="4572002" y="4968259"/>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0" y="9792"/>
                      </a:lnTo>
                      <a:cubicBezTo>
                        <a:pt x="29613" y="9125"/>
                        <a:pt x="29708" y="8077"/>
                        <a:pt x="28470" y="7506"/>
                      </a:cubicBezTo>
                      <a:lnTo>
                        <a:pt x="16193" y="457"/>
                      </a:lnTo>
                      <a:cubicBezTo>
                        <a:pt x="14997" y="-152"/>
                        <a:pt x="13581" y="-152"/>
                        <a:pt x="12385" y="457"/>
                      </a:cubicBezTo>
                      <a:lnTo>
                        <a:pt x="679" y="7220"/>
                      </a:lnTo>
                      <a:cubicBezTo>
                        <a:pt x="-178" y="779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 name="Google Shape;4681;p48">
                  <a:extLst>
                    <a:ext uri="{FF2B5EF4-FFF2-40B4-BE49-F238E27FC236}">
                      <a16:creationId xmlns:a16="http://schemas.microsoft.com/office/drawing/2014/main" id="{5B2CAEBE-D691-0EF3-3250-7B374F5B8A8C}"/>
                    </a:ext>
                  </a:extLst>
                </p:cNvPr>
                <p:cNvSpPr/>
                <p:nvPr/>
              </p:nvSpPr>
              <p:spPr>
                <a:xfrm>
                  <a:off x="4554738" y="4958162"/>
                  <a:ext cx="29341" cy="17011"/>
                </a:xfrm>
                <a:custGeom>
                  <a:avLst/>
                  <a:gdLst/>
                  <a:ahLst/>
                  <a:cxnLst/>
                  <a:rect l="l" t="t" r="r" b="b"/>
                  <a:pathLst>
                    <a:path w="29341" h="17011" extrusionOk="0">
                      <a:moveTo>
                        <a:pt x="716" y="9506"/>
                      </a:moveTo>
                      <a:lnTo>
                        <a:pt x="12898" y="16554"/>
                      </a:lnTo>
                      <a:cubicBezTo>
                        <a:pt x="14127" y="17164"/>
                        <a:pt x="15572" y="17164"/>
                        <a:pt x="16801" y="16554"/>
                      </a:cubicBezTo>
                      <a:lnTo>
                        <a:pt x="28412" y="9792"/>
                      </a:lnTo>
                      <a:cubicBezTo>
                        <a:pt x="29554" y="9125"/>
                        <a:pt x="29745" y="8172"/>
                        <a:pt x="28412" y="7506"/>
                      </a:cubicBezTo>
                      <a:lnTo>
                        <a:pt x="16230" y="457"/>
                      </a:lnTo>
                      <a:cubicBezTo>
                        <a:pt x="15001" y="-152"/>
                        <a:pt x="13556" y="-152"/>
                        <a:pt x="12327" y="457"/>
                      </a:cubicBezTo>
                      <a:lnTo>
                        <a:pt x="716" y="7220"/>
                      </a:lnTo>
                      <a:cubicBezTo>
                        <a:pt x="-141" y="7982"/>
                        <a:pt x="-331" y="8935"/>
                        <a:pt x="716"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 name="Google Shape;4682;p48">
                  <a:extLst>
                    <a:ext uri="{FF2B5EF4-FFF2-40B4-BE49-F238E27FC236}">
                      <a16:creationId xmlns:a16="http://schemas.microsoft.com/office/drawing/2014/main" id="{F5AADAF0-B192-7021-FF54-EC6F0FA0E3AF}"/>
                    </a:ext>
                  </a:extLst>
                </p:cNvPr>
                <p:cNvSpPr/>
                <p:nvPr/>
              </p:nvSpPr>
              <p:spPr>
                <a:xfrm>
                  <a:off x="4537453" y="4948351"/>
                  <a:ext cx="29363" cy="16916"/>
                </a:xfrm>
                <a:custGeom>
                  <a:avLst/>
                  <a:gdLst/>
                  <a:ahLst/>
                  <a:cxnLst/>
                  <a:rect l="l" t="t" r="r" b="b"/>
                  <a:pathLst>
                    <a:path w="29363" h="16916" extrusionOk="0">
                      <a:moveTo>
                        <a:pt x="679" y="9411"/>
                      </a:moveTo>
                      <a:lnTo>
                        <a:pt x="12957" y="16459"/>
                      </a:lnTo>
                      <a:cubicBezTo>
                        <a:pt x="14185" y="17069"/>
                        <a:pt x="15630" y="17069"/>
                        <a:pt x="16859" y="16459"/>
                      </a:cubicBezTo>
                      <a:lnTo>
                        <a:pt x="28471" y="9696"/>
                      </a:lnTo>
                      <a:cubicBezTo>
                        <a:pt x="29613" y="9030"/>
                        <a:pt x="29708" y="8077"/>
                        <a:pt x="28471" y="7506"/>
                      </a:cubicBezTo>
                      <a:lnTo>
                        <a:pt x="16288" y="457"/>
                      </a:lnTo>
                      <a:cubicBezTo>
                        <a:pt x="15059" y="-152"/>
                        <a:pt x="13614" y="-152"/>
                        <a:pt x="12385" y="457"/>
                      </a:cubicBezTo>
                      <a:lnTo>
                        <a:pt x="679" y="7220"/>
                      </a:lnTo>
                      <a:cubicBezTo>
                        <a:pt x="-178" y="7791"/>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 name="Google Shape;4683;p48">
                  <a:extLst>
                    <a:ext uri="{FF2B5EF4-FFF2-40B4-BE49-F238E27FC236}">
                      <a16:creationId xmlns:a16="http://schemas.microsoft.com/office/drawing/2014/main" id="{B51E2C82-7F08-D82C-725A-F3E4E4DD804F}"/>
                    </a:ext>
                  </a:extLst>
                </p:cNvPr>
                <p:cNvSpPr/>
                <p:nvPr/>
              </p:nvSpPr>
              <p:spPr>
                <a:xfrm>
                  <a:off x="4520202" y="4938350"/>
                  <a:ext cx="29291" cy="16916"/>
                </a:xfrm>
                <a:custGeom>
                  <a:avLst/>
                  <a:gdLst/>
                  <a:ahLst/>
                  <a:cxnLst/>
                  <a:rect l="l" t="t" r="r" b="b"/>
                  <a:pathLst>
                    <a:path w="29291" h="16916" extrusionOk="0">
                      <a:moveTo>
                        <a:pt x="607" y="9411"/>
                      </a:moveTo>
                      <a:lnTo>
                        <a:pt x="12790" y="16459"/>
                      </a:lnTo>
                      <a:cubicBezTo>
                        <a:pt x="14019" y="17069"/>
                        <a:pt x="15464" y="17069"/>
                        <a:pt x="16692" y="16459"/>
                      </a:cubicBezTo>
                      <a:lnTo>
                        <a:pt x="28399" y="9791"/>
                      </a:lnTo>
                      <a:cubicBezTo>
                        <a:pt x="29541" y="9125"/>
                        <a:pt x="29636" y="8077"/>
                        <a:pt x="28399" y="7506"/>
                      </a:cubicBezTo>
                      <a:lnTo>
                        <a:pt x="16121" y="457"/>
                      </a:lnTo>
                      <a:cubicBezTo>
                        <a:pt x="14893" y="-152"/>
                        <a:pt x="13448" y="-152"/>
                        <a:pt x="12219" y="457"/>
                      </a:cubicBezTo>
                      <a:lnTo>
                        <a:pt x="607" y="7124"/>
                      </a:lnTo>
                      <a:cubicBezTo>
                        <a:pt x="-154" y="7791"/>
                        <a:pt x="-249" y="8839"/>
                        <a:pt x="607"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 name="Google Shape;4684;p48">
                  <a:extLst>
                    <a:ext uri="{FF2B5EF4-FFF2-40B4-BE49-F238E27FC236}">
                      <a16:creationId xmlns:a16="http://schemas.microsoft.com/office/drawing/2014/main" id="{171BB31E-D655-8F0A-0127-0E3233212383}"/>
                    </a:ext>
                  </a:extLst>
                </p:cNvPr>
                <p:cNvSpPr/>
                <p:nvPr/>
              </p:nvSpPr>
              <p:spPr>
                <a:xfrm>
                  <a:off x="4502927" y="4928253"/>
                  <a:ext cx="29376" cy="17011"/>
                </a:xfrm>
                <a:custGeom>
                  <a:avLst/>
                  <a:gdLst/>
                  <a:ahLst/>
                  <a:cxnLst/>
                  <a:rect l="l" t="t" r="r" b="b"/>
                  <a:pathLst>
                    <a:path w="29376" h="17011" extrusionOk="0">
                      <a:moveTo>
                        <a:pt x="750" y="9506"/>
                      </a:moveTo>
                      <a:lnTo>
                        <a:pt x="12933" y="16555"/>
                      </a:lnTo>
                      <a:cubicBezTo>
                        <a:pt x="14161" y="17164"/>
                        <a:pt x="15606" y="17164"/>
                        <a:pt x="16835" y="16555"/>
                      </a:cubicBezTo>
                      <a:lnTo>
                        <a:pt x="28447" y="9792"/>
                      </a:lnTo>
                      <a:cubicBezTo>
                        <a:pt x="29589" y="9125"/>
                        <a:pt x="29779" y="8077"/>
                        <a:pt x="28447" y="7506"/>
                      </a:cubicBezTo>
                      <a:lnTo>
                        <a:pt x="16264" y="457"/>
                      </a:lnTo>
                      <a:cubicBezTo>
                        <a:pt x="15035" y="-152"/>
                        <a:pt x="13590" y="-152"/>
                        <a:pt x="12362" y="457"/>
                      </a:cubicBezTo>
                      <a:lnTo>
                        <a:pt x="750" y="7220"/>
                      </a:lnTo>
                      <a:cubicBezTo>
                        <a:pt x="-202" y="7982"/>
                        <a:pt x="-297" y="8934"/>
                        <a:pt x="750"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 name="Google Shape;4685;p48">
                  <a:extLst>
                    <a:ext uri="{FF2B5EF4-FFF2-40B4-BE49-F238E27FC236}">
                      <a16:creationId xmlns:a16="http://schemas.microsoft.com/office/drawing/2014/main" id="{DB7ED2DA-C4BB-9CBA-8AD3-EBEADB0FC1CE}"/>
                    </a:ext>
                  </a:extLst>
                </p:cNvPr>
                <p:cNvSpPr/>
                <p:nvPr/>
              </p:nvSpPr>
              <p:spPr>
                <a:xfrm>
                  <a:off x="4464204" y="4906060"/>
                  <a:ext cx="50834" cy="28917"/>
                </a:xfrm>
                <a:custGeom>
                  <a:avLst/>
                  <a:gdLst/>
                  <a:ahLst/>
                  <a:cxnLst/>
                  <a:rect l="l" t="t" r="r" b="b"/>
                  <a:pathLst>
                    <a:path w="50834" h="28917" extrusionOk="0">
                      <a:moveTo>
                        <a:pt x="830" y="9411"/>
                      </a:moveTo>
                      <a:lnTo>
                        <a:pt x="34428" y="28461"/>
                      </a:lnTo>
                      <a:cubicBezTo>
                        <a:pt x="35624" y="29070"/>
                        <a:pt x="37040" y="29070"/>
                        <a:pt x="38235" y="28461"/>
                      </a:cubicBezTo>
                      <a:lnTo>
                        <a:pt x="49942" y="21698"/>
                      </a:lnTo>
                      <a:cubicBezTo>
                        <a:pt x="51084" y="21031"/>
                        <a:pt x="51179" y="20079"/>
                        <a:pt x="49942" y="19507"/>
                      </a:cubicBezTo>
                      <a:lnTo>
                        <a:pt x="16344" y="457"/>
                      </a:lnTo>
                      <a:cubicBezTo>
                        <a:pt x="15116" y="-152"/>
                        <a:pt x="13671" y="-152"/>
                        <a:pt x="12442" y="457"/>
                      </a:cubicBezTo>
                      <a:lnTo>
                        <a:pt x="830" y="7125"/>
                      </a:lnTo>
                      <a:cubicBezTo>
                        <a:pt x="-26" y="7792"/>
                        <a:pt x="-502" y="8839"/>
                        <a:pt x="830"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 name="Google Shape;4686;p48">
                  <a:extLst>
                    <a:ext uri="{FF2B5EF4-FFF2-40B4-BE49-F238E27FC236}">
                      <a16:creationId xmlns:a16="http://schemas.microsoft.com/office/drawing/2014/main" id="{C0DC506F-EC7B-F8C1-36F2-2A3A190F6633}"/>
                    </a:ext>
                  </a:extLst>
                </p:cNvPr>
                <p:cNvSpPr/>
                <p:nvPr/>
              </p:nvSpPr>
              <p:spPr>
                <a:xfrm>
                  <a:off x="4692687" y="5037982"/>
                  <a:ext cx="33968" cy="19459"/>
                </a:xfrm>
                <a:custGeom>
                  <a:avLst/>
                  <a:gdLst/>
                  <a:ahLst/>
                  <a:cxnLst/>
                  <a:rect l="l" t="t" r="r" b="b"/>
                  <a:pathLst>
                    <a:path w="33968" h="19459" extrusionOk="0">
                      <a:moveTo>
                        <a:pt x="870" y="9506"/>
                      </a:moveTo>
                      <a:lnTo>
                        <a:pt x="17526" y="19031"/>
                      </a:lnTo>
                      <a:cubicBezTo>
                        <a:pt x="18764" y="19603"/>
                        <a:pt x="20190" y="19603"/>
                        <a:pt x="21428" y="19031"/>
                      </a:cubicBezTo>
                      <a:lnTo>
                        <a:pt x="33040" y="12268"/>
                      </a:lnTo>
                      <a:cubicBezTo>
                        <a:pt x="34182" y="11602"/>
                        <a:pt x="34372" y="10554"/>
                        <a:pt x="33040" y="9982"/>
                      </a:cubicBezTo>
                      <a:lnTo>
                        <a:pt x="16384" y="457"/>
                      </a:lnTo>
                      <a:cubicBezTo>
                        <a:pt x="15155" y="-152"/>
                        <a:pt x="13710" y="-152"/>
                        <a:pt x="12481" y="457"/>
                      </a:cubicBezTo>
                      <a:lnTo>
                        <a:pt x="870" y="7220"/>
                      </a:lnTo>
                      <a:cubicBezTo>
                        <a:pt x="13" y="7982"/>
                        <a:pt x="-558" y="8934"/>
                        <a:pt x="870"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72" name="Google Shape;4687;p48">
                <a:extLst>
                  <a:ext uri="{FF2B5EF4-FFF2-40B4-BE49-F238E27FC236}">
                    <a16:creationId xmlns:a16="http://schemas.microsoft.com/office/drawing/2014/main" id="{C7BF8E18-59EB-697C-E8D9-A95562A4F3A8}"/>
                  </a:ext>
                </a:extLst>
              </p:cNvPr>
              <p:cNvGrpSpPr/>
              <p:nvPr/>
            </p:nvGrpSpPr>
            <p:grpSpPr>
              <a:xfrm>
                <a:off x="4543079" y="4626313"/>
                <a:ext cx="286486" cy="386884"/>
                <a:chOff x="4543079" y="4626313"/>
                <a:chExt cx="286486" cy="386884"/>
              </a:xfrm>
            </p:grpSpPr>
            <p:grpSp>
              <p:nvGrpSpPr>
                <p:cNvPr id="73" name="Google Shape;4688;p48">
                  <a:extLst>
                    <a:ext uri="{FF2B5EF4-FFF2-40B4-BE49-F238E27FC236}">
                      <a16:creationId xmlns:a16="http://schemas.microsoft.com/office/drawing/2014/main" id="{2D8ACC00-D71D-A7AC-A9DC-BCEE84424FEA}"/>
                    </a:ext>
                  </a:extLst>
                </p:cNvPr>
                <p:cNvGrpSpPr/>
                <p:nvPr/>
              </p:nvGrpSpPr>
              <p:grpSpPr>
                <a:xfrm>
                  <a:off x="4543079" y="4626313"/>
                  <a:ext cx="286486" cy="386884"/>
                  <a:chOff x="4543079" y="4626313"/>
                  <a:chExt cx="286486" cy="386884"/>
                </a:xfrm>
              </p:grpSpPr>
              <p:sp>
                <p:nvSpPr>
                  <p:cNvPr id="77" name="Google Shape;4689;p48">
                    <a:extLst>
                      <a:ext uri="{FF2B5EF4-FFF2-40B4-BE49-F238E27FC236}">
                        <a16:creationId xmlns:a16="http://schemas.microsoft.com/office/drawing/2014/main" id="{06D962AE-5471-27CD-B32F-C02DDA3E7069}"/>
                      </a:ext>
                    </a:extLst>
                  </p:cNvPr>
                  <p:cNvSpPr/>
                  <p:nvPr/>
                </p:nvSpPr>
                <p:spPr>
                  <a:xfrm>
                    <a:off x="4543081" y="4626313"/>
                    <a:ext cx="286484" cy="386884"/>
                  </a:xfrm>
                  <a:custGeom>
                    <a:avLst/>
                    <a:gdLst/>
                    <a:ahLst/>
                    <a:cxnLst/>
                    <a:rect l="l" t="t" r="r" b="b"/>
                    <a:pathLst>
                      <a:path w="286484" h="386884" extrusionOk="0">
                        <a:moveTo>
                          <a:pt x="277062" y="386884"/>
                        </a:moveTo>
                        <a:lnTo>
                          <a:pt x="277062" y="386884"/>
                        </a:lnTo>
                        <a:lnTo>
                          <a:pt x="0" y="226674"/>
                        </a:lnTo>
                        <a:lnTo>
                          <a:pt x="0" y="8646"/>
                        </a:lnTo>
                        <a:lnTo>
                          <a:pt x="2094" y="3693"/>
                        </a:lnTo>
                        <a:lnTo>
                          <a:pt x="4378" y="2550"/>
                        </a:lnTo>
                        <a:lnTo>
                          <a:pt x="4378" y="2550"/>
                        </a:lnTo>
                        <a:cubicBezTo>
                          <a:pt x="10268" y="-850"/>
                          <a:pt x="17524" y="-850"/>
                          <a:pt x="23414" y="2550"/>
                        </a:cubicBezTo>
                        <a:lnTo>
                          <a:pt x="276967" y="149140"/>
                        </a:lnTo>
                        <a:cubicBezTo>
                          <a:pt x="282880" y="152559"/>
                          <a:pt x="286511" y="158884"/>
                          <a:pt x="286485" y="165714"/>
                        </a:cubicBezTo>
                        <a:lnTo>
                          <a:pt x="286485" y="370310"/>
                        </a:lnTo>
                        <a:cubicBezTo>
                          <a:pt x="284867" y="380883"/>
                          <a:pt x="282963" y="383836"/>
                          <a:pt x="277062" y="386884"/>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 name="Google Shape;4690;p48">
                    <a:extLst>
                      <a:ext uri="{FF2B5EF4-FFF2-40B4-BE49-F238E27FC236}">
                        <a16:creationId xmlns:a16="http://schemas.microsoft.com/office/drawing/2014/main" id="{B31E162C-6885-79E3-9EDE-CCE6CF923A04}"/>
                      </a:ext>
                    </a:extLst>
                  </p:cNvPr>
                  <p:cNvSpPr/>
                  <p:nvPr/>
                </p:nvSpPr>
                <p:spPr>
                  <a:xfrm>
                    <a:off x="4543081" y="4626313"/>
                    <a:ext cx="284295" cy="175524"/>
                  </a:xfrm>
                  <a:custGeom>
                    <a:avLst/>
                    <a:gdLst/>
                    <a:ahLst/>
                    <a:cxnLst/>
                    <a:rect l="l" t="t" r="r" b="b"/>
                    <a:pathLst>
                      <a:path w="284295" h="175524" extrusionOk="0">
                        <a:moveTo>
                          <a:pt x="251650" y="175524"/>
                        </a:moveTo>
                        <a:lnTo>
                          <a:pt x="0" y="15885"/>
                        </a:lnTo>
                        <a:lnTo>
                          <a:pt x="0" y="8646"/>
                        </a:lnTo>
                        <a:lnTo>
                          <a:pt x="2094" y="3693"/>
                        </a:lnTo>
                        <a:lnTo>
                          <a:pt x="4378" y="2550"/>
                        </a:lnTo>
                        <a:cubicBezTo>
                          <a:pt x="10268" y="-850"/>
                          <a:pt x="17524" y="-850"/>
                          <a:pt x="23414" y="2550"/>
                        </a:cubicBezTo>
                        <a:lnTo>
                          <a:pt x="276967" y="149140"/>
                        </a:lnTo>
                        <a:cubicBezTo>
                          <a:pt x="280042" y="150940"/>
                          <a:pt x="282574" y="153540"/>
                          <a:pt x="284296" y="156665"/>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 name="Google Shape;4691;p48">
                    <a:extLst>
                      <a:ext uri="{FF2B5EF4-FFF2-40B4-BE49-F238E27FC236}">
                        <a16:creationId xmlns:a16="http://schemas.microsoft.com/office/drawing/2014/main" id="{6CD74C61-9315-8FCC-CCFC-ED326B14A081}"/>
                      </a:ext>
                    </a:extLst>
                  </p:cNvPr>
                  <p:cNvSpPr/>
                  <p:nvPr/>
                </p:nvSpPr>
                <p:spPr>
                  <a:xfrm>
                    <a:off x="4543079" y="4629510"/>
                    <a:ext cx="277444" cy="383687"/>
                  </a:xfrm>
                  <a:custGeom>
                    <a:avLst/>
                    <a:gdLst/>
                    <a:ahLst/>
                    <a:cxnLst/>
                    <a:rect l="l" t="t" r="r" b="b"/>
                    <a:pathLst>
                      <a:path w="277444" h="383687" extrusionOk="0">
                        <a:moveTo>
                          <a:pt x="6283" y="497"/>
                        </a:moveTo>
                        <a:lnTo>
                          <a:pt x="272781" y="154230"/>
                        </a:lnTo>
                        <a:cubicBezTo>
                          <a:pt x="275643" y="155926"/>
                          <a:pt x="277410" y="159002"/>
                          <a:pt x="277445" y="162326"/>
                        </a:cubicBezTo>
                        <a:lnTo>
                          <a:pt x="277445" y="383688"/>
                        </a:lnTo>
                        <a:lnTo>
                          <a:pt x="2" y="223477"/>
                        </a:lnTo>
                        <a:lnTo>
                          <a:pt x="2" y="4402"/>
                        </a:lnTo>
                        <a:cubicBezTo>
                          <a:pt x="-62" y="2040"/>
                          <a:pt x="1803" y="68"/>
                          <a:pt x="4167" y="1"/>
                        </a:cubicBezTo>
                        <a:cubicBezTo>
                          <a:pt x="4904" y="-17"/>
                          <a:pt x="5632" y="154"/>
                          <a:pt x="6283" y="497"/>
                        </a:cubicBezTo>
                        <a:close/>
                      </a:path>
                    </a:pathLst>
                  </a:custGeom>
                  <a:solidFill>
                    <a:srgbClr val="DCEE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 name="Google Shape;4692;p48">
                    <a:extLst>
                      <a:ext uri="{FF2B5EF4-FFF2-40B4-BE49-F238E27FC236}">
                        <a16:creationId xmlns:a16="http://schemas.microsoft.com/office/drawing/2014/main" id="{51043F31-8C5E-CBFF-C678-A7D456D5D634}"/>
                      </a:ext>
                    </a:extLst>
                  </p:cNvPr>
                  <p:cNvSpPr/>
                  <p:nvPr/>
                </p:nvSpPr>
                <p:spPr>
                  <a:xfrm>
                    <a:off x="4543079" y="4629510"/>
                    <a:ext cx="277444" cy="383687"/>
                  </a:xfrm>
                  <a:custGeom>
                    <a:avLst/>
                    <a:gdLst/>
                    <a:ahLst/>
                    <a:cxnLst/>
                    <a:rect l="l" t="t" r="r" b="b"/>
                    <a:pathLst>
                      <a:path w="277444" h="383687" extrusionOk="0">
                        <a:moveTo>
                          <a:pt x="6283" y="497"/>
                        </a:moveTo>
                        <a:lnTo>
                          <a:pt x="272781" y="154230"/>
                        </a:lnTo>
                        <a:cubicBezTo>
                          <a:pt x="275643" y="155926"/>
                          <a:pt x="277410" y="159002"/>
                          <a:pt x="277445" y="162326"/>
                        </a:cubicBezTo>
                        <a:lnTo>
                          <a:pt x="277445" y="383688"/>
                        </a:lnTo>
                        <a:lnTo>
                          <a:pt x="2" y="223477"/>
                        </a:lnTo>
                        <a:lnTo>
                          <a:pt x="2" y="4402"/>
                        </a:lnTo>
                        <a:cubicBezTo>
                          <a:pt x="-62" y="2040"/>
                          <a:pt x="1803" y="68"/>
                          <a:pt x="4167" y="1"/>
                        </a:cubicBezTo>
                        <a:cubicBezTo>
                          <a:pt x="4904" y="-17"/>
                          <a:pt x="5632" y="154"/>
                          <a:pt x="6283" y="497"/>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 name="Google Shape;4693;p48">
                    <a:extLst>
                      <a:ext uri="{FF2B5EF4-FFF2-40B4-BE49-F238E27FC236}">
                        <a16:creationId xmlns:a16="http://schemas.microsoft.com/office/drawing/2014/main" id="{6D196881-DA57-43B3-86C9-34481CFB48C4}"/>
                      </a:ext>
                    </a:extLst>
                  </p:cNvPr>
                  <p:cNvSpPr/>
                  <p:nvPr/>
                </p:nvSpPr>
                <p:spPr>
                  <a:xfrm>
                    <a:off x="4543081" y="4845081"/>
                    <a:ext cx="277062" cy="168020"/>
                  </a:xfrm>
                  <a:custGeom>
                    <a:avLst/>
                    <a:gdLst/>
                    <a:ahLst/>
                    <a:cxnLst/>
                    <a:rect l="l" t="t" r="r" b="b"/>
                    <a:pathLst>
                      <a:path w="277062" h="168020" extrusionOk="0">
                        <a:moveTo>
                          <a:pt x="277062" y="168021"/>
                        </a:moveTo>
                        <a:lnTo>
                          <a:pt x="277062" y="160210"/>
                        </a:lnTo>
                        <a:lnTo>
                          <a:pt x="0" y="0"/>
                        </a:lnTo>
                        <a:lnTo>
                          <a:pt x="0" y="7906"/>
                        </a:lnTo>
                        <a:lnTo>
                          <a:pt x="277062" y="168021"/>
                        </a:lnTo>
                        <a:close/>
                      </a:path>
                    </a:pathLst>
                  </a:custGeom>
                  <a:solidFill>
                    <a:srgbClr val="DBDBD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74" name="Google Shape;4694;p48">
                  <a:extLst>
                    <a:ext uri="{FF2B5EF4-FFF2-40B4-BE49-F238E27FC236}">
                      <a16:creationId xmlns:a16="http://schemas.microsoft.com/office/drawing/2014/main" id="{6ACEF895-8C2A-9FE3-CF6E-6750A5CD84AE}"/>
                    </a:ext>
                  </a:extLst>
                </p:cNvPr>
                <p:cNvSpPr/>
                <p:nvPr/>
              </p:nvSpPr>
              <p:spPr>
                <a:xfrm>
                  <a:off x="4550219" y="4641437"/>
                  <a:ext cx="3426" cy="199929"/>
                </a:xfrm>
                <a:custGeom>
                  <a:avLst/>
                  <a:gdLst/>
                  <a:ahLst/>
                  <a:cxnLst/>
                  <a:rect l="l" t="t" r="r" b="b"/>
                  <a:pathLst>
                    <a:path w="3426" h="199929" extrusionOk="0">
                      <a:moveTo>
                        <a:pt x="0" y="199930"/>
                      </a:moveTo>
                      <a:lnTo>
                        <a:pt x="0" y="0"/>
                      </a:lnTo>
                      <a:lnTo>
                        <a:pt x="3426" y="2000"/>
                      </a:lnTo>
                      <a:lnTo>
                        <a:pt x="3426" y="198310"/>
                      </a:lnTo>
                      <a:lnTo>
                        <a:pt x="0" y="199930"/>
                      </a:lnTo>
                      <a:close/>
                    </a:path>
                  </a:pathLst>
                </a:custGeom>
                <a:solidFill>
                  <a:srgbClr val="1E377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 name="Google Shape;4695;p48">
                  <a:extLst>
                    <a:ext uri="{FF2B5EF4-FFF2-40B4-BE49-F238E27FC236}">
                      <a16:creationId xmlns:a16="http://schemas.microsoft.com/office/drawing/2014/main" id="{4B6D144A-6B6A-581B-EC6C-D90D57FA10CC}"/>
                    </a:ext>
                  </a:extLst>
                </p:cNvPr>
                <p:cNvSpPr/>
                <p:nvPr/>
              </p:nvSpPr>
              <p:spPr>
                <a:xfrm>
                  <a:off x="4553645" y="4643437"/>
                  <a:ext cx="257645" cy="344805"/>
                </a:xfrm>
                <a:custGeom>
                  <a:avLst/>
                  <a:gdLst/>
                  <a:ahLst/>
                  <a:cxnLst/>
                  <a:rect l="l" t="t" r="r" b="b"/>
                  <a:pathLst>
                    <a:path w="257645" h="344805" extrusionOk="0">
                      <a:moveTo>
                        <a:pt x="0" y="0"/>
                      </a:moveTo>
                      <a:lnTo>
                        <a:pt x="0" y="196310"/>
                      </a:lnTo>
                      <a:lnTo>
                        <a:pt x="257646" y="344805"/>
                      </a:lnTo>
                      <a:lnTo>
                        <a:pt x="257646" y="148876"/>
                      </a:lnTo>
                      <a:lnTo>
                        <a:pt x="0" y="0"/>
                      </a:ln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 name="Google Shape;4696;p48">
                  <a:extLst>
                    <a:ext uri="{FF2B5EF4-FFF2-40B4-BE49-F238E27FC236}">
                      <a16:creationId xmlns:a16="http://schemas.microsoft.com/office/drawing/2014/main" id="{AC772DA1-0D51-DC57-3504-A7C578FC6A58}"/>
                    </a:ext>
                  </a:extLst>
                </p:cNvPr>
                <p:cNvSpPr/>
                <p:nvPr/>
              </p:nvSpPr>
              <p:spPr>
                <a:xfrm>
                  <a:off x="4550219" y="4839747"/>
                  <a:ext cx="261072" cy="152400"/>
                </a:xfrm>
                <a:custGeom>
                  <a:avLst/>
                  <a:gdLst/>
                  <a:ahLst/>
                  <a:cxnLst/>
                  <a:rect l="l" t="t" r="r" b="b"/>
                  <a:pathLst>
                    <a:path w="261072" h="152400" extrusionOk="0">
                      <a:moveTo>
                        <a:pt x="0" y="1619"/>
                      </a:moveTo>
                      <a:lnTo>
                        <a:pt x="261072" y="152400"/>
                      </a:lnTo>
                      <a:lnTo>
                        <a:pt x="261072" y="148495"/>
                      </a:lnTo>
                      <a:lnTo>
                        <a:pt x="3426" y="0"/>
                      </a:lnTo>
                      <a:lnTo>
                        <a:pt x="0" y="1619"/>
                      </a:lnTo>
                      <a:close/>
                    </a:path>
                  </a:pathLst>
                </a:custGeom>
                <a:solidFill>
                  <a:srgbClr val="031F6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65" name="Google Shape;4697;p48">
              <a:extLst>
                <a:ext uri="{FF2B5EF4-FFF2-40B4-BE49-F238E27FC236}">
                  <a16:creationId xmlns:a16="http://schemas.microsoft.com/office/drawing/2014/main" id="{6DDBD9D4-D76C-71BF-FF98-79714CA9F83F}"/>
                </a:ext>
              </a:extLst>
            </p:cNvPr>
            <p:cNvSpPr/>
            <p:nvPr/>
          </p:nvSpPr>
          <p:spPr>
            <a:xfrm>
              <a:off x="2723181" y="3858886"/>
              <a:ext cx="360479" cy="597446"/>
            </a:xfrm>
            <a:custGeom>
              <a:avLst/>
              <a:gdLst/>
              <a:ahLst/>
              <a:cxnLst/>
              <a:rect l="l" t="t" r="r" b="b"/>
              <a:pathLst>
                <a:path w="360479" h="597446" extrusionOk="0">
                  <a:moveTo>
                    <a:pt x="124331" y="5750"/>
                  </a:moveTo>
                  <a:cubicBezTo>
                    <a:pt x="117764" y="22133"/>
                    <a:pt x="134515" y="42326"/>
                    <a:pt x="179153" y="56327"/>
                  </a:cubicBezTo>
                  <a:cubicBezTo>
                    <a:pt x="223792" y="70329"/>
                    <a:pt x="227884" y="52327"/>
                    <a:pt x="227884" y="52327"/>
                  </a:cubicBezTo>
                  <a:cubicBezTo>
                    <a:pt x="257639" y="65662"/>
                    <a:pt x="286647" y="80607"/>
                    <a:pt x="314781" y="97094"/>
                  </a:cubicBezTo>
                  <a:cubicBezTo>
                    <a:pt x="341526" y="116144"/>
                    <a:pt x="353424" y="170151"/>
                    <a:pt x="357040" y="261782"/>
                  </a:cubicBezTo>
                  <a:cubicBezTo>
                    <a:pt x="361228" y="367890"/>
                    <a:pt x="361609" y="525243"/>
                    <a:pt x="358087" y="552389"/>
                  </a:cubicBezTo>
                  <a:cubicBezTo>
                    <a:pt x="358087" y="552389"/>
                    <a:pt x="307929" y="602300"/>
                    <a:pt x="243874" y="597062"/>
                  </a:cubicBezTo>
                  <a:cubicBezTo>
                    <a:pt x="179820" y="591823"/>
                    <a:pt x="71793" y="534863"/>
                    <a:pt x="45619" y="491144"/>
                  </a:cubicBezTo>
                  <a:cubicBezTo>
                    <a:pt x="46285" y="398180"/>
                    <a:pt x="57231" y="383035"/>
                    <a:pt x="42193" y="329219"/>
                  </a:cubicBezTo>
                  <a:cubicBezTo>
                    <a:pt x="7738" y="206632"/>
                    <a:pt x="-10441" y="156340"/>
                    <a:pt x="6311" y="74901"/>
                  </a:cubicBezTo>
                  <a:cubicBezTo>
                    <a:pt x="20111" y="7750"/>
                    <a:pt x="39432" y="-632"/>
                    <a:pt x="65987" y="35"/>
                  </a:cubicBezTo>
                  <a:cubicBezTo>
                    <a:pt x="85522" y="901"/>
                    <a:pt x="104997" y="2816"/>
                    <a:pt x="124331" y="575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 name="Google Shape;4698;p48">
              <a:extLst>
                <a:ext uri="{FF2B5EF4-FFF2-40B4-BE49-F238E27FC236}">
                  <a16:creationId xmlns:a16="http://schemas.microsoft.com/office/drawing/2014/main" id="{52EFC3C7-E347-2323-6276-1AFFC160A3E8}"/>
                </a:ext>
              </a:extLst>
            </p:cNvPr>
            <p:cNvSpPr/>
            <p:nvPr/>
          </p:nvSpPr>
          <p:spPr>
            <a:xfrm>
              <a:off x="2983060" y="3959444"/>
              <a:ext cx="457273" cy="356362"/>
            </a:xfrm>
            <a:custGeom>
              <a:avLst/>
              <a:gdLst/>
              <a:ahLst/>
              <a:cxnLst/>
              <a:rect l="l" t="t" r="r" b="b"/>
              <a:pathLst>
                <a:path w="457273" h="356362" extrusionOk="0">
                  <a:moveTo>
                    <a:pt x="202618" y="274952"/>
                  </a:moveTo>
                  <a:cubicBezTo>
                    <a:pt x="150080" y="288192"/>
                    <a:pt x="137707" y="255045"/>
                    <a:pt x="130759" y="227327"/>
                  </a:cubicBezTo>
                  <a:cubicBezTo>
                    <a:pt x="114388" y="160938"/>
                    <a:pt x="104870" y="100931"/>
                    <a:pt x="92497" y="62831"/>
                  </a:cubicBezTo>
                  <a:cubicBezTo>
                    <a:pt x="77840" y="18254"/>
                    <a:pt x="62421" y="11110"/>
                    <a:pt x="40721" y="2442"/>
                  </a:cubicBezTo>
                  <a:cubicBezTo>
                    <a:pt x="15308" y="-7750"/>
                    <a:pt x="-6868" y="13777"/>
                    <a:pt x="1983" y="70450"/>
                  </a:cubicBezTo>
                  <a:cubicBezTo>
                    <a:pt x="11977" y="137602"/>
                    <a:pt x="25112" y="184750"/>
                    <a:pt x="50143" y="264094"/>
                  </a:cubicBezTo>
                  <a:cubicBezTo>
                    <a:pt x="56711" y="284858"/>
                    <a:pt x="71368" y="321720"/>
                    <a:pt x="93354" y="339532"/>
                  </a:cubicBezTo>
                  <a:cubicBezTo>
                    <a:pt x="120575" y="361439"/>
                    <a:pt x="161406" y="360487"/>
                    <a:pt x="223367" y="345152"/>
                  </a:cubicBezTo>
                  <a:cubicBezTo>
                    <a:pt x="249731" y="338579"/>
                    <a:pt x="278665" y="322768"/>
                    <a:pt x="328062" y="299432"/>
                  </a:cubicBezTo>
                  <a:cubicBezTo>
                    <a:pt x="341482" y="293240"/>
                    <a:pt x="351952" y="289049"/>
                    <a:pt x="377650" y="277048"/>
                  </a:cubicBezTo>
                  <a:cubicBezTo>
                    <a:pt x="403454" y="265427"/>
                    <a:pt x="426079" y="247749"/>
                    <a:pt x="443608" y="225517"/>
                  </a:cubicBezTo>
                  <a:cubicBezTo>
                    <a:pt x="457123" y="205991"/>
                    <a:pt x="458931" y="196942"/>
                    <a:pt x="456171" y="192371"/>
                  </a:cubicBezTo>
                  <a:cubicBezTo>
                    <a:pt x="453411" y="187799"/>
                    <a:pt x="446654" y="187989"/>
                    <a:pt x="439420" y="196181"/>
                  </a:cubicBezTo>
                  <a:cubicBezTo>
                    <a:pt x="428946" y="210097"/>
                    <a:pt x="416049" y="222003"/>
                    <a:pt x="401349" y="231328"/>
                  </a:cubicBezTo>
                  <a:cubicBezTo>
                    <a:pt x="401349" y="231328"/>
                    <a:pt x="417910" y="214088"/>
                    <a:pt x="426952" y="202753"/>
                  </a:cubicBezTo>
                  <a:cubicBezTo>
                    <a:pt x="435249" y="193018"/>
                    <a:pt x="442167" y="182179"/>
                    <a:pt x="447510" y="170558"/>
                  </a:cubicBezTo>
                  <a:cubicBezTo>
                    <a:pt x="452269" y="159224"/>
                    <a:pt x="442466" y="143698"/>
                    <a:pt x="435042" y="151508"/>
                  </a:cubicBezTo>
                  <a:cubicBezTo>
                    <a:pt x="427618" y="159319"/>
                    <a:pt x="424001" y="167987"/>
                    <a:pt x="410391" y="184274"/>
                  </a:cubicBezTo>
                  <a:cubicBezTo>
                    <a:pt x="403232" y="192971"/>
                    <a:pt x="395051" y="200781"/>
                    <a:pt x="386025" y="207515"/>
                  </a:cubicBezTo>
                  <a:cubicBezTo>
                    <a:pt x="394480" y="196114"/>
                    <a:pt x="401992" y="184036"/>
                    <a:pt x="408487" y="171416"/>
                  </a:cubicBezTo>
                  <a:cubicBezTo>
                    <a:pt x="414319" y="161509"/>
                    <a:pt x="417162" y="150137"/>
                    <a:pt x="416673" y="138649"/>
                  </a:cubicBezTo>
                  <a:cubicBezTo>
                    <a:pt x="416673" y="132744"/>
                    <a:pt x="407916" y="125696"/>
                    <a:pt x="400016" y="136935"/>
                  </a:cubicBezTo>
                  <a:cubicBezTo>
                    <a:pt x="392117" y="148174"/>
                    <a:pt x="388310" y="162938"/>
                    <a:pt x="371463" y="180179"/>
                  </a:cubicBezTo>
                  <a:cubicBezTo>
                    <a:pt x="359471" y="192656"/>
                    <a:pt x="349287" y="199800"/>
                    <a:pt x="348906" y="196371"/>
                  </a:cubicBezTo>
                  <a:cubicBezTo>
                    <a:pt x="348525" y="192942"/>
                    <a:pt x="356235" y="185989"/>
                    <a:pt x="360518" y="171511"/>
                  </a:cubicBezTo>
                  <a:cubicBezTo>
                    <a:pt x="364801" y="157033"/>
                    <a:pt x="360518" y="141602"/>
                    <a:pt x="352428" y="139888"/>
                  </a:cubicBezTo>
                  <a:cubicBezTo>
                    <a:pt x="344338" y="138173"/>
                    <a:pt x="345956" y="138649"/>
                    <a:pt x="339579" y="152270"/>
                  </a:cubicBezTo>
                  <a:cubicBezTo>
                    <a:pt x="333202" y="165891"/>
                    <a:pt x="323779" y="176178"/>
                    <a:pt x="315879" y="196181"/>
                  </a:cubicBezTo>
                  <a:cubicBezTo>
                    <a:pt x="311874" y="210192"/>
                    <a:pt x="304450" y="222993"/>
                    <a:pt x="294274" y="233423"/>
                  </a:cubicBezTo>
                  <a:cubicBezTo>
                    <a:pt x="281330" y="247139"/>
                    <a:pt x="252681" y="262856"/>
                    <a:pt x="202618" y="274952"/>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 name="Google Shape;4699;p48">
              <a:extLst>
                <a:ext uri="{FF2B5EF4-FFF2-40B4-BE49-F238E27FC236}">
                  <a16:creationId xmlns:a16="http://schemas.microsoft.com/office/drawing/2014/main" id="{8920894F-B237-ADA8-3F84-D59A0E6F9BB5}"/>
                </a:ext>
              </a:extLst>
            </p:cNvPr>
            <p:cNvSpPr/>
            <p:nvPr/>
          </p:nvSpPr>
          <p:spPr>
            <a:xfrm>
              <a:off x="2966834" y="3952080"/>
              <a:ext cx="139371" cy="203905"/>
            </a:xfrm>
            <a:custGeom>
              <a:avLst/>
              <a:gdLst/>
              <a:ahLst/>
              <a:cxnLst/>
              <a:rect l="l" t="t" r="r" b="b"/>
              <a:pathLst>
                <a:path w="139371" h="203905" extrusionOk="0">
                  <a:moveTo>
                    <a:pt x="37531" y="948"/>
                  </a:moveTo>
                  <a:cubicBezTo>
                    <a:pt x="72652" y="-4291"/>
                    <a:pt x="97493" y="11521"/>
                    <a:pt x="113007" y="64861"/>
                  </a:cubicBezTo>
                  <a:cubicBezTo>
                    <a:pt x="128521" y="118201"/>
                    <a:pt x="139371" y="161921"/>
                    <a:pt x="139371" y="161921"/>
                  </a:cubicBezTo>
                  <a:cubicBezTo>
                    <a:pt x="125444" y="182018"/>
                    <a:pt x="104367" y="196020"/>
                    <a:pt x="80456" y="201068"/>
                  </a:cubicBezTo>
                  <a:cubicBezTo>
                    <a:pt x="38483" y="211165"/>
                    <a:pt x="23350" y="191067"/>
                    <a:pt x="23350" y="191067"/>
                  </a:cubicBezTo>
                  <a:cubicBezTo>
                    <a:pt x="23350" y="191067"/>
                    <a:pt x="11643" y="135251"/>
                    <a:pt x="4314" y="97246"/>
                  </a:cubicBezTo>
                  <a:cubicBezTo>
                    <a:pt x="-3015" y="59241"/>
                    <a:pt x="-5965" y="7330"/>
                    <a:pt x="37531" y="948"/>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 name="Google Shape;4700;p48">
              <a:extLst>
                <a:ext uri="{FF2B5EF4-FFF2-40B4-BE49-F238E27FC236}">
                  <a16:creationId xmlns:a16="http://schemas.microsoft.com/office/drawing/2014/main" id="{8A512E59-659A-F896-2D56-8A95F6006EF7}"/>
                </a:ext>
              </a:extLst>
            </p:cNvPr>
            <p:cNvSpPr/>
            <p:nvPr/>
          </p:nvSpPr>
          <p:spPr>
            <a:xfrm>
              <a:off x="2806828" y="3576743"/>
              <a:ext cx="227254" cy="250802"/>
            </a:xfrm>
            <a:custGeom>
              <a:avLst/>
              <a:gdLst/>
              <a:ahLst/>
              <a:cxnLst/>
              <a:rect l="l" t="t" r="r" b="b"/>
              <a:pathLst>
                <a:path w="227254" h="250802" extrusionOk="0">
                  <a:moveTo>
                    <a:pt x="214479" y="103393"/>
                  </a:moveTo>
                  <a:cubicBezTo>
                    <a:pt x="214479" y="103393"/>
                    <a:pt x="269967" y="18907"/>
                    <a:pt x="149663" y="1762"/>
                  </a:cubicBezTo>
                  <a:cubicBezTo>
                    <a:pt x="62861" y="-10716"/>
                    <a:pt x="6896" y="45100"/>
                    <a:pt x="710" y="105679"/>
                  </a:cubicBezTo>
                  <a:cubicBezTo>
                    <a:pt x="-5477" y="163496"/>
                    <a:pt x="30119" y="223599"/>
                    <a:pt x="55817" y="247411"/>
                  </a:cubicBezTo>
                  <a:cubicBezTo>
                    <a:pt x="68381" y="251888"/>
                    <a:pt x="95316" y="254460"/>
                    <a:pt x="130817" y="238363"/>
                  </a:cubicBezTo>
                  <a:cubicBezTo>
                    <a:pt x="132258" y="222532"/>
                    <a:pt x="132799" y="206635"/>
                    <a:pt x="132435" y="190738"/>
                  </a:cubicBezTo>
                  <a:cubicBezTo>
                    <a:pt x="132435" y="190738"/>
                    <a:pt x="90748" y="101869"/>
                    <a:pt x="214479" y="103393"/>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 name="Google Shape;4701;p48">
              <a:extLst>
                <a:ext uri="{FF2B5EF4-FFF2-40B4-BE49-F238E27FC236}">
                  <a16:creationId xmlns:a16="http://schemas.microsoft.com/office/drawing/2014/main" id="{61E250D4-FB44-C509-F705-C2DD844B6345}"/>
                </a:ext>
              </a:extLst>
            </p:cNvPr>
            <p:cNvSpPr/>
            <p:nvPr/>
          </p:nvSpPr>
          <p:spPr>
            <a:xfrm>
              <a:off x="3061186" y="4495381"/>
              <a:ext cx="201300" cy="278129"/>
            </a:xfrm>
            <a:custGeom>
              <a:avLst/>
              <a:gdLst/>
              <a:ahLst/>
              <a:cxnLst/>
              <a:rect l="l" t="t" r="r" b="b"/>
              <a:pathLst>
                <a:path w="201300" h="278129" extrusionOk="0">
                  <a:moveTo>
                    <a:pt x="201301" y="253746"/>
                  </a:moveTo>
                  <a:lnTo>
                    <a:pt x="201301" y="0"/>
                  </a:lnTo>
                  <a:lnTo>
                    <a:pt x="0" y="117634"/>
                  </a:lnTo>
                  <a:lnTo>
                    <a:pt x="77570" y="278130"/>
                  </a:lnTo>
                  <a:lnTo>
                    <a:pt x="201301" y="253746"/>
                  </a:lnTo>
                  <a:close/>
                </a:path>
              </a:pathLst>
            </a:custGeom>
            <a:solidFill>
              <a:srgbClr val="C4C7D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 name="Google Shape;4702;p48">
              <a:extLst>
                <a:ext uri="{FF2B5EF4-FFF2-40B4-BE49-F238E27FC236}">
                  <a16:creationId xmlns:a16="http://schemas.microsoft.com/office/drawing/2014/main" id="{D8B8755A-7C5E-89BD-EECC-16387C2992CF}"/>
                </a:ext>
              </a:extLst>
            </p:cNvPr>
            <p:cNvSpPr/>
            <p:nvPr/>
          </p:nvSpPr>
          <p:spPr>
            <a:xfrm>
              <a:off x="3130570" y="4465187"/>
              <a:ext cx="131916" cy="77057"/>
            </a:xfrm>
            <a:custGeom>
              <a:avLst/>
              <a:gdLst/>
              <a:ahLst/>
              <a:cxnLst/>
              <a:rect l="l" t="t" r="r" b="b"/>
              <a:pathLst>
                <a:path w="131916" h="77057" extrusionOk="0">
                  <a:moveTo>
                    <a:pt x="0" y="44863"/>
                  </a:moveTo>
                  <a:lnTo>
                    <a:pt x="77284" y="0"/>
                  </a:lnTo>
                  <a:lnTo>
                    <a:pt x="131916" y="31528"/>
                  </a:lnTo>
                  <a:lnTo>
                    <a:pt x="51777" y="77057"/>
                  </a:lnTo>
                  <a:lnTo>
                    <a:pt x="0" y="44863"/>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484137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fade">
                                      <p:cBhvr>
                                        <p:cTn id="12" dur="500"/>
                                        <p:tgtEl>
                                          <p:spTgt spid="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1" end="1"/>
                                            </p:txEl>
                                          </p:spTgt>
                                        </p:tgtEl>
                                        <p:attrNameLst>
                                          <p:attrName>style.visibility</p:attrName>
                                        </p:attrNameLst>
                                      </p:cBhvr>
                                      <p:to>
                                        <p:strVal val="visible"/>
                                      </p:to>
                                    </p:set>
                                    <p:animEffect transition="in" filter="fade">
                                      <p:cBhvr>
                                        <p:cTn id="17" dur="500"/>
                                        <p:tgtEl>
                                          <p:spTgt spid="6">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B964B2-3776-7681-CAB9-232DAD1F1F5A}"/>
              </a:ext>
            </a:extLst>
          </p:cNvPr>
          <p:cNvSpPr>
            <a:spLocks noGrp="1"/>
          </p:cNvSpPr>
          <p:nvPr>
            <p:ph type="title"/>
          </p:nvPr>
        </p:nvSpPr>
        <p:spPr>
          <a:xfrm>
            <a:off x="526318" y="321647"/>
            <a:ext cx="6611642" cy="635903"/>
          </a:xfrm>
        </p:spPr>
        <p:txBody>
          <a:bodyPr/>
          <a:lstStyle/>
          <a:p>
            <a:pPr>
              <a:lnSpc>
                <a:spcPct val="100000"/>
              </a:lnSpc>
              <a:buClr>
                <a:srgbClr val="000000"/>
              </a:buClr>
              <a:buFont typeface="Arial"/>
            </a:pPr>
            <a:r>
              <a:rPr lang="en-GB" dirty="0">
                <a:solidFill>
                  <a:schemeClr val="accent1"/>
                </a:solidFill>
                <a:latin typeface="Railway thin"/>
                <a:cs typeface="Arial"/>
                <a:sym typeface="Arial"/>
              </a:rPr>
              <a:t>Web Hosting Providers</a:t>
            </a:r>
            <a:endParaRPr lang="en-US" dirty="0">
              <a:solidFill>
                <a:schemeClr val="accent1"/>
              </a:solidFill>
              <a:latin typeface="Railway thin"/>
              <a:cs typeface="Arial"/>
              <a:sym typeface="Arial"/>
            </a:endParaRPr>
          </a:p>
        </p:txBody>
      </p:sp>
      <p:sp>
        <p:nvSpPr>
          <p:cNvPr id="5" name="Slide Number Placeholder 4">
            <a:extLst>
              <a:ext uri="{FF2B5EF4-FFF2-40B4-BE49-F238E27FC236}">
                <a16:creationId xmlns:a16="http://schemas.microsoft.com/office/drawing/2014/main" id="{C4AC3248-5D6F-AC96-F6A3-F049405EFF22}"/>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200" b="0" i="0" u="none" strike="noStrike" kern="0" cap="none" spc="0" normalizeH="0" baseline="0" noProof="0" smtClean="0">
                <a:ln>
                  <a:noFill/>
                </a:ln>
                <a:solidFill>
                  <a:srgbClr val="FFFFFF"/>
                </a:solidFill>
                <a:effectLst/>
                <a:uLnTx/>
                <a:uFillTx/>
                <a:latin typeface="Barlow Light"/>
                <a:sym typeface="Barlow Light"/>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47</a:t>
            </a:fld>
            <a:endParaRPr kumimoji="0" lang="en" sz="1200" b="0" i="0" u="none" strike="noStrike" kern="0" cap="none" spc="0" normalizeH="0" baseline="0" noProof="0">
              <a:ln>
                <a:noFill/>
              </a:ln>
              <a:solidFill>
                <a:srgbClr val="FFFFFF"/>
              </a:solidFill>
              <a:effectLst/>
              <a:uLnTx/>
              <a:uFillTx/>
              <a:latin typeface="Barlow Light"/>
              <a:sym typeface="Barlow Light"/>
            </a:endParaRPr>
          </a:p>
        </p:txBody>
      </p:sp>
      <p:sp>
        <p:nvSpPr>
          <p:cNvPr id="6" name="TextBox 5">
            <a:extLst>
              <a:ext uri="{FF2B5EF4-FFF2-40B4-BE49-F238E27FC236}">
                <a16:creationId xmlns:a16="http://schemas.microsoft.com/office/drawing/2014/main" id="{48BCAC35-0719-3ECE-8E39-6343C779E842}"/>
              </a:ext>
            </a:extLst>
          </p:cNvPr>
          <p:cNvSpPr txBox="1"/>
          <p:nvPr/>
        </p:nvSpPr>
        <p:spPr>
          <a:xfrm>
            <a:off x="431557" y="1607425"/>
            <a:ext cx="7389541" cy="2890535"/>
          </a:xfrm>
          <a:prstGeom prst="rect">
            <a:avLst/>
          </a:prstGeom>
          <a:noFill/>
        </p:spPr>
        <p:txBody>
          <a:bodyPr wrap="square" rtlCol="0">
            <a:spAutoFit/>
          </a:bodyPr>
          <a:lstStyle/>
          <a:p>
            <a:pPr marL="457200" lvl="0" indent="-342900">
              <a:lnSpc>
                <a:spcPct val="110000"/>
              </a:lnSpc>
              <a:spcBef>
                <a:spcPts val="600"/>
              </a:spcBef>
              <a:buClr>
                <a:schemeClr val="accent1"/>
              </a:buClr>
              <a:buSzPts val="1800"/>
              <a:buFont typeface="Wingdings" panose="05000000000000000000" pitchFamily="2" charset="2"/>
              <a:buChar char="Ø"/>
            </a:pPr>
            <a:r>
              <a:rPr lang="en-US" sz="2000" dirty="0">
                <a:solidFill>
                  <a:schemeClr val="dk1"/>
                </a:solidFill>
                <a:latin typeface="Barlow Light"/>
              </a:rPr>
              <a:t>GoDaddy</a:t>
            </a:r>
          </a:p>
          <a:p>
            <a:pPr marL="457200" indent="-342900">
              <a:lnSpc>
                <a:spcPct val="110000"/>
              </a:lnSpc>
              <a:spcBef>
                <a:spcPts val="600"/>
              </a:spcBef>
              <a:buClr>
                <a:schemeClr val="accent1"/>
              </a:buClr>
              <a:buSzPts val="1800"/>
              <a:buFont typeface="Wingdings" panose="05000000000000000000" pitchFamily="2" charset="2"/>
              <a:buChar char="Ø"/>
            </a:pPr>
            <a:r>
              <a:rPr lang="en-US" sz="2000" dirty="0" err="1">
                <a:solidFill>
                  <a:schemeClr val="dk1"/>
                </a:solidFill>
                <a:latin typeface="Barlow Light"/>
              </a:rPr>
              <a:t>BlueHost</a:t>
            </a:r>
            <a:endParaRPr lang="en-US" sz="2000" dirty="0">
              <a:solidFill>
                <a:schemeClr val="dk1"/>
              </a:solidFill>
              <a:latin typeface="Barlow Light"/>
            </a:endParaRPr>
          </a:p>
          <a:p>
            <a:pPr marL="457200" lvl="0" indent="-342900">
              <a:lnSpc>
                <a:spcPct val="110000"/>
              </a:lnSpc>
              <a:spcBef>
                <a:spcPts val="600"/>
              </a:spcBef>
              <a:buClr>
                <a:schemeClr val="accent1"/>
              </a:buClr>
              <a:buSzPts val="1800"/>
              <a:buFont typeface="Wingdings" panose="05000000000000000000" pitchFamily="2" charset="2"/>
              <a:buChar char="Ø"/>
            </a:pPr>
            <a:r>
              <a:rPr lang="nb-NO" sz="2000" dirty="0">
                <a:solidFill>
                  <a:schemeClr val="dk1"/>
                </a:solidFill>
                <a:latin typeface="Barlow Light"/>
              </a:rPr>
              <a:t>HostGator</a:t>
            </a:r>
          </a:p>
          <a:p>
            <a:pPr marL="457200" lvl="0" indent="-342900">
              <a:lnSpc>
                <a:spcPct val="110000"/>
              </a:lnSpc>
              <a:spcBef>
                <a:spcPts val="600"/>
              </a:spcBef>
              <a:buClr>
                <a:schemeClr val="accent1"/>
              </a:buClr>
              <a:buSzPts val="1800"/>
              <a:buFont typeface="Wingdings" panose="05000000000000000000" pitchFamily="2" charset="2"/>
              <a:buChar char="Ø"/>
            </a:pPr>
            <a:r>
              <a:rPr lang="en-US" sz="2000" dirty="0">
                <a:solidFill>
                  <a:schemeClr val="dk1"/>
                </a:solidFill>
                <a:latin typeface="Barlow Light"/>
              </a:rPr>
              <a:t>Netlify</a:t>
            </a:r>
          </a:p>
          <a:p>
            <a:pPr marL="457200" lvl="0" indent="-342900">
              <a:lnSpc>
                <a:spcPct val="110000"/>
              </a:lnSpc>
              <a:spcBef>
                <a:spcPts val="600"/>
              </a:spcBef>
              <a:buClr>
                <a:schemeClr val="accent1"/>
              </a:buClr>
              <a:buSzPts val="1800"/>
              <a:buFont typeface="Wingdings" panose="05000000000000000000" pitchFamily="2" charset="2"/>
              <a:buChar char="Ø"/>
            </a:pPr>
            <a:r>
              <a:rPr lang="en-US" sz="2000" dirty="0">
                <a:solidFill>
                  <a:schemeClr val="dk1"/>
                </a:solidFill>
                <a:latin typeface="Barlow Light"/>
              </a:rPr>
              <a:t>Microsoft Azure</a:t>
            </a:r>
          </a:p>
          <a:p>
            <a:pPr marL="457200" lvl="0" indent="-342900">
              <a:lnSpc>
                <a:spcPct val="110000"/>
              </a:lnSpc>
              <a:spcBef>
                <a:spcPts val="600"/>
              </a:spcBef>
              <a:buClr>
                <a:schemeClr val="accent1"/>
              </a:buClr>
              <a:buSzPts val="1800"/>
              <a:buFont typeface="Wingdings" panose="05000000000000000000" pitchFamily="2" charset="2"/>
              <a:buChar char="Ø"/>
            </a:pPr>
            <a:r>
              <a:rPr lang="en-US" sz="2000" dirty="0">
                <a:solidFill>
                  <a:schemeClr val="dk1"/>
                </a:solidFill>
                <a:latin typeface="Barlow Light"/>
              </a:rPr>
              <a:t>Amazon Web Services (AWS)</a:t>
            </a:r>
          </a:p>
          <a:p>
            <a:pPr marL="457200" lvl="0" indent="-342900">
              <a:lnSpc>
                <a:spcPct val="110000"/>
              </a:lnSpc>
              <a:spcBef>
                <a:spcPts val="600"/>
              </a:spcBef>
              <a:buClr>
                <a:schemeClr val="accent1"/>
              </a:buClr>
              <a:buSzPts val="1800"/>
              <a:buFont typeface="Wingdings" panose="05000000000000000000" pitchFamily="2" charset="2"/>
              <a:buChar char="Ø"/>
            </a:pPr>
            <a:r>
              <a:rPr lang="en-US" sz="2000" dirty="0">
                <a:solidFill>
                  <a:schemeClr val="dk1"/>
                </a:solidFill>
                <a:latin typeface="Barlow Light"/>
              </a:rPr>
              <a:t>Many others…</a:t>
            </a:r>
          </a:p>
        </p:txBody>
      </p:sp>
      <p:grpSp>
        <p:nvGrpSpPr>
          <p:cNvPr id="3" name="Google Shape;4557;p48">
            <a:extLst>
              <a:ext uri="{FF2B5EF4-FFF2-40B4-BE49-F238E27FC236}">
                <a16:creationId xmlns:a16="http://schemas.microsoft.com/office/drawing/2014/main" id="{19272DA2-4F2A-A1EF-BDFA-172DBCF88EAA}"/>
              </a:ext>
            </a:extLst>
          </p:cNvPr>
          <p:cNvGrpSpPr/>
          <p:nvPr/>
        </p:nvGrpSpPr>
        <p:grpSpPr>
          <a:xfrm>
            <a:off x="6100449" y="1868846"/>
            <a:ext cx="2378681" cy="2432501"/>
            <a:chOff x="2602525" y="317054"/>
            <a:chExt cx="4174283" cy="4762495"/>
          </a:xfrm>
        </p:grpSpPr>
        <p:sp>
          <p:nvSpPr>
            <p:cNvPr id="4" name="Google Shape;4558;p48">
              <a:extLst>
                <a:ext uri="{FF2B5EF4-FFF2-40B4-BE49-F238E27FC236}">
                  <a16:creationId xmlns:a16="http://schemas.microsoft.com/office/drawing/2014/main" id="{F47911EC-E102-E3E2-D4F3-98217091BA59}"/>
                </a:ext>
              </a:extLst>
            </p:cNvPr>
            <p:cNvSpPr/>
            <p:nvPr/>
          </p:nvSpPr>
          <p:spPr>
            <a:xfrm>
              <a:off x="3677747" y="776267"/>
              <a:ext cx="2670951" cy="3350306"/>
            </a:xfrm>
            <a:custGeom>
              <a:avLst/>
              <a:gdLst/>
              <a:ahLst/>
              <a:cxnLst/>
              <a:rect l="l" t="t" r="r" b="b"/>
              <a:pathLst>
                <a:path w="2670951" h="3350306" extrusionOk="0">
                  <a:moveTo>
                    <a:pt x="2625857" y="1488073"/>
                  </a:moveTo>
                  <a:lnTo>
                    <a:pt x="60628" y="5983"/>
                  </a:lnTo>
                  <a:cubicBezTo>
                    <a:pt x="51862" y="-199"/>
                    <a:pt x="40631" y="-1694"/>
                    <a:pt x="30552" y="1983"/>
                  </a:cubicBezTo>
                  <a:lnTo>
                    <a:pt x="30552" y="1983"/>
                  </a:lnTo>
                  <a:lnTo>
                    <a:pt x="30552" y="1983"/>
                  </a:lnTo>
                  <a:lnTo>
                    <a:pt x="27982" y="3507"/>
                  </a:lnTo>
                  <a:lnTo>
                    <a:pt x="0" y="19699"/>
                  </a:lnTo>
                  <a:lnTo>
                    <a:pt x="16085" y="42464"/>
                  </a:lnTo>
                  <a:lnTo>
                    <a:pt x="16085" y="1769061"/>
                  </a:lnTo>
                  <a:cubicBezTo>
                    <a:pt x="17798" y="1800712"/>
                    <a:pt x="34483" y="1829649"/>
                    <a:pt x="61009" y="1846975"/>
                  </a:cubicBezTo>
                  <a:lnTo>
                    <a:pt x="2622716" y="3327351"/>
                  </a:lnTo>
                  <a:lnTo>
                    <a:pt x="2626333" y="3350306"/>
                  </a:lnTo>
                  <a:lnTo>
                    <a:pt x="2657456" y="3332304"/>
                  </a:lnTo>
                  <a:lnTo>
                    <a:pt x="2657456" y="3332304"/>
                  </a:lnTo>
                  <a:cubicBezTo>
                    <a:pt x="2666869" y="3325741"/>
                    <a:pt x="2671970" y="3314578"/>
                    <a:pt x="2670781" y="3303157"/>
                  </a:cubicBezTo>
                  <a:lnTo>
                    <a:pt x="2670781" y="1565988"/>
                  </a:lnTo>
                  <a:cubicBezTo>
                    <a:pt x="2669068" y="1534336"/>
                    <a:pt x="2652383" y="1505399"/>
                    <a:pt x="2625857" y="1488073"/>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 name="Google Shape;4559;p48">
              <a:extLst>
                <a:ext uri="{FF2B5EF4-FFF2-40B4-BE49-F238E27FC236}">
                  <a16:creationId xmlns:a16="http://schemas.microsoft.com/office/drawing/2014/main" id="{1CC89101-77D9-EC49-6D01-4C81ACF5B296}"/>
                </a:ext>
              </a:extLst>
            </p:cNvPr>
            <p:cNvSpPr/>
            <p:nvPr/>
          </p:nvSpPr>
          <p:spPr>
            <a:xfrm>
              <a:off x="3662233" y="794118"/>
              <a:ext cx="2655076" cy="3335369"/>
            </a:xfrm>
            <a:custGeom>
              <a:avLst/>
              <a:gdLst/>
              <a:ahLst/>
              <a:cxnLst/>
              <a:rect l="l" t="t" r="r" b="b"/>
              <a:pathLst>
                <a:path w="2655076" h="3335369" extrusionOk="0">
                  <a:moveTo>
                    <a:pt x="2655077" y="1566234"/>
                  </a:moveTo>
                  <a:lnTo>
                    <a:pt x="2655077" y="3303309"/>
                  </a:lnTo>
                  <a:cubicBezTo>
                    <a:pt x="2655077" y="3331884"/>
                    <a:pt x="2635089" y="3343599"/>
                    <a:pt x="2610153" y="3329216"/>
                  </a:cubicBezTo>
                  <a:lnTo>
                    <a:pt x="44924" y="1847031"/>
                  </a:lnTo>
                  <a:cubicBezTo>
                    <a:pt x="18398" y="1829705"/>
                    <a:pt x="1713" y="1800768"/>
                    <a:pt x="0" y="1769117"/>
                  </a:cubicBezTo>
                  <a:lnTo>
                    <a:pt x="0" y="32138"/>
                  </a:lnTo>
                  <a:cubicBezTo>
                    <a:pt x="0" y="3563"/>
                    <a:pt x="20082" y="-8248"/>
                    <a:pt x="44924" y="6134"/>
                  </a:cubicBezTo>
                  <a:lnTo>
                    <a:pt x="2610153" y="1488320"/>
                  </a:lnTo>
                  <a:cubicBezTo>
                    <a:pt x="2636717" y="1505607"/>
                    <a:pt x="2653411" y="1534564"/>
                    <a:pt x="2655077" y="1566234"/>
                  </a:cubicBezTo>
                  <a:close/>
                </a:path>
              </a:pathLst>
            </a:custGeom>
            <a:solidFill>
              <a:srgbClr val="FAFBF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 name="Google Shape;4560;p48">
              <a:extLst>
                <a:ext uri="{FF2B5EF4-FFF2-40B4-BE49-F238E27FC236}">
                  <a16:creationId xmlns:a16="http://schemas.microsoft.com/office/drawing/2014/main" id="{20594F3F-F30E-C5D4-4E6E-15E67C7387E9}"/>
                </a:ext>
              </a:extLst>
            </p:cNvPr>
            <p:cNvSpPr/>
            <p:nvPr/>
          </p:nvSpPr>
          <p:spPr>
            <a:xfrm>
              <a:off x="3763407" y="1012375"/>
              <a:ext cx="1575095" cy="1000982"/>
            </a:xfrm>
            <a:custGeom>
              <a:avLst/>
              <a:gdLst/>
              <a:ahLst/>
              <a:cxnLst/>
              <a:rect l="l" t="t" r="r" b="b"/>
              <a:pathLst>
                <a:path w="1575095" h="1000982" extrusionOk="0">
                  <a:moveTo>
                    <a:pt x="1575095" y="1000982"/>
                  </a:moveTo>
                  <a:lnTo>
                    <a:pt x="0" y="90869"/>
                  </a:lnTo>
                  <a:lnTo>
                    <a:pt x="0" y="0"/>
                  </a:lnTo>
                  <a:lnTo>
                    <a:pt x="1575095" y="910114"/>
                  </a:lnTo>
                  <a:lnTo>
                    <a:pt x="1575095" y="1000982"/>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 name="Google Shape;4561;p48">
              <a:extLst>
                <a:ext uri="{FF2B5EF4-FFF2-40B4-BE49-F238E27FC236}">
                  <a16:creationId xmlns:a16="http://schemas.microsoft.com/office/drawing/2014/main" id="{93FA7DDA-3318-1973-E4CB-6F180CB255A5}"/>
                </a:ext>
              </a:extLst>
            </p:cNvPr>
            <p:cNvSpPr/>
            <p:nvPr/>
          </p:nvSpPr>
          <p:spPr>
            <a:xfrm>
              <a:off x="3763407" y="1170775"/>
              <a:ext cx="1493432" cy="908399"/>
            </a:xfrm>
            <a:custGeom>
              <a:avLst/>
              <a:gdLst/>
              <a:ahLst/>
              <a:cxnLst/>
              <a:rect l="l" t="t" r="r" b="b"/>
              <a:pathLst>
                <a:path w="1493432" h="908399" extrusionOk="0">
                  <a:moveTo>
                    <a:pt x="1493433" y="908399"/>
                  </a:moveTo>
                  <a:lnTo>
                    <a:pt x="0" y="45434"/>
                  </a:lnTo>
                  <a:lnTo>
                    <a:pt x="0" y="0"/>
                  </a:lnTo>
                  <a:lnTo>
                    <a:pt x="1493433" y="862965"/>
                  </a:lnTo>
                  <a:lnTo>
                    <a:pt x="1493433" y="90839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 name="Google Shape;4562;p48">
              <a:extLst>
                <a:ext uri="{FF2B5EF4-FFF2-40B4-BE49-F238E27FC236}">
                  <a16:creationId xmlns:a16="http://schemas.microsoft.com/office/drawing/2014/main" id="{C7843DA8-8D8B-6BC2-86C6-363341A7DB09}"/>
                </a:ext>
              </a:extLst>
            </p:cNvPr>
            <p:cNvSpPr/>
            <p:nvPr/>
          </p:nvSpPr>
          <p:spPr>
            <a:xfrm>
              <a:off x="3763407" y="1252119"/>
              <a:ext cx="1319638" cy="808005"/>
            </a:xfrm>
            <a:custGeom>
              <a:avLst/>
              <a:gdLst/>
              <a:ahLst/>
              <a:cxnLst/>
              <a:rect l="l" t="t" r="r" b="b"/>
              <a:pathLst>
                <a:path w="1319638" h="808005" extrusionOk="0">
                  <a:moveTo>
                    <a:pt x="1319638" y="808006"/>
                  </a:moveTo>
                  <a:lnTo>
                    <a:pt x="0" y="45434"/>
                  </a:lnTo>
                  <a:lnTo>
                    <a:pt x="0" y="0"/>
                  </a:lnTo>
                  <a:lnTo>
                    <a:pt x="1319638" y="762572"/>
                  </a:lnTo>
                  <a:lnTo>
                    <a:pt x="1319638" y="808006"/>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 name="Google Shape;4563;p48">
              <a:extLst>
                <a:ext uri="{FF2B5EF4-FFF2-40B4-BE49-F238E27FC236}">
                  <a16:creationId xmlns:a16="http://schemas.microsoft.com/office/drawing/2014/main" id="{5EA9763D-9127-92E2-9FED-A06024E8789F}"/>
                </a:ext>
              </a:extLst>
            </p:cNvPr>
            <p:cNvSpPr/>
            <p:nvPr/>
          </p:nvSpPr>
          <p:spPr>
            <a:xfrm>
              <a:off x="3763407" y="1333558"/>
              <a:ext cx="1235786" cy="759428"/>
            </a:xfrm>
            <a:custGeom>
              <a:avLst/>
              <a:gdLst/>
              <a:ahLst/>
              <a:cxnLst/>
              <a:rect l="l" t="t" r="r" b="b"/>
              <a:pathLst>
                <a:path w="1235786" h="759428" extrusionOk="0">
                  <a:moveTo>
                    <a:pt x="1235787" y="759428"/>
                  </a:moveTo>
                  <a:lnTo>
                    <a:pt x="0" y="45434"/>
                  </a:lnTo>
                  <a:lnTo>
                    <a:pt x="0" y="0"/>
                  </a:lnTo>
                  <a:lnTo>
                    <a:pt x="1235787" y="713994"/>
                  </a:lnTo>
                  <a:lnTo>
                    <a:pt x="1235787" y="759428"/>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 name="Google Shape;4564;p48">
              <a:extLst>
                <a:ext uri="{FF2B5EF4-FFF2-40B4-BE49-F238E27FC236}">
                  <a16:creationId xmlns:a16="http://schemas.microsoft.com/office/drawing/2014/main" id="{D556DB3F-E8C1-B2A9-C9D3-4ED453217B86}"/>
                </a:ext>
              </a:extLst>
            </p:cNvPr>
            <p:cNvSpPr/>
            <p:nvPr/>
          </p:nvSpPr>
          <p:spPr>
            <a:xfrm>
              <a:off x="5632982" y="2768594"/>
              <a:ext cx="578775" cy="425291"/>
            </a:xfrm>
            <a:custGeom>
              <a:avLst/>
              <a:gdLst/>
              <a:ahLst/>
              <a:cxnLst/>
              <a:rect l="l" t="t" r="r" b="b"/>
              <a:pathLst>
                <a:path w="578775" h="425291" extrusionOk="0">
                  <a:moveTo>
                    <a:pt x="578775" y="425291"/>
                  </a:moveTo>
                  <a:lnTo>
                    <a:pt x="0" y="90869"/>
                  </a:lnTo>
                  <a:lnTo>
                    <a:pt x="0" y="0"/>
                  </a:lnTo>
                  <a:lnTo>
                    <a:pt x="578775" y="334328"/>
                  </a:lnTo>
                  <a:lnTo>
                    <a:pt x="578775" y="425291"/>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 name="Google Shape;4565;p48">
              <a:extLst>
                <a:ext uri="{FF2B5EF4-FFF2-40B4-BE49-F238E27FC236}">
                  <a16:creationId xmlns:a16="http://schemas.microsoft.com/office/drawing/2014/main" id="{9461E340-2473-CCA5-AF22-901D7C448830}"/>
                </a:ext>
              </a:extLst>
            </p:cNvPr>
            <p:cNvSpPr/>
            <p:nvPr/>
          </p:nvSpPr>
          <p:spPr>
            <a:xfrm>
              <a:off x="5632982" y="2926995"/>
              <a:ext cx="548794" cy="362521"/>
            </a:xfrm>
            <a:custGeom>
              <a:avLst/>
              <a:gdLst/>
              <a:ahLst/>
              <a:cxnLst/>
              <a:rect l="l" t="t" r="r" b="b"/>
              <a:pathLst>
                <a:path w="548794" h="362521" extrusionOk="0">
                  <a:moveTo>
                    <a:pt x="548795" y="362521"/>
                  </a:moveTo>
                  <a:lnTo>
                    <a:pt x="0" y="45434"/>
                  </a:lnTo>
                  <a:lnTo>
                    <a:pt x="0" y="0"/>
                  </a:lnTo>
                  <a:lnTo>
                    <a:pt x="548795" y="317087"/>
                  </a:lnTo>
                  <a:lnTo>
                    <a:pt x="548795" y="362521"/>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 name="Google Shape;4566;p48">
              <a:extLst>
                <a:ext uri="{FF2B5EF4-FFF2-40B4-BE49-F238E27FC236}">
                  <a16:creationId xmlns:a16="http://schemas.microsoft.com/office/drawing/2014/main" id="{EEB42735-D41B-AD77-ECC0-4150CF1501CF}"/>
                </a:ext>
              </a:extLst>
            </p:cNvPr>
            <p:cNvSpPr/>
            <p:nvPr/>
          </p:nvSpPr>
          <p:spPr>
            <a:xfrm>
              <a:off x="5632982" y="3008338"/>
              <a:ext cx="484930" cy="325659"/>
            </a:xfrm>
            <a:custGeom>
              <a:avLst/>
              <a:gdLst/>
              <a:ahLst/>
              <a:cxnLst/>
              <a:rect l="l" t="t" r="r" b="b"/>
              <a:pathLst>
                <a:path w="484930" h="325659" extrusionOk="0">
                  <a:moveTo>
                    <a:pt x="484930" y="325660"/>
                  </a:moveTo>
                  <a:lnTo>
                    <a:pt x="0" y="45434"/>
                  </a:lnTo>
                  <a:lnTo>
                    <a:pt x="0" y="0"/>
                  </a:lnTo>
                  <a:lnTo>
                    <a:pt x="484930" y="280226"/>
                  </a:lnTo>
                  <a:lnTo>
                    <a:pt x="484930" y="325660"/>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 name="Google Shape;4567;p48">
              <a:extLst>
                <a:ext uri="{FF2B5EF4-FFF2-40B4-BE49-F238E27FC236}">
                  <a16:creationId xmlns:a16="http://schemas.microsoft.com/office/drawing/2014/main" id="{2AA7672B-CCDC-8113-49F9-A2970AC9611C}"/>
                </a:ext>
              </a:extLst>
            </p:cNvPr>
            <p:cNvSpPr/>
            <p:nvPr/>
          </p:nvSpPr>
          <p:spPr>
            <a:xfrm>
              <a:off x="5632982" y="3089777"/>
              <a:ext cx="454092" cy="307752"/>
            </a:xfrm>
            <a:custGeom>
              <a:avLst/>
              <a:gdLst/>
              <a:ahLst/>
              <a:cxnLst/>
              <a:rect l="l" t="t" r="r" b="b"/>
              <a:pathLst>
                <a:path w="454092" h="307752" extrusionOk="0">
                  <a:moveTo>
                    <a:pt x="454093" y="307753"/>
                  </a:moveTo>
                  <a:lnTo>
                    <a:pt x="0" y="45434"/>
                  </a:lnTo>
                  <a:lnTo>
                    <a:pt x="0" y="0"/>
                  </a:lnTo>
                  <a:lnTo>
                    <a:pt x="454093" y="262319"/>
                  </a:lnTo>
                  <a:lnTo>
                    <a:pt x="454093" y="307753"/>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 name="Google Shape;4568;p48">
              <a:extLst>
                <a:ext uri="{FF2B5EF4-FFF2-40B4-BE49-F238E27FC236}">
                  <a16:creationId xmlns:a16="http://schemas.microsoft.com/office/drawing/2014/main" id="{F7C51511-E721-80FB-23EA-5AF0E9F51E4B}"/>
                </a:ext>
              </a:extLst>
            </p:cNvPr>
            <p:cNvSpPr/>
            <p:nvPr/>
          </p:nvSpPr>
          <p:spPr>
            <a:xfrm>
              <a:off x="3763407" y="1505008"/>
              <a:ext cx="1575095" cy="1000982"/>
            </a:xfrm>
            <a:custGeom>
              <a:avLst/>
              <a:gdLst/>
              <a:ahLst/>
              <a:cxnLst/>
              <a:rect l="l" t="t" r="r" b="b"/>
              <a:pathLst>
                <a:path w="1575095" h="1000982" extrusionOk="0">
                  <a:moveTo>
                    <a:pt x="1575095" y="1000982"/>
                  </a:moveTo>
                  <a:lnTo>
                    <a:pt x="0" y="90868"/>
                  </a:lnTo>
                  <a:lnTo>
                    <a:pt x="0" y="0"/>
                  </a:lnTo>
                  <a:lnTo>
                    <a:pt x="1575095" y="910114"/>
                  </a:lnTo>
                  <a:lnTo>
                    <a:pt x="1575095" y="1000982"/>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 name="Google Shape;4569;p48">
              <a:extLst>
                <a:ext uri="{FF2B5EF4-FFF2-40B4-BE49-F238E27FC236}">
                  <a16:creationId xmlns:a16="http://schemas.microsoft.com/office/drawing/2014/main" id="{58C57C00-673B-CA15-3782-7D5B6D7E1156}"/>
                </a:ext>
              </a:extLst>
            </p:cNvPr>
            <p:cNvSpPr/>
            <p:nvPr/>
          </p:nvSpPr>
          <p:spPr>
            <a:xfrm>
              <a:off x="3763407" y="1663408"/>
              <a:ext cx="1493432" cy="908399"/>
            </a:xfrm>
            <a:custGeom>
              <a:avLst/>
              <a:gdLst/>
              <a:ahLst/>
              <a:cxnLst/>
              <a:rect l="l" t="t" r="r" b="b"/>
              <a:pathLst>
                <a:path w="1493432" h="908399" extrusionOk="0">
                  <a:moveTo>
                    <a:pt x="1493433" y="908399"/>
                  </a:moveTo>
                  <a:lnTo>
                    <a:pt x="0" y="45529"/>
                  </a:lnTo>
                  <a:lnTo>
                    <a:pt x="0" y="0"/>
                  </a:lnTo>
                  <a:lnTo>
                    <a:pt x="1493433" y="862965"/>
                  </a:lnTo>
                  <a:lnTo>
                    <a:pt x="1493433" y="90839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 name="Google Shape;4570;p48">
              <a:extLst>
                <a:ext uri="{FF2B5EF4-FFF2-40B4-BE49-F238E27FC236}">
                  <a16:creationId xmlns:a16="http://schemas.microsoft.com/office/drawing/2014/main" id="{EAAFC2DE-0782-5E9D-E721-38A1442EC162}"/>
                </a:ext>
              </a:extLst>
            </p:cNvPr>
            <p:cNvSpPr/>
            <p:nvPr/>
          </p:nvSpPr>
          <p:spPr>
            <a:xfrm>
              <a:off x="3763407" y="1744847"/>
              <a:ext cx="1319638" cy="807910"/>
            </a:xfrm>
            <a:custGeom>
              <a:avLst/>
              <a:gdLst/>
              <a:ahLst/>
              <a:cxnLst/>
              <a:rect l="l" t="t" r="r" b="b"/>
              <a:pathLst>
                <a:path w="1319638" h="807910" extrusionOk="0">
                  <a:moveTo>
                    <a:pt x="1319638" y="807911"/>
                  </a:moveTo>
                  <a:lnTo>
                    <a:pt x="0" y="45434"/>
                  </a:lnTo>
                  <a:lnTo>
                    <a:pt x="0" y="0"/>
                  </a:lnTo>
                  <a:lnTo>
                    <a:pt x="1319638" y="762476"/>
                  </a:lnTo>
                  <a:lnTo>
                    <a:pt x="1319638" y="807911"/>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 name="Google Shape;4571;p48">
              <a:extLst>
                <a:ext uri="{FF2B5EF4-FFF2-40B4-BE49-F238E27FC236}">
                  <a16:creationId xmlns:a16="http://schemas.microsoft.com/office/drawing/2014/main" id="{B5F181EA-E7C9-602B-C8AE-9FD396363DC8}"/>
                </a:ext>
              </a:extLst>
            </p:cNvPr>
            <p:cNvSpPr/>
            <p:nvPr/>
          </p:nvSpPr>
          <p:spPr>
            <a:xfrm>
              <a:off x="3763407" y="1826191"/>
              <a:ext cx="1235786" cy="759523"/>
            </a:xfrm>
            <a:custGeom>
              <a:avLst/>
              <a:gdLst/>
              <a:ahLst/>
              <a:cxnLst/>
              <a:rect l="l" t="t" r="r" b="b"/>
              <a:pathLst>
                <a:path w="1235786" h="759523" extrusionOk="0">
                  <a:moveTo>
                    <a:pt x="1235787" y="759523"/>
                  </a:moveTo>
                  <a:lnTo>
                    <a:pt x="0" y="45434"/>
                  </a:lnTo>
                  <a:lnTo>
                    <a:pt x="0" y="0"/>
                  </a:lnTo>
                  <a:lnTo>
                    <a:pt x="1235787" y="713994"/>
                  </a:lnTo>
                  <a:lnTo>
                    <a:pt x="1235787" y="759523"/>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 name="Google Shape;4572;p48">
              <a:extLst>
                <a:ext uri="{FF2B5EF4-FFF2-40B4-BE49-F238E27FC236}">
                  <a16:creationId xmlns:a16="http://schemas.microsoft.com/office/drawing/2014/main" id="{927D9726-1AF3-F030-F96B-6D84DA104096}"/>
                </a:ext>
              </a:extLst>
            </p:cNvPr>
            <p:cNvSpPr/>
            <p:nvPr/>
          </p:nvSpPr>
          <p:spPr>
            <a:xfrm>
              <a:off x="3763407" y="1997641"/>
              <a:ext cx="1575095" cy="1001077"/>
            </a:xfrm>
            <a:custGeom>
              <a:avLst/>
              <a:gdLst/>
              <a:ahLst/>
              <a:cxnLst/>
              <a:rect l="l" t="t" r="r" b="b"/>
              <a:pathLst>
                <a:path w="1575095" h="1001077" extrusionOk="0">
                  <a:moveTo>
                    <a:pt x="1575095" y="1001078"/>
                  </a:moveTo>
                  <a:lnTo>
                    <a:pt x="0" y="90964"/>
                  </a:lnTo>
                  <a:lnTo>
                    <a:pt x="0" y="0"/>
                  </a:lnTo>
                  <a:lnTo>
                    <a:pt x="1575095" y="910209"/>
                  </a:lnTo>
                  <a:lnTo>
                    <a:pt x="1575095" y="1001078"/>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 name="Google Shape;4573;p48">
              <a:extLst>
                <a:ext uri="{FF2B5EF4-FFF2-40B4-BE49-F238E27FC236}">
                  <a16:creationId xmlns:a16="http://schemas.microsoft.com/office/drawing/2014/main" id="{040A0A18-2E5D-9CAC-F949-4C7D506F110C}"/>
                </a:ext>
              </a:extLst>
            </p:cNvPr>
            <p:cNvSpPr/>
            <p:nvPr/>
          </p:nvSpPr>
          <p:spPr>
            <a:xfrm>
              <a:off x="3763407" y="2156137"/>
              <a:ext cx="1493432" cy="908399"/>
            </a:xfrm>
            <a:custGeom>
              <a:avLst/>
              <a:gdLst/>
              <a:ahLst/>
              <a:cxnLst/>
              <a:rect l="l" t="t" r="r" b="b"/>
              <a:pathLst>
                <a:path w="1493432" h="908399" extrusionOk="0">
                  <a:moveTo>
                    <a:pt x="1493433" y="908399"/>
                  </a:moveTo>
                  <a:lnTo>
                    <a:pt x="0" y="45434"/>
                  </a:lnTo>
                  <a:lnTo>
                    <a:pt x="0" y="0"/>
                  </a:lnTo>
                  <a:lnTo>
                    <a:pt x="1493433" y="862870"/>
                  </a:lnTo>
                  <a:lnTo>
                    <a:pt x="1493433" y="90839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 name="Google Shape;4574;p48">
              <a:extLst>
                <a:ext uri="{FF2B5EF4-FFF2-40B4-BE49-F238E27FC236}">
                  <a16:creationId xmlns:a16="http://schemas.microsoft.com/office/drawing/2014/main" id="{419B45AC-EF05-8EEE-7E29-A80B54CF6B54}"/>
                </a:ext>
              </a:extLst>
            </p:cNvPr>
            <p:cNvSpPr/>
            <p:nvPr/>
          </p:nvSpPr>
          <p:spPr>
            <a:xfrm>
              <a:off x="3763407" y="2237480"/>
              <a:ext cx="1319638" cy="808005"/>
            </a:xfrm>
            <a:custGeom>
              <a:avLst/>
              <a:gdLst/>
              <a:ahLst/>
              <a:cxnLst/>
              <a:rect l="l" t="t" r="r" b="b"/>
              <a:pathLst>
                <a:path w="1319638" h="808005" extrusionOk="0">
                  <a:moveTo>
                    <a:pt x="1319638" y="808006"/>
                  </a:moveTo>
                  <a:lnTo>
                    <a:pt x="0" y="45434"/>
                  </a:lnTo>
                  <a:lnTo>
                    <a:pt x="0" y="0"/>
                  </a:lnTo>
                  <a:lnTo>
                    <a:pt x="1319638" y="762476"/>
                  </a:lnTo>
                  <a:lnTo>
                    <a:pt x="1319638" y="808006"/>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 name="Google Shape;4575;p48">
              <a:extLst>
                <a:ext uri="{FF2B5EF4-FFF2-40B4-BE49-F238E27FC236}">
                  <a16:creationId xmlns:a16="http://schemas.microsoft.com/office/drawing/2014/main" id="{739BDE31-710A-DEE9-DF5C-E4DDD549F7B6}"/>
                </a:ext>
              </a:extLst>
            </p:cNvPr>
            <p:cNvSpPr/>
            <p:nvPr/>
          </p:nvSpPr>
          <p:spPr>
            <a:xfrm>
              <a:off x="3763407" y="2318824"/>
              <a:ext cx="1235786" cy="759523"/>
            </a:xfrm>
            <a:custGeom>
              <a:avLst/>
              <a:gdLst/>
              <a:ahLst/>
              <a:cxnLst/>
              <a:rect l="l" t="t" r="r" b="b"/>
              <a:pathLst>
                <a:path w="1235786" h="759523" extrusionOk="0">
                  <a:moveTo>
                    <a:pt x="1235787" y="759523"/>
                  </a:moveTo>
                  <a:lnTo>
                    <a:pt x="0" y="45529"/>
                  </a:lnTo>
                  <a:lnTo>
                    <a:pt x="0" y="0"/>
                  </a:lnTo>
                  <a:lnTo>
                    <a:pt x="1235787" y="714089"/>
                  </a:lnTo>
                  <a:lnTo>
                    <a:pt x="1235787" y="759523"/>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 name="Google Shape;4576;p48">
              <a:extLst>
                <a:ext uri="{FF2B5EF4-FFF2-40B4-BE49-F238E27FC236}">
                  <a16:creationId xmlns:a16="http://schemas.microsoft.com/office/drawing/2014/main" id="{2A1427C0-AFC0-CD17-987F-B6F896E4B782}"/>
                </a:ext>
              </a:extLst>
            </p:cNvPr>
            <p:cNvSpPr/>
            <p:nvPr/>
          </p:nvSpPr>
          <p:spPr>
            <a:xfrm>
              <a:off x="3763407" y="2490369"/>
              <a:ext cx="1575095" cy="1000982"/>
            </a:xfrm>
            <a:custGeom>
              <a:avLst/>
              <a:gdLst/>
              <a:ahLst/>
              <a:cxnLst/>
              <a:rect l="l" t="t" r="r" b="b"/>
              <a:pathLst>
                <a:path w="1575095" h="1000982" extrusionOk="0">
                  <a:moveTo>
                    <a:pt x="1575095" y="1000982"/>
                  </a:moveTo>
                  <a:lnTo>
                    <a:pt x="0" y="90869"/>
                  </a:lnTo>
                  <a:lnTo>
                    <a:pt x="0" y="0"/>
                  </a:lnTo>
                  <a:lnTo>
                    <a:pt x="1575095" y="910114"/>
                  </a:lnTo>
                  <a:lnTo>
                    <a:pt x="1575095" y="1000982"/>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 name="Google Shape;4577;p48">
              <a:extLst>
                <a:ext uri="{FF2B5EF4-FFF2-40B4-BE49-F238E27FC236}">
                  <a16:creationId xmlns:a16="http://schemas.microsoft.com/office/drawing/2014/main" id="{96425031-493A-EFE3-FF41-A9E963EFEC81}"/>
                </a:ext>
              </a:extLst>
            </p:cNvPr>
            <p:cNvSpPr/>
            <p:nvPr/>
          </p:nvSpPr>
          <p:spPr>
            <a:xfrm>
              <a:off x="3763407" y="2648770"/>
              <a:ext cx="1493528" cy="887920"/>
            </a:xfrm>
            <a:custGeom>
              <a:avLst/>
              <a:gdLst/>
              <a:ahLst/>
              <a:cxnLst/>
              <a:rect l="l" t="t" r="r" b="b"/>
              <a:pathLst>
                <a:path w="1493528" h="887920" extrusionOk="0">
                  <a:moveTo>
                    <a:pt x="1493528" y="862965"/>
                  </a:moveTo>
                  <a:lnTo>
                    <a:pt x="1493528" y="887920"/>
                  </a:lnTo>
                  <a:lnTo>
                    <a:pt x="0" y="24955"/>
                  </a:lnTo>
                  <a:lnTo>
                    <a:pt x="0" y="0"/>
                  </a:lnTo>
                  <a:lnTo>
                    <a:pt x="1493528" y="862965"/>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 name="Google Shape;4578;p48">
              <a:extLst>
                <a:ext uri="{FF2B5EF4-FFF2-40B4-BE49-F238E27FC236}">
                  <a16:creationId xmlns:a16="http://schemas.microsoft.com/office/drawing/2014/main" id="{D147920A-0C8E-8AB6-B048-5FB44898FFD2}"/>
                </a:ext>
              </a:extLst>
            </p:cNvPr>
            <p:cNvSpPr/>
            <p:nvPr/>
          </p:nvSpPr>
          <p:spPr>
            <a:xfrm>
              <a:off x="5633267" y="2100963"/>
              <a:ext cx="578489" cy="901329"/>
            </a:xfrm>
            <a:custGeom>
              <a:avLst/>
              <a:gdLst/>
              <a:ahLst/>
              <a:cxnLst/>
              <a:rect l="l" t="t" r="r" b="b"/>
              <a:pathLst>
                <a:path w="578489" h="901329" extrusionOk="0">
                  <a:moveTo>
                    <a:pt x="560502" y="899184"/>
                  </a:moveTo>
                  <a:lnTo>
                    <a:pt x="17989" y="585621"/>
                  </a:lnTo>
                  <a:cubicBezTo>
                    <a:pt x="6910" y="577639"/>
                    <a:pt x="247" y="564895"/>
                    <a:pt x="0" y="551236"/>
                  </a:cubicBezTo>
                  <a:lnTo>
                    <a:pt x="0" y="15645"/>
                  </a:lnTo>
                  <a:cubicBezTo>
                    <a:pt x="0" y="2405"/>
                    <a:pt x="8090" y="-3405"/>
                    <a:pt x="17989" y="2024"/>
                  </a:cubicBezTo>
                  <a:lnTo>
                    <a:pt x="560502" y="315587"/>
                  </a:lnTo>
                  <a:cubicBezTo>
                    <a:pt x="571580" y="323569"/>
                    <a:pt x="578242" y="336314"/>
                    <a:pt x="578490" y="349973"/>
                  </a:cubicBezTo>
                  <a:lnTo>
                    <a:pt x="578490" y="885563"/>
                  </a:lnTo>
                  <a:cubicBezTo>
                    <a:pt x="578490" y="898803"/>
                    <a:pt x="570400" y="904899"/>
                    <a:pt x="560502" y="89918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 name="Google Shape;4579;p48">
              <a:extLst>
                <a:ext uri="{FF2B5EF4-FFF2-40B4-BE49-F238E27FC236}">
                  <a16:creationId xmlns:a16="http://schemas.microsoft.com/office/drawing/2014/main" id="{01C76F8C-9717-295F-2FF4-A000BD074DFB}"/>
                </a:ext>
              </a:extLst>
            </p:cNvPr>
            <p:cNvSpPr/>
            <p:nvPr/>
          </p:nvSpPr>
          <p:spPr>
            <a:xfrm>
              <a:off x="3680697" y="317054"/>
              <a:ext cx="2667830" cy="1909376"/>
            </a:xfrm>
            <a:custGeom>
              <a:avLst/>
              <a:gdLst/>
              <a:ahLst/>
              <a:cxnLst/>
              <a:rect l="l" t="t" r="r" b="b"/>
              <a:pathLst>
                <a:path w="2667830" h="1909376" extrusionOk="0">
                  <a:moveTo>
                    <a:pt x="2622906" y="1487514"/>
                  </a:moveTo>
                  <a:lnTo>
                    <a:pt x="57678" y="5329"/>
                  </a:lnTo>
                  <a:cubicBezTo>
                    <a:pt x="49302" y="-517"/>
                    <a:pt x="38518" y="-1633"/>
                    <a:pt x="29124" y="2376"/>
                  </a:cubicBezTo>
                  <a:lnTo>
                    <a:pt x="29124" y="2376"/>
                  </a:lnTo>
                  <a:lnTo>
                    <a:pt x="29124" y="2376"/>
                  </a:lnTo>
                  <a:lnTo>
                    <a:pt x="28553" y="2376"/>
                  </a:lnTo>
                  <a:lnTo>
                    <a:pt x="0" y="18378"/>
                  </a:lnTo>
                  <a:lnTo>
                    <a:pt x="12563" y="38762"/>
                  </a:lnTo>
                  <a:lnTo>
                    <a:pt x="12563" y="320416"/>
                  </a:lnTo>
                  <a:cubicBezTo>
                    <a:pt x="12563" y="353468"/>
                    <a:pt x="32741" y="391949"/>
                    <a:pt x="57583" y="406141"/>
                  </a:cubicBezTo>
                  <a:lnTo>
                    <a:pt x="2617386" y="1885374"/>
                  </a:lnTo>
                  <a:lnTo>
                    <a:pt x="2618719" y="1909377"/>
                  </a:lnTo>
                  <a:lnTo>
                    <a:pt x="2651174" y="1891470"/>
                  </a:lnTo>
                  <a:lnTo>
                    <a:pt x="2651936" y="1890993"/>
                  </a:lnTo>
                  <a:lnTo>
                    <a:pt x="2652888" y="1890517"/>
                  </a:lnTo>
                  <a:lnTo>
                    <a:pt x="2652888" y="1890517"/>
                  </a:lnTo>
                  <a:cubicBezTo>
                    <a:pt x="2662405" y="1884897"/>
                    <a:pt x="2667830" y="1872324"/>
                    <a:pt x="2667830" y="1854608"/>
                  </a:cubicBezTo>
                  <a:lnTo>
                    <a:pt x="2667830" y="1573525"/>
                  </a:lnTo>
                  <a:cubicBezTo>
                    <a:pt x="2667830" y="1540378"/>
                    <a:pt x="2647653" y="1501897"/>
                    <a:pt x="2622906" y="1487514"/>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 name="Google Shape;4580;p48">
              <a:extLst>
                <a:ext uri="{FF2B5EF4-FFF2-40B4-BE49-F238E27FC236}">
                  <a16:creationId xmlns:a16="http://schemas.microsoft.com/office/drawing/2014/main" id="{A4A83C27-1D87-FF24-D378-5A36F383C7FF}"/>
                </a:ext>
              </a:extLst>
            </p:cNvPr>
            <p:cNvSpPr/>
            <p:nvPr/>
          </p:nvSpPr>
          <p:spPr>
            <a:xfrm>
              <a:off x="3662233" y="334831"/>
              <a:ext cx="2655171" cy="1893451"/>
            </a:xfrm>
            <a:custGeom>
              <a:avLst/>
              <a:gdLst/>
              <a:ahLst/>
              <a:cxnLst/>
              <a:rect l="l" t="t" r="r" b="b"/>
              <a:pathLst>
                <a:path w="2655171" h="1893451" extrusionOk="0">
                  <a:moveTo>
                    <a:pt x="2610153" y="1888076"/>
                  </a:moveTo>
                  <a:lnTo>
                    <a:pt x="44924" y="405890"/>
                  </a:lnTo>
                  <a:cubicBezTo>
                    <a:pt x="20082" y="391508"/>
                    <a:pt x="0" y="353027"/>
                    <a:pt x="0" y="320165"/>
                  </a:cubicBezTo>
                  <a:lnTo>
                    <a:pt x="0" y="39368"/>
                  </a:lnTo>
                  <a:cubicBezTo>
                    <a:pt x="0" y="6317"/>
                    <a:pt x="20082" y="-8923"/>
                    <a:pt x="44924" y="5364"/>
                  </a:cubicBezTo>
                  <a:lnTo>
                    <a:pt x="2610153" y="1487168"/>
                  </a:lnTo>
                  <a:cubicBezTo>
                    <a:pt x="2634994" y="1501551"/>
                    <a:pt x="2655172" y="1540032"/>
                    <a:pt x="2655172" y="1572893"/>
                  </a:cubicBezTo>
                  <a:lnTo>
                    <a:pt x="2655172" y="1853976"/>
                  </a:lnTo>
                  <a:cubicBezTo>
                    <a:pt x="2655172" y="1887218"/>
                    <a:pt x="2634994" y="1902363"/>
                    <a:pt x="2610153" y="1888076"/>
                  </a:cubicBezTo>
                  <a:close/>
                </a:path>
              </a:pathLst>
            </a:custGeom>
            <a:solidFill>
              <a:srgbClr val="FAFBF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 name="Google Shape;4581;p48">
              <a:extLst>
                <a:ext uri="{FF2B5EF4-FFF2-40B4-BE49-F238E27FC236}">
                  <a16:creationId xmlns:a16="http://schemas.microsoft.com/office/drawing/2014/main" id="{25E77A2B-1F90-F70A-757F-DEAE0EA21DF1}"/>
                </a:ext>
              </a:extLst>
            </p:cNvPr>
            <p:cNvSpPr/>
            <p:nvPr/>
          </p:nvSpPr>
          <p:spPr>
            <a:xfrm>
              <a:off x="3763692" y="506668"/>
              <a:ext cx="2448064" cy="1546988"/>
            </a:xfrm>
            <a:custGeom>
              <a:avLst/>
              <a:gdLst/>
              <a:ahLst/>
              <a:cxnLst/>
              <a:rect l="l" t="t" r="r" b="b"/>
              <a:pathLst>
                <a:path w="2448064" h="1546988" extrusionOk="0">
                  <a:moveTo>
                    <a:pt x="2430077" y="1544789"/>
                  </a:moveTo>
                  <a:lnTo>
                    <a:pt x="17703" y="150995"/>
                  </a:lnTo>
                  <a:cubicBezTo>
                    <a:pt x="6701" y="142981"/>
                    <a:pt x="133" y="130229"/>
                    <a:pt x="0" y="116610"/>
                  </a:cubicBezTo>
                  <a:lnTo>
                    <a:pt x="0" y="15645"/>
                  </a:lnTo>
                  <a:cubicBezTo>
                    <a:pt x="0" y="2405"/>
                    <a:pt x="7995" y="-3405"/>
                    <a:pt x="17989" y="2024"/>
                  </a:cubicBezTo>
                  <a:lnTo>
                    <a:pt x="2430077" y="1395913"/>
                  </a:lnTo>
                  <a:cubicBezTo>
                    <a:pt x="2441174" y="1403876"/>
                    <a:pt x="2447846" y="1416630"/>
                    <a:pt x="2448065" y="1430298"/>
                  </a:cubicBezTo>
                  <a:lnTo>
                    <a:pt x="2448065" y="1531168"/>
                  </a:lnTo>
                  <a:cubicBezTo>
                    <a:pt x="2448065" y="1544503"/>
                    <a:pt x="2439975" y="1550599"/>
                    <a:pt x="2430077" y="1544789"/>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 name="Google Shape;4582;p48">
              <a:extLst>
                <a:ext uri="{FF2B5EF4-FFF2-40B4-BE49-F238E27FC236}">
                  <a16:creationId xmlns:a16="http://schemas.microsoft.com/office/drawing/2014/main" id="{12EB2A49-41B7-7273-F34F-156604D35CC0}"/>
                </a:ext>
              </a:extLst>
            </p:cNvPr>
            <p:cNvSpPr/>
            <p:nvPr/>
          </p:nvSpPr>
          <p:spPr>
            <a:xfrm>
              <a:off x="6042246" y="1815046"/>
              <a:ext cx="173984" cy="241344"/>
            </a:xfrm>
            <a:custGeom>
              <a:avLst/>
              <a:gdLst/>
              <a:ahLst/>
              <a:cxnLst/>
              <a:rect l="l" t="t" r="r" b="b"/>
              <a:pathLst>
                <a:path w="173984" h="241344" extrusionOk="0">
                  <a:moveTo>
                    <a:pt x="155996" y="239077"/>
                  </a:moveTo>
                  <a:lnTo>
                    <a:pt x="0" y="148876"/>
                  </a:lnTo>
                  <a:lnTo>
                    <a:pt x="0" y="0"/>
                  </a:lnTo>
                  <a:lnTo>
                    <a:pt x="155996" y="90106"/>
                  </a:lnTo>
                  <a:cubicBezTo>
                    <a:pt x="167094" y="98069"/>
                    <a:pt x="173766" y="110823"/>
                    <a:pt x="173985" y="124492"/>
                  </a:cubicBezTo>
                  <a:lnTo>
                    <a:pt x="173985" y="225457"/>
                  </a:lnTo>
                  <a:cubicBezTo>
                    <a:pt x="173985" y="238696"/>
                    <a:pt x="165895" y="245078"/>
                    <a:pt x="155996" y="23907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 name="Google Shape;4583;p48">
              <a:extLst>
                <a:ext uri="{FF2B5EF4-FFF2-40B4-BE49-F238E27FC236}">
                  <a16:creationId xmlns:a16="http://schemas.microsoft.com/office/drawing/2014/main" id="{607C17E3-906F-A752-9835-D63D85278BD7}"/>
                </a:ext>
              </a:extLst>
            </p:cNvPr>
            <p:cNvSpPr/>
            <p:nvPr/>
          </p:nvSpPr>
          <p:spPr>
            <a:xfrm>
              <a:off x="3824606" y="578160"/>
              <a:ext cx="40165" cy="72472"/>
            </a:xfrm>
            <a:custGeom>
              <a:avLst/>
              <a:gdLst/>
              <a:ahLst/>
              <a:cxnLst/>
              <a:rect l="l" t="t" r="r" b="b"/>
              <a:pathLst>
                <a:path w="40165" h="72472" extrusionOk="0">
                  <a:moveTo>
                    <a:pt x="19702" y="39213"/>
                  </a:moveTo>
                  <a:cubicBezTo>
                    <a:pt x="14343" y="34706"/>
                    <a:pt x="9642" y="29481"/>
                    <a:pt x="5711" y="23687"/>
                  </a:cubicBezTo>
                  <a:cubicBezTo>
                    <a:pt x="3103" y="19577"/>
                    <a:pt x="1656" y="14838"/>
                    <a:pt x="1523" y="9971"/>
                  </a:cubicBezTo>
                  <a:cubicBezTo>
                    <a:pt x="1523" y="4892"/>
                    <a:pt x="3236" y="1716"/>
                    <a:pt x="6663" y="446"/>
                  </a:cubicBezTo>
                  <a:cubicBezTo>
                    <a:pt x="11402" y="-686"/>
                    <a:pt x="16390" y="362"/>
                    <a:pt x="20273" y="3304"/>
                  </a:cubicBezTo>
                  <a:cubicBezTo>
                    <a:pt x="27820" y="7698"/>
                    <a:pt x="33779" y="14365"/>
                    <a:pt x="37310" y="22354"/>
                  </a:cubicBezTo>
                  <a:cubicBezTo>
                    <a:pt x="38899" y="25889"/>
                    <a:pt x="39746" y="29716"/>
                    <a:pt x="39784" y="33593"/>
                  </a:cubicBezTo>
                  <a:lnTo>
                    <a:pt x="32456" y="29307"/>
                  </a:lnTo>
                  <a:cubicBezTo>
                    <a:pt x="32446" y="25435"/>
                    <a:pt x="31361" y="21642"/>
                    <a:pt x="29315" y="18353"/>
                  </a:cubicBezTo>
                  <a:cubicBezTo>
                    <a:pt x="27059" y="14814"/>
                    <a:pt x="23947" y="11899"/>
                    <a:pt x="20273" y="9876"/>
                  </a:cubicBezTo>
                  <a:cubicBezTo>
                    <a:pt x="17893" y="8035"/>
                    <a:pt x="14867" y="7244"/>
                    <a:pt x="11897" y="7685"/>
                  </a:cubicBezTo>
                  <a:cubicBezTo>
                    <a:pt x="9899" y="8352"/>
                    <a:pt x="8852" y="10352"/>
                    <a:pt x="8852" y="13591"/>
                  </a:cubicBezTo>
                  <a:cubicBezTo>
                    <a:pt x="8956" y="16577"/>
                    <a:pt x="9946" y="19463"/>
                    <a:pt x="11707" y="21878"/>
                  </a:cubicBezTo>
                  <a:cubicBezTo>
                    <a:pt x="14410" y="25801"/>
                    <a:pt x="17608" y="29356"/>
                    <a:pt x="21225" y="32450"/>
                  </a:cubicBezTo>
                  <a:cubicBezTo>
                    <a:pt x="25289" y="35896"/>
                    <a:pt x="29077" y="39653"/>
                    <a:pt x="32551" y="43690"/>
                  </a:cubicBezTo>
                  <a:cubicBezTo>
                    <a:pt x="34911" y="46585"/>
                    <a:pt x="36862" y="49789"/>
                    <a:pt x="38357" y="53215"/>
                  </a:cubicBezTo>
                  <a:cubicBezTo>
                    <a:pt x="39565" y="56243"/>
                    <a:pt x="40184" y="59478"/>
                    <a:pt x="40165" y="62740"/>
                  </a:cubicBezTo>
                  <a:cubicBezTo>
                    <a:pt x="40165" y="67883"/>
                    <a:pt x="38452" y="71027"/>
                    <a:pt x="34930" y="72265"/>
                  </a:cubicBezTo>
                  <a:cubicBezTo>
                    <a:pt x="30000" y="73000"/>
                    <a:pt x="24975" y="71769"/>
                    <a:pt x="20939" y="68836"/>
                  </a:cubicBezTo>
                  <a:cubicBezTo>
                    <a:pt x="16989" y="66477"/>
                    <a:pt x="13392" y="63558"/>
                    <a:pt x="10279" y="60168"/>
                  </a:cubicBezTo>
                  <a:cubicBezTo>
                    <a:pt x="7177" y="56803"/>
                    <a:pt x="4607" y="52980"/>
                    <a:pt x="2665" y="48833"/>
                  </a:cubicBezTo>
                  <a:cubicBezTo>
                    <a:pt x="980" y="45220"/>
                    <a:pt x="76" y="41293"/>
                    <a:pt x="0" y="37308"/>
                  </a:cubicBezTo>
                  <a:lnTo>
                    <a:pt x="7329" y="41594"/>
                  </a:lnTo>
                  <a:cubicBezTo>
                    <a:pt x="7395" y="45632"/>
                    <a:pt x="8690" y="49553"/>
                    <a:pt x="11041" y="52834"/>
                  </a:cubicBezTo>
                  <a:cubicBezTo>
                    <a:pt x="13468" y="56677"/>
                    <a:pt x="16713" y="59932"/>
                    <a:pt x="20558" y="62359"/>
                  </a:cubicBezTo>
                  <a:cubicBezTo>
                    <a:pt x="23109" y="64223"/>
                    <a:pt x="26269" y="65072"/>
                    <a:pt x="29410" y="64740"/>
                  </a:cubicBezTo>
                  <a:cubicBezTo>
                    <a:pt x="31504" y="64073"/>
                    <a:pt x="32456" y="62168"/>
                    <a:pt x="32456" y="59025"/>
                  </a:cubicBezTo>
                  <a:cubicBezTo>
                    <a:pt x="32427" y="55849"/>
                    <a:pt x="31437" y="52758"/>
                    <a:pt x="29600" y="50167"/>
                  </a:cubicBezTo>
                  <a:cubicBezTo>
                    <a:pt x="26726" y="46153"/>
                    <a:pt x="23404" y="42479"/>
                    <a:pt x="19702" y="39213"/>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 name="Google Shape;4584;p48">
              <a:extLst>
                <a:ext uri="{FF2B5EF4-FFF2-40B4-BE49-F238E27FC236}">
                  <a16:creationId xmlns:a16="http://schemas.microsoft.com/office/drawing/2014/main" id="{409932CA-9853-F629-6410-164398769758}"/>
                </a:ext>
              </a:extLst>
            </p:cNvPr>
            <p:cNvSpPr/>
            <p:nvPr/>
          </p:nvSpPr>
          <p:spPr>
            <a:xfrm>
              <a:off x="3871213" y="621212"/>
              <a:ext cx="35348" cy="54941"/>
            </a:xfrm>
            <a:custGeom>
              <a:avLst/>
              <a:gdLst/>
              <a:ahLst/>
              <a:cxnLst/>
              <a:rect l="l" t="t" r="r" b="b"/>
              <a:pathLst>
                <a:path w="35348" h="54941" extrusionOk="0">
                  <a:moveTo>
                    <a:pt x="18875" y="51977"/>
                  </a:moveTo>
                  <a:cubicBezTo>
                    <a:pt x="13135" y="48563"/>
                    <a:pt x="8434" y="43659"/>
                    <a:pt x="5264" y="37785"/>
                  </a:cubicBezTo>
                  <a:cubicBezTo>
                    <a:pt x="1838" y="31676"/>
                    <a:pt x="39" y="24788"/>
                    <a:pt x="29" y="17782"/>
                  </a:cubicBezTo>
                  <a:lnTo>
                    <a:pt x="29" y="16354"/>
                  </a:lnTo>
                  <a:cubicBezTo>
                    <a:pt x="-170" y="12433"/>
                    <a:pt x="648" y="8529"/>
                    <a:pt x="2409" y="5019"/>
                  </a:cubicBezTo>
                  <a:cubicBezTo>
                    <a:pt x="3665" y="2461"/>
                    <a:pt x="6073" y="656"/>
                    <a:pt x="8881" y="161"/>
                  </a:cubicBezTo>
                  <a:cubicBezTo>
                    <a:pt x="12203" y="-359"/>
                    <a:pt x="15601" y="390"/>
                    <a:pt x="18399" y="2257"/>
                  </a:cubicBezTo>
                  <a:cubicBezTo>
                    <a:pt x="23757" y="5352"/>
                    <a:pt x="28097" y="9957"/>
                    <a:pt x="30867" y="15496"/>
                  </a:cubicBezTo>
                  <a:cubicBezTo>
                    <a:pt x="33932" y="21744"/>
                    <a:pt x="35474" y="28634"/>
                    <a:pt x="35340" y="35594"/>
                  </a:cubicBezTo>
                  <a:lnTo>
                    <a:pt x="35340" y="38737"/>
                  </a:lnTo>
                  <a:lnTo>
                    <a:pt x="6692" y="22831"/>
                  </a:lnTo>
                  <a:cubicBezTo>
                    <a:pt x="6797" y="27522"/>
                    <a:pt x="8005" y="32121"/>
                    <a:pt x="10213" y="36261"/>
                  </a:cubicBezTo>
                  <a:cubicBezTo>
                    <a:pt x="12136" y="40198"/>
                    <a:pt x="15134" y="43503"/>
                    <a:pt x="18875" y="45786"/>
                  </a:cubicBezTo>
                  <a:cubicBezTo>
                    <a:pt x="20721" y="47055"/>
                    <a:pt x="22920" y="47720"/>
                    <a:pt x="25156" y="47691"/>
                  </a:cubicBezTo>
                  <a:cubicBezTo>
                    <a:pt x="26870" y="47538"/>
                    <a:pt x="28488" y="46798"/>
                    <a:pt x="29725" y="45595"/>
                  </a:cubicBezTo>
                  <a:lnTo>
                    <a:pt x="34008" y="51977"/>
                  </a:lnTo>
                  <a:cubicBezTo>
                    <a:pt x="30962" y="55882"/>
                    <a:pt x="25727" y="55978"/>
                    <a:pt x="18875" y="51977"/>
                  </a:cubicBezTo>
                  <a:close/>
                  <a:moveTo>
                    <a:pt x="18018" y="8924"/>
                  </a:moveTo>
                  <a:cubicBezTo>
                    <a:pt x="15962" y="7338"/>
                    <a:pt x="13164" y="7114"/>
                    <a:pt x="10880" y="8353"/>
                  </a:cubicBezTo>
                  <a:cubicBezTo>
                    <a:pt x="8567" y="10355"/>
                    <a:pt x="7273" y="13292"/>
                    <a:pt x="7358" y="16354"/>
                  </a:cubicBezTo>
                  <a:lnTo>
                    <a:pt x="27916" y="28260"/>
                  </a:lnTo>
                  <a:lnTo>
                    <a:pt x="27916" y="27593"/>
                  </a:lnTo>
                  <a:cubicBezTo>
                    <a:pt x="27821" y="23668"/>
                    <a:pt x="26812" y="19820"/>
                    <a:pt x="24966" y="16354"/>
                  </a:cubicBezTo>
                  <a:cubicBezTo>
                    <a:pt x="23405" y="13263"/>
                    <a:pt x="20997" y="10684"/>
                    <a:pt x="18018" y="8924"/>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 name="Google Shape;4585;p48">
              <a:extLst>
                <a:ext uri="{FF2B5EF4-FFF2-40B4-BE49-F238E27FC236}">
                  <a16:creationId xmlns:a16="http://schemas.microsoft.com/office/drawing/2014/main" id="{DDFF5CC0-D1B2-8518-A48D-BC38B3FEE1CF}"/>
                </a:ext>
              </a:extLst>
            </p:cNvPr>
            <p:cNvSpPr/>
            <p:nvPr/>
          </p:nvSpPr>
          <p:spPr>
            <a:xfrm>
              <a:off x="3913502" y="644554"/>
              <a:ext cx="33883" cy="60925"/>
            </a:xfrm>
            <a:custGeom>
              <a:avLst/>
              <a:gdLst/>
              <a:ahLst/>
              <a:cxnLst/>
              <a:rect l="l" t="t" r="r" b="b"/>
              <a:pathLst>
                <a:path w="33883" h="60925" extrusionOk="0">
                  <a:moveTo>
                    <a:pt x="26174" y="56353"/>
                  </a:moveTo>
                  <a:cubicBezTo>
                    <a:pt x="25593" y="54563"/>
                    <a:pt x="25241" y="52707"/>
                    <a:pt x="25127" y="50829"/>
                  </a:cubicBezTo>
                  <a:cubicBezTo>
                    <a:pt x="21386" y="52815"/>
                    <a:pt x="16837" y="52482"/>
                    <a:pt x="13420" y="49972"/>
                  </a:cubicBezTo>
                  <a:cubicBezTo>
                    <a:pt x="9537" y="47601"/>
                    <a:pt x="6272" y="44336"/>
                    <a:pt x="3902" y="40447"/>
                  </a:cubicBezTo>
                  <a:cubicBezTo>
                    <a:pt x="1418" y="36827"/>
                    <a:pt x="57" y="32551"/>
                    <a:pt x="0" y="28159"/>
                  </a:cubicBezTo>
                  <a:cubicBezTo>
                    <a:pt x="0" y="23206"/>
                    <a:pt x="1618" y="20349"/>
                    <a:pt x="4854" y="19492"/>
                  </a:cubicBezTo>
                  <a:cubicBezTo>
                    <a:pt x="9737" y="19010"/>
                    <a:pt x="14629" y="20368"/>
                    <a:pt x="18560" y="23302"/>
                  </a:cubicBezTo>
                  <a:lnTo>
                    <a:pt x="25412" y="27207"/>
                  </a:lnTo>
                  <a:lnTo>
                    <a:pt x="25412" y="23492"/>
                  </a:lnTo>
                  <a:cubicBezTo>
                    <a:pt x="25403" y="20678"/>
                    <a:pt x="24651" y="17915"/>
                    <a:pt x="23223" y="15491"/>
                  </a:cubicBezTo>
                  <a:cubicBezTo>
                    <a:pt x="21662" y="12855"/>
                    <a:pt x="19435" y="10684"/>
                    <a:pt x="16751" y="9205"/>
                  </a:cubicBezTo>
                  <a:cubicBezTo>
                    <a:pt x="14895" y="7913"/>
                    <a:pt x="12601" y="7401"/>
                    <a:pt x="10374" y="7776"/>
                  </a:cubicBezTo>
                  <a:cubicBezTo>
                    <a:pt x="8728" y="8273"/>
                    <a:pt x="7690" y="9882"/>
                    <a:pt x="7900" y="11586"/>
                  </a:cubicBezTo>
                  <a:lnTo>
                    <a:pt x="761" y="7490"/>
                  </a:lnTo>
                  <a:cubicBezTo>
                    <a:pt x="676" y="5394"/>
                    <a:pt x="1466" y="3356"/>
                    <a:pt x="2950" y="1870"/>
                  </a:cubicBezTo>
                  <a:cubicBezTo>
                    <a:pt x="4607" y="446"/>
                    <a:pt x="6786" y="-213"/>
                    <a:pt x="8947" y="61"/>
                  </a:cubicBezTo>
                  <a:cubicBezTo>
                    <a:pt x="11850" y="393"/>
                    <a:pt x="14648" y="1369"/>
                    <a:pt x="17132" y="2918"/>
                  </a:cubicBezTo>
                  <a:cubicBezTo>
                    <a:pt x="21681" y="5399"/>
                    <a:pt x="25517" y="9008"/>
                    <a:pt x="28268" y="13396"/>
                  </a:cubicBezTo>
                  <a:cubicBezTo>
                    <a:pt x="30895" y="17497"/>
                    <a:pt x="32341" y="22242"/>
                    <a:pt x="32455" y="27112"/>
                  </a:cubicBezTo>
                  <a:lnTo>
                    <a:pt x="32455" y="49019"/>
                  </a:lnTo>
                  <a:cubicBezTo>
                    <a:pt x="32379" y="52815"/>
                    <a:pt x="32865" y="56602"/>
                    <a:pt x="33883" y="60259"/>
                  </a:cubicBezTo>
                  <a:lnTo>
                    <a:pt x="33883" y="60925"/>
                  </a:lnTo>
                  <a:close/>
                  <a:moveTo>
                    <a:pt x="14467" y="43971"/>
                  </a:moveTo>
                  <a:cubicBezTo>
                    <a:pt x="16342" y="45144"/>
                    <a:pt x="18541" y="45710"/>
                    <a:pt x="20749" y="45590"/>
                  </a:cubicBezTo>
                  <a:cubicBezTo>
                    <a:pt x="22547" y="45530"/>
                    <a:pt x="24185" y="44514"/>
                    <a:pt x="25032" y="42923"/>
                  </a:cubicBezTo>
                  <a:lnTo>
                    <a:pt x="25032" y="33398"/>
                  </a:lnTo>
                  <a:lnTo>
                    <a:pt x="19511" y="30160"/>
                  </a:lnTo>
                  <a:cubicBezTo>
                    <a:pt x="10945" y="25207"/>
                    <a:pt x="6662" y="25683"/>
                    <a:pt x="6662" y="31493"/>
                  </a:cubicBezTo>
                  <a:cubicBezTo>
                    <a:pt x="6653" y="34072"/>
                    <a:pt x="7414" y="36593"/>
                    <a:pt x="8851" y="38732"/>
                  </a:cubicBezTo>
                  <a:cubicBezTo>
                    <a:pt x="10270" y="40907"/>
                    <a:pt x="12202" y="42704"/>
                    <a:pt x="14467" y="43971"/>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 name="Google Shape;4586;p48">
              <a:extLst>
                <a:ext uri="{FF2B5EF4-FFF2-40B4-BE49-F238E27FC236}">
                  <a16:creationId xmlns:a16="http://schemas.microsoft.com/office/drawing/2014/main" id="{E680026A-9536-5971-A3D7-4F952E385978}"/>
                </a:ext>
              </a:extLst>
            </p:cNvPr>
            <p:cNvSpPr/>
            <p:nvPr/>
          </p:nvSpPr>
          <p:spPr>
            <a:xfrm>
              <a:off x="3956522" y="663093"/>
              <a:ext cx="19892" cy="51720"/>
            </a:xfrm>
            <a:custGeom>
              <a:avLst/>
              <a:gdLst/>
              <a:ahLst/>
              <a:cxnLst/>
              <a:rect l="l" t="t" r="r" b="b"/>
              <a:pathLst>
                <a:path w="19892" h="51720" extrusionOk="0">
                  <a:moveTo>
                    <a:pt x="19892" y="18955"/>
                  </a:moveTo>
                  <a:cubicBezTo>
                    <a:pt x="18807" y="18085"/>
                    <a:pt x="17656" y="17290"/>
                    <a:pt x="16466" y="16573"/>
                  </a:cubicBezTo>
                  <a:cubicBezTo>
                    <a:pt x="11897" y="13906"/>
                    <a:pt x="8728" y="14383"/>
                    <a:pt x="6948" y="18002"/>
                  </a:cubicBezTo>
                  <a:lnTo>
                    <a:pt x="6948" y="51721"/>
                  </a:lnTo>
                  <a:lnTo>
                    <a:pt x="0" y="47625"/>
                  </a:lnTo>
                  <a:lnTo>
                    <a:pt x="0" y="0"/>
                  </a:lnTo>
                  <a:lnTo>
                    <a:pt x="6758" y="3905"/>
                  </a:lnTo>
                  <a:lnTo>
                    <a:pt x="6758" y="9430"/>
                  </a:lnTo>
                  <a:cubicBezTo>
                    <a:pt x="9042" y="6572"/>
                    <a:pt x="12278" y="6286"/>
                    <a:pt x="16275" y="8763"/>
                  </a:cubicBezTo>
                  <a:cubicBezTo>
                    <a:pt x="17408" y="9388"/>
                    <a:pt x="18436" y="10192"/>
                    <a:pt x="19321" y="11144"/>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 name="Google Shape;4587;p48">
              <a:extLst>
                <a:ext uri="{FF2B5EF4-FFF2-40B4-BE49-F238E27FC236}">
                  <a16:creationId xmlns:a16="http://schemas.microsoft.com/office/drawing/2014/main" id="{C59FBFA3-0E0B-2B27-1CDD-D9DE556513FE}"/>
                </a:ext>
              </a:extLst>
            </p:cNvPr>
            <p:cNvSpPr/>
            <p:nvPr/>
          </p:nvSpPr>
          <p:spPr>
            <a:xfrm>
              <a:off x="3980286" y="683824"/>
              <a:ext cx="34675" cy="54516"/>
            </a:xfrm>
            <a:custGeom>
              <a:avLst/>
              <a:gdLst/>
              <a:ahLst/>
              <a:cxnLst/>
              <a:rect l="l" t="t" r="r" b="b"/>
              <a:pathLst>
                <a:path w="34675" h="54516" extrusionOk="0">
                  <a:moveTo>
                    <a:pt x="18400" y="45467"/>
                  </a:moveTo>
                  <a:cubicBezTo>
                    <a:pt x="20304" y="46811"/>
                    <a:pt x="22721" y="47231"/>
                    <a:pt x="24967" y="46610"/>
                  </a:cubicBezTo>
                  <a:cubicBezTo>
                    <a:pt x="26918" y="45847"/>
                    <a:pt x="28175" y="43941"/>
                    <a:pt x="28108" y="41848"/>
                  </a:cubicBezTo>
                  <a:lnTo>
                    <a:pt x="34675" y="45658"/>
                  </a:lnTo>
                  <a:cubicBezTo>
                    <a:pt x="34694" y="48006"/>
                    <a:pt x="33847" y="50279"/>
                    <a:pt x="32296" y="52040"/>
                  </a:cubicBezTo>
                  <a:cubicBezTo>
                    <a:pt x="30716" y="53647"/>
                    <a:pt x="28555" y="54541"/>
                    <a:pt x="26300" y="54516"/>
                  </a:cubicBezTo>
                  <a:cubicBezTo>
                    <a:pt x="23501" y="54441"/>
                    <a:pt x="20770" y="53619"/>
                    <a:pt x="18400" y="52135"/>
                  </a:cubicBezTo>
                  <a:cubicBezTo>
                    <a:pt x="12680" y="48793"/>
                    <a:pt x="8054" y="43862"/>
                    <a:pt x="5075" y="37943"/>
                  </a:cubicBezTo>
                  <a:cubicBezTo>
                    <a:pt x="1715" y="31610"/>
                    <a:pt x="-17" y="24539"/>
                    <a:pt x="31" y="17369"/>
                  </a:cubicBezTo>
                  <a:lnTo>
                    <a:pt x="31" y="15940"/>
                  </a:lnTo>
                  <a:cubicBezTo>
                    <a:pt x="-169" y="12060"/>
                    <a:pt x="611" y="8193"/>
                    <a:pt x="2315" y="4700"/>
                  </a:cubicBezTo>
                  <a:cubicBezTo>
                    <a:pt x="3467" y="2168"/>
                    <a:pt x="5836" y="405"/>
                    <a:pt x="8597" y="33"/>
                  </a:cubicBezTo>
                  <a:cubicBezTo>
                    <a:pt x="11966" y="-190"/>
                    <a:pt x="15316" y="715"/>
                    <a:pt x="18114" y="2605"/>
                  </a:cubicBezTo>
                  <a:cubicBezTo>
                    <a:pt x="22864" y="5371"/>
                    <a:pt x="26823" y="9306"/>
                    <a:pt x="29631" y="14035"/>
                  </a:cubicBezTo>
                  <a:cubicBezTo>
                    <a:pt x="32543" y="18605"/>
                    <a:pt x="34219" y="23859"/>
                    <a:pt x="34485" y="29275"/>
                  </a:cubicBezTo>
                  <a:lnTo>
                    <a:pt x="27918" y="25465"/>
                  </a:lnTo>
                  <a:cubicBezTo>
                    <a:pt x="27651" y="22098"/>
                    <a:pt x="26604" y="18839"/>
                    <a:pt x="24872" y="15940"/>
                  </a:cubicBezTo>
                  <a:cubicBezTo>
                    <a:pt x="23207" y="13144"/>
                    <a:pt x="20884" y="10792"/>
                    <a:pt x="18114" y="9082"/>
                  </a:cubicBezTo>
                  <a:cubicBezTo>
                    <a:pt x="14564" y="7113"/>
                    <a:pt x="11804" y="7113"/>
                    <a:pt x="9834" y="9082"/>
                  </a:cubicBezTo>
                  <a:cubicBezTo>
                    <a:pt x="7464" y="12284"/>
                    <a:pt x="6408" y="16270"/>
                    <a:pt x="6883" y="20226"/>
                  </a:cubicBezTo>
                  <a:lnTo>
                    <a:pt x="6883" y="21750"/>
                  </a:lnTo>
                  <a:cubicBezTo>
                    <a:pt x="6798" y="26703"/>
                    <a:pt x="7807" y="31614"/>
                    <a:pt x="9834" y="36133"/>
                  </a:cubicBezTo>
                  <a:cubicBezTo>
                    <a:pt x="11652" y="40058"/>
                    <a:pt x="14650" y="43321"/>
                    <a:pt x="18400" y="45467"/>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 name="Google Shape;4588;p48">
              <a:extLst>
                <a:ext uri="{FF2B5EF4-FFF2-40B4-BE49-F238E27FC236}">
                  <a16:creationId xmlns:a16="http://schemas.microsoft.com/office/drawing/2014/main" id="{8220C7AB-FA57-D2F1-0627-E9A6E95D1C07}"/>
                </a:ext>
              </a:extLst>
            </p:cNvPr>
            <p:cNvSpPr/>
            <p:nvPr/>
          </p:nvSpPr>
          <p:spPr>
            <a:xfrm>
              <a:off x="4022575" y="681666"/>
              <a:ext cx="32718" cy="85915"/>
            </a:xfrm>
            <a:custGeom>
              <a:avLst/>
              <a:gdLst/>
              <a:ahLst/>
              <a:cxnLst/>
              <a:rect l="l" t="t" r="r" b="b"/>
              <a:pathLst>
                <a:path w="32718" h="85915" extrusionOk="0">
                  <a:moveTo>
                    <a:pt x="7614" y="29718"/>
                  </a:moveTo>
                  <a:cubicBezTo>
                    <a:pt x="11145" y="26777"/>
                    <a:pt x="16266" y="26777"/>
                    <a:pt x="19797" y="29718"/>
                  </a:cubicBezTo>
                  <a:cubicBezTo>
                    <a:pt x="28411" y="34878"/>
                    <a:pt x="33388" y="44461"/>
                    <a:pt x="32646" y="54483"/>
                  </a:cubicBezTo>
                  <a:lnTo>
                    <a:pt x="32646" y="85916"/>
                  </a:lnTo>
                  <a:lnTo>
                    <a:pt x="25603" y="81820"/>
                  </a:lnTo>
                  <a:lnTo>
                    <a:pt x="25603" y="50387"/>
                  </a:lnTo>
                  <a:cubicBezTo>
                    <a:pt x="25698" y="47343"/>
                    <a:pt x="25003" y="44327"/>
                    <a:pt x="23604" y="41624"/>
                  </a:cubicBezTo>
                  <a:cubicBezTo>
                    <a:pt x="22034" y="39026"/>
                    <a:pt x="19797" y="36890"/>
                    <a:pt x="17132" y="35433"/>
                  </a:cubicBezTo>
                  <a:cubicBezTo>
                    <a:pt x="15352" y="34286"/>
                    <a:pt x="13230" y="33814"/>
                    <a:pt x="11136" y="34100"/>
                  </a:cubicBezTo>
                  <a:cubicBezTo>
                    <a:pt x="9356" y="34510"/>
                    <a:pt x="7852" y="35699"/>
                    <a:pt x="7043" y="37338"/>
                  </a:cubicBezTo>
                  <a:lnTo>
                    <a:pt x="7043" y="71152"/>
                  </a:lnTo>
                  <a:lnTo>
                    <a:pt x="0" y="67056"/>
                  </a:lnTo>
                  <a:lnTo>
                    <a:pt x="0" y="0"/>
                  </a:lnTo>
                  <a:lnTo>
                    <a:pt x="7043" y="4001"/>
                  </a:lnTo>
                  <a:close/>
                </a:path>
              </a:pathLst>
            </a:custGeom>
            <a:solidFill>
              <a:srgbClr val="B0B3C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 name="Google Shape;4589;p48">
              <a:extLst>
                <a:ext uri="{FF2B5EF4-FFF2-40B4-BE49-F238E27FC236}">
                  <a16:creationId xmlns:a16="http://schemas.microsoft.com/office/drawing/2014/main" id="{4C666B90-068A-B813-9A34-86FEB330D660}"/>
                </a:ext>
              </a:extLst>
            </p:cNvPr>
            <p:cNvSpPr/>
            <p:nvPr/>
          </p:nvSpPr>
          <p:spPr>
            <a:xfrm>
              <a:off x="4065860" y="766513"/>
              <a:ext cx="8800" cy="10615"/>
            </a:xfrm>
            <a:custGeom>
              <a:avLst/>
              <a:gdLst/>
              <a:ahLst/>
              <a:cxnLst/>
              <a:rect l="l" t="t" r="r" b="b"/>
              <a:pathLst>
                <a:path w="8800" h="10615" extrusionOk="0">
                  <a:moveTo>
                    <a:pt x="21" y="3164"/>
                  </a:moveTo>
                  <a:cubicBezTo>
                    <a:pt x="-103" y="2053"/>
                    <a:pt x="326" y="951"/>
                    <a:pt x="1163" y="212"/>
                  </a:cubicBezTo>
                  <a:cubicBezTo>
                    <a:pt x="1829" y="-265"/>
                    <a:pt x="2971" y="212"/>
                    <a:pt x="4399" y="212"/>
                  </a:cubicBezTo>
                  <a:cubicBezTo>
                    <a:pt x="5741" y="1038"/>
                    <a:pt x="6845" y="2183"/>
                    <a:pt x="7635" y="3545"/>
                  </a:cubicBezTo>
                  <a:cubicBezTo>
                    <a:pt x="8378" y="4818"/>
                    <a:pt x="8768" y="6263"/>
                    <a:pt x="8777" y="7736"/>
                  </a:cubicBezTo>
                  <a:cubicBezTo>
                    <a:pt x="8911" y="8767"/>
                    <a:pt x="8473" y="9788"/>
                    <a:pt x="7635" y="10403"/>
                  </a:cubicBezTo>
                  <a:cubicBezTo>
                    <a:pt x="6874" y="10880"/>
                    <a:pt x="5827" y="10403"/>
                    <a:pt x="4399" y="10403"/>
                  </a:cubicBezTo>
                  <a:cubicBezTo>
                    <a:pt x="3029" y="9659"/>
                    <a:pt x="1906" y="8534"/>
                    <a:pt x="1163" y="7165"/>
                  </a:cubicBezTo>
                  <a:cubicBezTo>
                    <a:pt x="440" y="5955"/>
                    <a:pt x="40" y="4575"/>
                    <a:pt x="21" y="3164"/>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 name="Google Shape;4590;p48">
              <a:extLst>
                <a:ext uri="{FF2B5EF4-FFF2-40B4-BE49-F238E27FC236}">
                  <a16:creationId xmlns:a16="http://schemas.microsoft.com/office/drawing/2014/main" id="{DEC31105-D502-72FE-51AF-BFEE2572AAF0}"/>
                </a:ext>
              </a:extLst>
            </p:cNvPr>
            <p:cNvSpPr/>
            <p:nvPr/>
          </p:nvSpPr>
          <p:spPr>
            <a:xfrm>
              <a:off x="4086317" y="778377"/>
              <a:ext cx="8807" cy="10445"/>
            </a:xfrm>
            <a:custGeom>
              <a:avLst/>
              <a:gdLst/>
              <a:ahLst/>
              <a:cxnLst/>
              <a:rect l="l" t="t" r="r" b="b"/>
              <a:pathLst>
                <a:path w="8807" h="10445" extrusionOk="0">
                  <a:moveTo>
                    <a:pt x="27" y="3111"/>
                  </a:moveTo>
                  <a:cubicBezTo>
                    <a:pt x="-116" y="2025"/>
                    <a:pt x="313" y="942"/>
                    <a:pt x="1169" y="254"/>
                  </a:cubicBezTo>
                  <a:cubicBezTo>
                    <a:pt x="1835" y="-317"/>
                    <a:pt x="2978" y="254"/>
                    <a:pt x="4405" y="254"/>
                  </a:cubicBezTo>
                  <a:cubicBezTo>
                    <a:pt x="7051" y="1848"/>
                    <a:pt x="8707" y="4687"/>
                    <a:pt x="8784" y="7779"/>
                  </a:cubicBezTo>
                  <a:cubicBezTo>
                    <a:pt x="8917" y="8809"/>
                    <a:pt x="8479" y="9830"/>
                    <a:pt x="7641" y="10446"/>
                  </a:cubicBezTo>
                  <a:cubicBezTo>
                    <a:pt x="6975" y="10446"/>
                    <a:pt x="5833" y="10446"/>
                    <a:pt x="4405" y="10446"/>
                  </a:cubicBezTo>
                  <a:cubicBezTo>
                    <a:pt x="3035" y="9701"/>
                    <a:pt x="1912" y="8576"/>
                    <a:pt x="1169" y="7207"/>
                  </a:cubicBezTo>
                  <a:cubicBezTo>
                    <a:pt x="427" y="5970"/>
                    <a:pt x="27" y="4555"/>
                    <a:pt x="27" y="3111"/>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 name="Google Shape;4591;p48">
              <a:extLst>
                <a:ext uri="{FF2B5EF4-FFF2-40B4-BE49-F238E27FC236}">
                  <a16:creationId xmlns:a16="http://schemas.microsoft.com/office/drawing/2014/main" id="{4189C53D-43E0-F2A8-94E3-A5B908D04EA3}"/>
                </a:ext>
              </a:extLst>
            </p:cNvPr>
            <p:cNvSpPr/>
            <p:nvPr/>
          </p:nvSpPr>
          <p:spPr>
            <a:xfrm>
              <a:off x="4106781" y="790188"/>
              <a:ext cx="8804" cy="10445"/>
            </a:xfrm>
            <a:custGeom>
              <a:avLst/>
              <a:gdLst/>
              <a:ahLst/>
              <a:cxnLst/>
              <a:rect l="l" t="t" r="r" b="b"/>
              <a:pathLst>
                <a:path w="8804" h="10445" extrusionOk="0">
                  <a:moveTo>
                    <a:pt x="27" y="3111"/>
                  </a:moveTo>
                  <a:cubicBezTo>
                    <a:pt x="-116" y="2025"/>
                    <a:pt x="313" y="942"/>
                    <a:pt x="1169" y="254"/>
                  </a:cubicBezTo>
                  <a:cubicBezTo>
                    <a:pt x="1835" y="-318"/>
                    <a:pt x="2978" y="254"/>
                    <a:pt x="4405" y="254"/>
                  </a:cubicBezTo>
                  <a:cubicBezTo>
                    <a:pt x="5795" y="976"/>
                    <a:pt x="6918" y="2107"/>
                    <a:pt x="7641" y="3493"/>
                  </a:cubicBezTo>
                  <a:cubicBezTo>
                    <a:pt x="8374" y="4770"/>
                    <a:pt x="8764" y="6212"/>
                    <a:pt x="8783" y="7683"/>
                  </a:cubicBezTo>
                  <a:cubicBezTo>
                    <a:pt x="8907" y="8741"/>
                    <a:pt x="8479" y="9788"/>
                    <a:pt x="7641" y="10446"/>
                  </a:cubicBezTo>
                  <a:cubicBezTo>
                    <a:pt x="6975" y="10446"/>
                    <a:pt x="5833" y="10446"/>
                    <a:pt x="4405" y="9874"/>
                  </a:cubicBezTo>
                  <a:cubicBezTo>
                    <a:pt x="3035" y="9129"/>
                    <a:pt x="1912" y="8004"/>
                    <a:pt x="1169" y="6636"/>
                  </a:cubicBezTo>
                  <a:cubicBezTo>
                    <a:pt x="522" y="5567"/>
                    <a:pt x="132" y="4359"/>
                    <a:pt x="27" y="3111"/>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 name="Google Shape;4592;p48">
              <a:extLst>
                <a:ext uri="{FF2B5EF4-FFF2-40B4-BE49-F238E27FC236}">
                  <a16:creationId xmlns:a16="http://schemas.microsoft.com/office/drawing/2014/main" id="{DE162A28-D13F-1E1A-E80E-B22EA5265BCF}"/>
                </a:ext>
              </a:extLst>
            </p:cNvPr>
            <p:cNvSpPr/>
            <p:nvPr/>
          </p:nvSpPr>
          <p:spPr>
            <a:xfrm>
              <a:off x="6091738" y="1886219"/>
              <a:ext cx="73770" cy="113063"/>
            </a:xfrm>
            <a:custGeom>
              <a:avLst/>
              <a:gdLst/>
              <a:ahLst/>
              <a:cxnLst/>
              <a:rect l="l" t="t" r="r" b="b"/>
              <a:pathLst>
                <a:path w="73770" h="113063" extrusionOk="0">
                  <a:moveTo>
                    <a:pt x="72240" y="104944"/>
                  </a:moveTo>
                  <a:lnTo>
                    <a:pt x="57011" y="78751"/>
                  </a:lnTo>
                  <a:cubicBezTo>
                    <a:pt x="61932" y="73683"/>
                    <a:pt x="64435" y="66739"/>
                    <a:pt x="63864" y="59701"/>
                  </a:cubicBezTo>
                  <a:cubicBezTo>
                    <a:pt x="62646" y="37222"/>
                    <a:pt x="50806" y="16676"/>
                    <a:pt x="31980" y="4360"/>
                  </a:cubicBezTo>
                  <a:cubicBezTo>
                    <a:pt x="14277" y="-5831"/>
                    <a:pt x="0" y="2455"/>
                    <a:pt x="0" y="22839"/>
                  </a:cubicBezTo>
                  <a:cubicBezTo>
                    <a:pt x="1142" y="45585"/>
                    <a:pt x="13201" y="66378"/>
                    <a:pt x="32360" y="78655"/>
                  </a:cubicBezTo>
                  <a:cubicBezTo>
                    <a:pt x="37776" y="82303"/>
                    <a:pt x="44410" y="83675"/>
                    <a:pt x="50825" y="82465"/>
                  </a:cubicBezTo>
                  <a:lnTo>
                    <a:pt x="66148" y="109040"/>
                  </a:lnTo>
                  <a:cubicBezTo>
                    <a:pt x="67957" y="112088"/>
                    <a:pt x="70812" y="113803"/>
                    <a:pt x="72621" y="112755"/>
                  </a:cubicBezTo>
                  <a:cubicBezTo>
                    <a:pt x="74429" y="111707"/>
                    <a:pt x="73953" y="108088"/>
                    <a:pt x="72240" y="104944"/>
                  </a:cubicBezTo>
                  <a:close/>
                  <a:moveTo>
                    <a:pt x="49683" y="70273"/>
                  </a:moveTo>
                  <a:cubicBezTo>
                    <a:pt x="49131" y="70083"/>
                    <a:pt x="48522" y="70083"/>
                    <a:pt x="47970" y="70273"/>
                  </a:cubicBezTo>
                  <a:cubicBezTo>
                    <a:pt x="47532" y="70578"/>
                    <a:pt x="47198" y="71007"/>
                    <a:pt x="47018" y="71512"/>
                  </a:cubicBezTo>
                  <a:cubicBezTo>
                    <a:pt x="42011" y="72845"/>
                    <a:pt x="36682" y="71978"/>
                    <a:pt x="32360" y="69130"/>
                  </a:cubicBezTo>
                  <a:cubicBezTo>
                    <a:pt x="18198" y="59910"/>
                    <a:pt x="9289" y="44480"/>
                    <a:pt x="8376" y="27601"/>
                  </a:cubicBezTo>
                  <a:cubicBezTo>
                    <a:pt x="8376" y="12266"/>
                    <a:pt x="19131" y="6075"/>
                    <a:pt x="32360" y="13790"/>
                  </a:cubicBezTo>
                  <a:cubicBezTo>
                    <a:pt x="46494" y="23020"/>
                    <a:pt x="55374" y="38450"/>
                    <a:pt x="56250" y="55319"/>
                  </a:cubicBezTo>
                  <a:cubicBezTo>
                    <a:pt x="56678" y="61082"/>
                    <a:pt x="54213" y="66682"/>
                    <a:pt x="49683" y="70273"/>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 name="Google Shape;4593;p48">
              <a:extLst>
                <a:ext uri="{FF2B5EF4-FFF2-40B4-BE49-F238E27FC236}">
                  <a16:creationId xmlns:a16="http://schemas.microsoft.com/office/drawing/2014/main" id="{EB31154E-550E-70E4-9F82-31E3DC4C8B91}"/>
                </a:ext>
              </a:extLst>
            </p:cNvPr>
            <p:cNvSpPr/>
            <p:nvPr/>
          </p:nvSpPr>
          <p:spPr>
            <a:xfrm>
              <a:off x="5099606" y="2084115"/>
              <a:ext cx="833576" cy="1053763"/>
            </a:xfrm>
            <a:custGeom>
              <a:avLst/>
              <a:gdLst/>
              <a:ahLst/>
              <a:cxnLst/>
              <a:rect l="l" t="t" r="r" b="b"/>
              <a:pathLst>
                <a:path w="833576" h="1053763" extrusionOk="0">
                  <a:moveTo>
                    <a:pt x="724017" y="325006"/>
                  </a:moveTo>
                  <a:cubicBezTo>
                    <a:pt x="569829" y="64973"/>
                    <a:pt x="310279" y="-65519"/>
                    <a:pt x="144289" y="32684"/>
                  </a:cubicBezTo>
                  <a:lnTo>
                    <a:pt x="0" y="115646"/>
                  </a:lnTo>
                  <a:lnTo>
                    <a:pt x="55298" y="207753"/>
                  </a:lnTo>
                  <a:cubicBezTo>
                    <a:pt x="64198" y="193570"/>
                    <a:pt x="74743" y="180502"/>
                    <a:pt x="86707" y="168796"/>
                  </a:cubicBezTo>
                  <a:cubicBezTo>
                    <a:pt x="226999" y="123266"/>
                    <a:pt x="419829" y="231947"/>
                    <a:pt x="538801" y="432067"/>
                  </a:cubicBezTo>
                  <a:cubicBezTo>
                    <a:pt x="657773" y="632187"/>
                    <a:pt x="660248" y="853929"/>
                    <a:pt x="553173" y="955370"/>
                  </a:cubicBezTo>
                  <a:cubicBezTo>
                    <a:pt x="539087" y="959809"/>
                    <a:pt x="524572" y="962714"/>
                    <a:pt x="509867" y="964038"/>
                  </a:cubicBezTo>
                  <a:lnTo>
                    <a:pt x="563833" y="1053764"/>
                  </a:lnTo>
                  <a:lnTo>
                    <a:pt x="702507" y="974230"/>
                  </a:lnTo>
                  <a:cubicBezTo>
                    <a:pt x="868496" y="875646"/>
                    <a:pt x="878109" y="584943"/>
                    <a:pt x="724017" y="325006"/>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 name="Google Shape;4594;p48">
              <a:extLst>
                <a:ext uri="{FF2B5EF4-FFF2-40B4-BE49-F238E27FC236}">
                  <a16:creationId xmlns:a16="http://schemas.microsoft.com/office/drawing/2014/main" id="{93034D4E-89BB-8F9F-8E0F-C363972C4E6D}"/>
                </a:ext>
              </a:extLst>
            </p:cNvPr>
            <p:cNvSpPr/>
            <p:nvPr/>
          </p:nvSpPr>
          <p:spPr>
            <a:xfrm>
              <a:off x="4974070" y="2163744"/>
              <a:ext cx="820424" cy="1006964"/>
            </a:xfrm>
            <a:custGeom>
              <a:avLst/>
              <a:gdLst/>
              <a:ahLst/>
              <a:cxnLst/>
              <a:rect l="l" t="t" r="r" b="b"/>
              <a:pathLst>
                <a:path w="820424" h="1006964" extrusionOk="0">
                  <a:moveTo>
                    <a:pt x="710783" y="325006"/>
                  </a:moveTo>
                  <a:cubicBezTo>
                    <a:pt x="556595" y="64973"/>
                    <a:pt x="297046" y="-65519"/>
                    <a:pt x="131056" y="32684"/>
                  </a:cubicBezTo>
                  <a:cubicBezTo>
                    <a:pt x="-34934" y="130886"/>
                    <a:pt x="-44547" y="421970"/>
                    <a:pt x="109641" y="682003"/>
                  </a:cubicBezTo>
                  <a:cubicBezTo>
                    <a:pt x="263829" y="942035"/>
                    <a:pt x="523378" y="1072528"/>
                    <a:pt x="689368" y="974230"/>
                  </a:cubicBezTo>
                  <a:cubicBezTo>
                    <a:pt x="855358" y="875932"/>
                    <a:pt x="864971" y="584848"/>
                    <a:pt x="710783" y="325006"/>
                  </a:cubicBezTo>
                  <a:close/>
                  <a:moveTo>
                    <a:pt x="678708" y="875836"/>
                  </a:moveTo>
                  <a:cubicBezTo>
                    <a:pt x="538321" y="921366"/>
                    <a:pt x="345586" y="812686"/>
                    <a:pt x="226614" y="612470"/>
                  </a:cubicBezTo>
                  <a:cubicBezTo>
                    <a:pt x="107642" y="412255"/>
                    <a:pt x="105168" y="190703"/>
                    <a:pt x="212242" y="89262"/>
                  </a:cubicBezTo>
                  <a:cubicBezTo>
                    <a:pt x="352534" y="43733"/>
                    <a:pt x="545364" y="152413"/>
                    <a:pt x="664336" y="352533"/>
                  </a:cubicBezTo>
                  <a:cubicBezTo>
                    <a:pt x="783309" y="552653"/>
                    <a:pt x="785783" y="774300"/>
                    <a:pt x="678708" y="875741"/>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 name="Google Shape;4595;p48">
              <a:extLst>
                <a:ext uri="{FF2B5EF4-FFF2-40B4-BE49-F238E27FC236}">
                  <a16:creationId xmlns:a16="http://schemas.microsoft.com/office/drawing/2014/main" id="{FB94A71B-011B-EAC0-DF4D-63E2FC9151A7}"/>
                </a:ext>
              </a:extLst>
            </p:cNvPr>
            <p:cNvSpPr/>
            <p:nvPr/>
          </p:nvSpPr>
          <p:spPr>
            <a:xfrm>
              <a:off x="5034477" y="2242227"/>
              <a:ext cx="618491" cy="852150"/>
            </a:xfrm>
            <a:custGeom>
              <a:avLst/>
              <a:gdLst/>
              <a:ahLst/>
              <a:cxnLst/>
              <a:rect l="l" t="t" r="r" b="b"/>
              <a:pathLst>
                <a:path w="618491" h="852150" extrusionOk="0">
                  <a:moveTo>
                    <a:pt x="166398" y="533892"/>
                  </a:moveTo>
                  <a:cubicBezTo>
                    <a:pt x="47711" y="333866"/>
                    <a:pt x="44951" y="112124"/>
                    <a:pt x="152026" y="10683"/>
                  </a:cubicBezTo>
                  <a:cubicBezTo>
                    <a:pt x="213225" y="-9224"/>
                    <a:pt x="284513" y="301"/>
                    <a:pt x="355230" y="33924"/>
                  </a:cubicBezTo>
                  <a:cubicBezTo>
                    <a:pt x="268428" y="-7414"/>
                    <a:pt x="180960" y="-12844"/>
                    <a:pt x="112146" y="28019"/>
                  </a:cubicBezTo>
                  <a:cubicBezTo>
                    <a:pt x="-29192" y="111934"/>
                    <a:pt x="-38139" y="358250"/>
                    <a:pt x="92159" y="577992"/>
                  </a:cubicBezTo>
                  <a:cubicBezTo>
                    <a:pt x="222457" y="797734"/>
                    <a:pt x="442794" y="907938"/>
                    <a:pt x="584133" y="824023"/>
                  </a:cubicBezTo>
                  <a:cubicBezTo>
                    <a:pt x="596563" y="816432"/>
                    <a:pt x="608089" y="807450"/>
                    <a:pt x="618492" y="797258"/>
                  </a:cubicBezTo>
                  <a:cubicBezTo>
                    <a:pt x="477914" y="842787"/>
                    <a:pt x="284894" y="734107"/>
                    <a:pt x="166398" y="533892"/>
                  </a:cubicBezTo>
                  <a:close/>
                </a:path>
              </a:pathLst>
            </a:custGeom>
            <a:solidFill>
              <a:srgbClr val="A1A5B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 name="Google Shape;4596;p48">
              <a:extLst>
                <a:ext uri="{FF2B5EF4-FFF2-40B4-BE49-F238E27FC236}">
                  <a16:creationId xmlns:a16="http://schemas.microsoft.com/office/drawing/2014/main" id="{E75A9C6B-2FFE-5E19-E961-46CAD294667F}"/>
                </a:ext>
              </a:extLst>
            </p:cNvPr>
            <p:cNvSpPr/>
            <p:nvPr/>
          </p:nvSpPr>
          <p:spPr>
            <a:xfrm>
              <a:off x="5108865" y="2242623"/>
              <a:ext cx="621582" cy="807149"/>
            </a:xfrm>
            <a:custGeom>
              <a:avLst/>
              <a:gdLst/>
              <a:ahLst/>
              <a:cxnLst/>
              <a:rect l="l" t="t" r="r" b="b"/>
              <a:pathLst>
                <a:path w="621582" h="807149" extrusionOk="0">
                  <a:moveTo>
                    <a:pt x="529828" y="273559"/>
                  </a:moveTo>
                  <a:cubicBezTo>
                    <a:pt x="411141" y="73534"/>
                    <a:pt x="218026" y="-35242"/>
                    <a:pt x="77734" y="10288"/>
                  </a:cubicBezTo>
                  <a:cubicBezTo>
                    <a:pt x="-29341" y="111729"/>
                    <a:pt x="-26962" y="333376"/>
                    <a:pt x="92106" y="533496"/>
                  </a:cubicBezTo>
                  <a:cubicBezTo>
                    <a:pt x="211173" y="733616"/>
                    <a:pt x="403813" y="842392"/>
                    <a:pt x="544200" y="796862"/>
                  </a:cubicBezTo>
                  <a:cubicBezTo>
                    <a:pt x="650989" y="695421"/>
                    <a:pt x="648229" y="473774"/>
                    <a:pt x="529828" y="273559"/>
                  </a:cubicBezTo>
                  <a:close/>
                </a:path>
              </a:pathLst>
            </a:custGeom>
            <a:solidFill>
              <a:srgbClr val="3E7E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 name="Google Shape;4597;p48">
              <a:extLst>
                <a:ext uri="{FF2B5EF4-FFF2-40B4-BE49-F238E27FC236}">
                  <a16:creationId xmlns:a16="http://schemas.microsoft.com/office/drawing/2014/main" id="{CF5D8025-7750-BA0D-4493-7C92D722BCEF}"/>
                </a:ext>
              </a:extLst>
            </p:cNvPr>
            <p:cNvSpPr/>
            <p:nvPr/>
          </p:nvSpPr>
          <p:spPr>
            <a:xfrm>
              <a:off x="5831808" y="2838412"/>
              <a:ext cx="311135" cy="259746"/>
            </a:xfrm>
            <a:custGeom>
              <a:avLst/>
              <a:gdLst/>
              <a:ahLst/>
              <a:cxnLst/>
              <a:rect l="l" t="t" r="r" b="b"/>
              <a:pathLst>
                <a:path w="311135" h="259746" extrusionOk="0">
                  <a:moveTo>
                    <a:pt x="0" y="0"/>
                  </a:moveTo>
                  <a:lnTo>
                    <a:pt x="311136" y="179546"/>
                  </a:lnTo>
                  <a:lnTo>
                    <a:pt x="311136" y="259747"/>
                  </a:lnTo>
                  <a:lnTo>
                    <a:pt x="0" y="80201"/>
                  </a:lnTo>
                  <a:lnTo>
                    <a:pt x="0" y="0"/>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 name="Google Shape;4598;p48">
              <a:extLst>
                <a:ext uri="{FF2B5EF4-FFF2-40B4-BE49-F238E27FC236}">
                  <a16:creationId xmlns:a16="http://schemas.microsoft.com/office/drawing/2014/main" id="{24C526C3-22F2-27DE-7D6D-008BE29C5381}"/>
                </a:ext>
              </a:extLst>
            </p:cNvPr>
            <p:cNvSpPr/>
            <p:nvPr/>
          </p:nvSpPr>
          <p:spPr>
            <a:xfrm>
              <a:off x="5831808" y="2798312"/>
              <a:ext cx="380520" cy="219646"/>
            </a:xfrm>
            <a:custGeom>
              <a:avLst/>
              <a:gdLst/>
              <a:ahLst/>
              <a:cxnLst/>
              <a:rect l="l" t="t" r="r" b="b"/>
              <a:pathLst>
                <a:path w="380520" h="219646" extrusionOk="0">
                  <a:moveTo>
                    <a:pt x="69384" y="0"/>
                  </a:moveTo>
                  <a:lnTo>
                    <a:pt x="380520" y="179546"/>
                  </a:lnTo>
                  <a:lnTo>
                    <a:pt x="311136" y="219646"/>
                  </a:lnTo>
                  <a:lnTo>
                    <a:pt x="0" y="40100"/>
                  </a:lnTo>
                  <a:lnTo>
                    <a:pt x="69384" y="0"/>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 name="Google Shape;4599;p48">
              <a:extLst>
                <a:ext uri="{FF2B5EF4-FFF2-40B4-BE49-F238E27FC236}">
                  <a16:creationId xmlns:a16="http://schemas.microsoft.com/office/drawing/2014/main" id="{E0EC73BD-1F4B-BEFA-087A-7D363A64D36D}"/>
                </a:ext>
              </a:extLst>
            </p:cNvPr>
            <p:cNvSpPr/>
            <p:nvPr/>
          </p:nvSpPr>
          <p:spPr>
            <a:xfrm>
              <a:off x="6056214" y="2910510"/>
              <a:ext cx="696628" cy="514166"/>
            </a:xfrm>
            <a:custGeom>
              <a:avLst/>
              <a:gdLst/>
              <a:ahLst/>
              <a:cxnLst/>
              <a:rect l="l" t="t" r="r" b="b"/>
              <a:pathLst>
                <a:path w="696628" h="514166" extrusionOk="0">
                  <a:moveTo>
                    <a:pt x="20772" y="62109"/>
                  </a:moveTo>
                  <a:cubicBezTo>
                    <a:pt x="50182" y="12389"/>
                    <a:pt x="99770" y="-12567"/>
                    <a:pt x="131464" y="6293"/>
                  </a:cubicBezTo>
                  <a:lnTo>
                    <a:pt x="696629" y="335096"/>
                  </a:lnTo>
                  <a:lnTo>
                    <a:pt x="588983" y="514166"/>
                  </a:lnTo>
                  <a:lnTo>
                    <a:pt x="24865" y="186030"/>
                  </a:lnTo>
                  <a:cubicBezTo>
                    <a:pt x="-6830" y="167170"/>
                    <a:pt x="-8257" y="111640"/>
                    <a:pt x="20772" y="6210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 name="Google Shape;4600;p48">
              <a:extLst>
                <a:ext uri="{FF2B5EF4-FFF2-40B4-BE49-F238E27FC236}">
                  <a16:creationId xmlns:a16="http://schemas.microsoft.com/office/drawing/2014/main" id="{E231DD51-42D1-47EC-51A2-7568DE6B4262}"/>
                </a:ext>
              </a:extLst>
            </p:cNvPr>
            <p:cNvSpPr/>
            <p:nvPr/>
          </p:nvSpPr>
          <p:spPr>
            <a:xfrm>
              <a:off x="6620145" y="3238764"/>
              <a:ext cx="156663" cy="192193"/>
            </a:xfrm>
            <a:custGeom>
              <a:avLst/>
              <a:gdLst/>
              <a:ahLst/>
              <a:cxnLst/>
              <a:rect l="l" t="t" r="r" b="b"/>
              <a:pathLst>
                <a:path w="156663" h="192193" extrusionOk="0">
                  <a:moveTo>
                    <a:pt x="135743" y="130095"/>
                  </a:moveTo>
                  <a:cubicBezTo>
                    <a:pt x="106238" y="179720"/>
                    <a:pt x="56745" y="204771"/>
                    <a:pt x="25051" y="185912"/>
                  </a:cubicBezTo>
                  <a:cubicBezTo>
                    <a:pt x="-6643" y="167052"/>
                    <a:pt x="-8547" y="111617"/>
                    <a:pt x="20958" y="62087"/>
                  </a:cubicBezTo>
                  <a:cubicBezTo>
                    <a:pt x="50464" y="12557"/>
                    <a:pt x="99956" y="-12589"/>
                    <a:pt x="131650" y="6270"/>
                  </a:cubicBezTo>
                  <a:cubicBezTo>
                    <a:pt x="163344" y="25130"/>
                    <a:pt x="165153" y="80470"/>
                    <a:pt x="135743" y="130095"/>
                  </a:cubicBezTo>
                  <a:close/>
                </a:path>
              </a:pathLst>
            </a:custGeom>
            <a:solidFill>
              <a:srgbClr val="8C50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 name="Google Shape;4601;p48">
              <a:extLst>
                <a:ext uri="{FF2B5EF4-FFF2-40B4-BE49-F238E27FC236}">
                  <a16:creationId xmlns:a16="http://schemas.microsoft.com/office/drawing/2014/main" id="{F8FC28D4-D35C-FAA1-4BC1-7711588C7181}"/>
                </a:ext>
              </a:extLst>
            </p:cNvPr>
            <p:cNvSpPr/>
            <p:nvPr/>
          </p:nvSpPr>
          <p:spPr>
            <a:xfrm>
              <a:off x="6620145" y="3238764"/>
              <a:ext cx="156663" cy="192193"/>
            </a:xfrm>
            <a:custGeom>
              <a:avLst/>
              <a:gdLst/>
              <a:ahLst/>
              <a:cxnLst/>
              <a:rect l="l" t="t" r="r" b="b"/>
              <a:pathLst>
                <a:path w="156663" h="192193" extrusionOk="0">
                  <a:moveTo>
                    <a:pt x="135743" y="130095"/>
                  </a:moveTo>
                  <a:cubicBezTo>
                    <a:pt x="106238" y="179720"/>
                    <a:pt x="56745" y="204771"/>
                    <a:pt x="25051" y="185912"/>
                  </a:cubicBezTo>
                  <a:cubicBezTo>
                    <a:pt x="-6643" y="167052"/>
                    <a:pt x="-8547" y="111617"/>
                    <a:pt x="20958" y="62087"/>
                  </a:cubicBezTo>
                  <a:cubicBezTo>
                    <a:pt x="50464" y="12557"/>
                    <a:pt x="99956" y="-12589"/>
                    <a:pt x="131650" y="6270"/>
                  </a:cubicBezTo>
                  <a:cubicBezTo>
                    <a:pt x="163344" y="25130"/>
                    <a:pt x="165153" y="80470"/>
                    <a:pt x="135743" y="130095"/>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 name="Google Shape;4602;p48">
              <a:extLst>
                <a:ext uri="{FF2B5EF4-FFF2-40B4-BE49-F238E27FC236}">
                  <a16:creationId xmlns:a16="http://schemas.microsoft.com/office/drawing/2014/main" id="{09FB7A42-243C-D363-9AB8-6AF02DEF29D6}"/>
                </a:ext>
              </a:extLst>
            </p:cNvPr>
            <p:cNvSpPr/>
            <p:nvPr/>
          </p:nvSpPr>
          <p:spPr>
            <a:xfrm>
              <a:off x="3797207" y="2991392"/>
              <a:ext cx="2353338" cy="1403876"/>
            </a:xfrm>
            <a:custGeom>
              <a:avLst/>
              <a:gdLst/>
              <a:ahLst/>
              <a:cxnLst/>
              <a:rect l="l" t="t" r="r" b="b"/>
              <a:pathLst>
                <a:path w="2353338" h="1403876" extrusionOk="0">
                  <a:moveTo>
                    <a:pt x="2300432" y="1399691"/>
                  </a:moveTo>
                  <a:lnTo>
                    <a:pt x="7411" y="30758"/>
                  </a:lnTo>
                  <a:cubicBezTo>
                    <a:pt x="-3629" y="24471"/>
                    <a:pt x="-2106" y="13327"/>
                    <a:pt x="10457" y="5992"/>
                  </a:cubicBezTo>
                  <a:lnTo>
                    <a:pt x="10457" y="5992"/>
                  </a:lnTo>
                  <a:cubicBezTo>
                    <a:pt x="23658" y="-1342"/>
                    <a:pt x="39543" y="-1980"/>
                    <a:pt x="53287" y="4278"/>
                  </a:cubicBezTo>
                  <a:lnTo>
                    <a:pt x="2345927" y="1373211"/>
                  </a:lnTo>
                  <a:cubicBezTo>
                    <a:pt x="2356968" y="1379593"/>
                    <a:pt x="2355445" y="1390642"/>
                    <a:pt x="2342881" y="1397976"/>
                  </a:cubicBezTo>
                  <a:lnTo>
                    <a:pt x="2342881" y="1397976"/>
                  </a:lnTo>
                  <a:cubicBezTo>
                    <a:pt x="2329785" y="1405186"/>
                    <a:pt x="2314062" y="1405825"/>
                    <a:pt x="2300432" y="1399691"/>
                  </a:cubicBez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 name="Google Shape;4603;p48">
              <a:extLst>
                <a:ext uri="{FF2B5EF4-FFF2-40B4-BE49-F238E27FC236}">
                  <a16:creationId xmlns:a16="http://schemas.microsoft.com/office/drawing/2014/main" id="{CCE30E5A-73C4-F988-4FEC-1FB7AE216DB7}"/>
                </a:ext>
              </a:extLst>
            </p:cNvPr>
            <p:cNvSpPr/>
            <p:nvPr/>
          </p:nvSpPr>
          <p:spPr>
            <a:xfrm>
              <a:off x="2602525" y="4569200"/>
              <a:ext cx="891148" cy="510349"/>
            </a:xfrm>
            <a:custGeom>
              <a:avLst/>
              <a:gdLst/>
              <a:ahLst/>
              <a:cxnLst/>
              <a:rect l="l" t="t" r="r" b="b"/>
              <a:pathLst>
                <a:path w="891148" h="510349" extrusionOk="0">
                  <a:moveTo>
                    <a:pt x="356916" y="510349"/>
                  </a:moveTo>
                  <a:lnTo>
                    <a:pt x="0" y="306038"/>
                  </a:lnTo>
                  <a:lnTo>
                    <a:pt x="534232" y="0"/>
                  </a:lnTo>
                  <a:lnTo>
                    <a:pt x="891149" y="204311"/>
                  </a:lnTo>
                  <a:lnTo>
                    <a:pt x="356916" y="510349"/>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 name="Google Shape;4604;p48">
              <a:extLst>
                <a:ext uri="{FF2B5EF4-FFF2-40B4-BE49-F238E27FC236}">
                  <a16:creationId xmlns:a16="http://schemas.microsoft.com/office/drawing/2014/main" id="{DBA2BC8F-E7F6-D2EF-7271-0D4140BB09C1}"/>
                </a:ext>
              </a:extLst>
            </p:cNvPr>
            <p:cNvSpPr/>
            <p:nvPr/>
          </p:nvSpPr>
          <p:spPr>
            <a:xfrm>
              <a:off x="2671243" y="4325932"/>
              <a:ext cx="591243" cy="341661"/>
            </a:xfrm>
            <a:custGeom>
              <a:avLst/>
              <a:gdLst/>
              <a:ahLst/>
              <a:cxnLst/>
              <a:rect l="l" t="t" r="r" b="b"/>
              <a:pathLst>
                <a:path w="591243" h="341661" extrusionOk="0">
                  <a:moveTo>
                    <a:pt x="295622" y="341662"/>
                  </a:moveTo>
                  <a:lnTo>
                    <a:pt x="0" y="170783"/>
                  </a:lnTo>
                  <a:lnTo>
                    <a:pt x="295622" y="0"/>
                  </a:lnTo>
                  <a:lnTo>
                    <a:pt x="591244" y="170783"/>
                  </a:lnTo>
                  <a:lnTo>
                    <a:pt x="295622" y="341662"/>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 name="Google Shape;4605;p48">
              <a:extLst>
                <a:ext uri="{FF2B5EF4-FFF2-40B4-BE49-F238E27FC236}">
                  <a16:creationId xmlns:a16="http://schemas.microsoft.com/office/drawing/2014/main" id="{18FDC1F3-DCBB-99C8-FFD6-55524D2A93A5}"/>
                </a:ext>
              </a:extLst>
            </p:cNvPr>
            <p:cNvSpPr/>
            <p:nvPr/>
          </p:nvSpPr>
          <p:spPr>
            <a:xfrm>
              <a:off x="2671243" y="4496715"/>
              <a:ext cx="295621" cy="512444"/>
            </a:xfrm>
            <a:custGeom>
              <a:avLst/>
              <a:gdLst/>
              <a:ahLst/>
              <a:cxnLst/>
              <a:rect l="l" t="t" r="r" b="b"/>
              <a:pathLst>
                <a:path w="295621" h="512444" extrusionOk="0">
                  <a:moveTo>
                    <a:pt x="295622" y="512445"/>
                  </a:moveTo>
                  <a:lnTo>
                    <a:pt x="0" y="341662"/>
                  </a:lnTo>
                  <a:lnTo>
                    <a:pt x="0" y="0"/>
                  </a:lnTo>
                  <a:lnTo>
                    <a:pt x="295622" y="170879"/>
                  </a:lnTo>
                  <a:lnTo>
                    <a:pt x="295622" y="512445"/>
                  </a:lnTo>
                  <a:close/>
                </a:path>
              </a:pathLst>
            </a:custGeom>
            <a:solidFill>
              <a:srgbClr val="B1B6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 name="Google Shape;4606;p48">
              <a:extLst>
                <a:ext uri="{FF2B5EF4-FFF2-40B4-BE49-F238E27FC236}">
                  <a16:creationId xmlns:a16="http://schemas.microsoft.com/office/drawing/2014/main" id="{1E20CAEB-81F5-9F0E-771A-6E5E1715B0D4}"/>
                </a:ext>
              </a:extLst>
            </p:cNvPr>
            <p:cNvSpPr/>
            <p:nvPr/>
          </p:nvSpPr>
          <p:spPr>
            <a:xfrm>
              <a:off x="2966865" y="4496715"/>
              <a:ext cx="295621" cy="512444"/>
            </a:xfrm>
            <a:custGeom>
              <a:avLst/>
              <a:gdLst/>
              <a:ahLst/>
              <a:cxnLst/>
              <a:rect l="l" t="t" r="r" b="b"/>
              <a:pathLst>
                <a:path w="295621" h="512444" extrusionOk="0">
                  <a:moveTo>
                    <a:pt x="295622" y="341662"/>
                  </a:moveTo>
                  <a:lnTo>
                    <a:pt x="0" y="512445"/>
                  </a:lnTo>
                  <a:lnTo>
                    <a:pt x="0" y="170879"/>
                  </a:lnTo>
                  <a:lnTo>
                    <a:pt x="295622" y="0"/>
                  </a:lnTo>
                  <a:lnTo>
                    <a:pt x="295622" y="341662"/>
                  </a:lnTo>
                  <a:close/>
                </a:path>
              </a:pathLst>
            </a:custGeom>
            <a:solidFill>
              <a:srgbClr val="C4C7D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 name="Google Shape;4607;p48">
              <a:extLst>
                <a:ext uri="{FF2B5EF4-FFF2-40B4-BE49-F238E27FC236}">
                  <a16:creationId xmlns:a16="http://schemas.microsoft.com/office/drawing/2014/main" id="{3CD7BF44-4793-FE60-D1F1-53DEE5C0B37F}"/>
                </a:ext>
              </a:extLst>
            </p:cNvPr>
            <p:cNvSpPr/>
            <p:nvPr/>
          </p:nvSpPr>
          <p:spPr>
            <a:xfrm>
              <a:off x="3352925" y="4700698"/>
              <a:ext cx="220640" cy="124389"/>
            </a:xfrm>
            <a:custGeom>
              <a:avLst/>
              <a:gdLst/>
              <a:ahLst/>
              <a:cxnLst/>
              <a:rect l="l" t="t" r="r" b="b"/>
              <a:pathLst>
                <a:path w="220640" h="124389" extrusionOk="0">
                  <a:moveTo>
                    <a:pt x="11021" y="30141"/>
                  </a:moveTo>
                  <a:cubicBezTo>
                    <a:pt x="36663" y="37161"/>
                    <a:pt x="64037" y="33732"/>
                    <a:pt x="87163" y="20616"/>
                  </a:cubicBezTo>
                  <a:cubicBezTo>
                    <a:pt x="105532" y="21188"/>
                    <a:pt x="205088" y="-21484"/>
                    <a:pt x="218603" y="14330"/>
                  </a:cubicBezTo>
                  <a:cubicBezTo>
                    <a:pt x="230501" y="45762"/>
                    <a:pt x="187385" y="74813"/>
                    <a:pt x="164352" y="80338"/>
                  </a:cubicBezTo>
                  <a:cubicBezTo>
                    <a:pt x="114003" y="92530"/>
                    <a:pt x="76789" y="117676"/>
                    <a:pt x="56611" y="121867"/>
                  </a:cubicBezTo>
                  <a:cubicBezTo>
                    <a:pt x="41573" y="125105"/>
                    <a:pt x="22062" y="127201"/>
                    <a:pt x="10069" y="115295"/>
                  </a:cubicBezTo>
                  <a:cubicBezTo>
                    <a:pt x="-4112" y="101388"/>
                    <a:pt x="-2875" y="48905"/>
                    <a:pt x="11021" y="30141"/>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 name="Google Shape;4608;p48">
              <a:extLst>
                <a:ext uri="{FF2B5EF4-FFF2-40B4-BE49-F238E27FC236}">
                  <a16:creationId xmlns:a16="http://schemas.microsoft.com/office/drawing/2014/main" id="{85A26B77-DA51-4F19-2F0C-D488E3FA315A}"/>
                </a:ext>
              </a:extLst>
            </p:cNvPr>
            <p:cNvSpPr/>
            <p:nvPr/>
          </p:nvSpPr>
          <p:spPr>
            <a:xfrm>
              <a:off x="3356617" y="4721600"/>
              <a:ext cx="217074" cy="103773"/>
            </a:xfrm>
            <a:custGeom>
              <a:avLst/>
              <a:gdLst/>
              <a:ahLst/>
              <a:cxnLst/>
              <a:rect l="l" t="t" r="r" b="b"/>
              <a:pathLst>
                <a:path w="217074" h="103773" extrusionOk="0">
                  <a:moveTo>
                    <a:pt x="53109" y="92583"/>
                  </a:moveTo>
                  <a:cubicBezTo>
                    <a:pt x="73287" y="88297"/>
                    <a:pt x="110216" y="63246"/>
                    <a:pt x="160850" y="51054"/>
                  </a:cubicBezTo>
                  <a:cubicBezTo>
                    <a:pt x="179886" y="46387"/>
                    <a:pt x="213388" y="25241"/>
                    <a:pt x="216720" y="0"/>
                  </a:cubicBezTo>
                  <a:cubicBezTo>
                    <a:pt x="221193" y="28575"/>
                    <a:pt x="182265" y="54578"/>
                    <a:pt x="160850" y="59722"/>
                  </a:cubicBezTo>
                  <a:cubicBezTo>
                    <a:pt x="110501" y="71914"/>
                    <a:pt x="73287" y="97059"/>
                    <a:pt x="53109" y="101251"/>
                  </a:cubicBezTo>
                  <a:cubicBezTo>
                    <a:pt x="38071" y="104489"/>
                    <a:pt x="18560" y="106584"/>
                    <a:pt x="6567" y="94678"/>
                  </a:cubicBezTo>
                  <a:cubicBezTo>
                    <a:pt x="3439" y="91269"/>
                    <a:pt x="1186" y="87154"/>
                    <a:pt x="0" y="82677"/>
                  </a:cubicBezTo>
                  <a:cubicBezTo>
                    <a:pt x="15148" y="94183"/>
                    <a:pt x="34836" y="97850"/>
                    <a:pt x="53109" y="9258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 name="Google Shape;4609;p48">
              <a:extLst>
                <a:ext uri="{FF2B5EF4-FFF2-40B4-BE49-F238E27FC236}">
                  <a16:creationId xmlns:a16="http://schemas.microsoft.com/office/drawing/2014/main" id="{7D004296-3F6C-368B-096C-44D9415BB979}"/>
                </a:ext>
              </a:extLst>
            </p:cNvPr>
            <p:cNvSpPr/>
            <p:nvPr/>
          </p:nvSpPr>
          <p:spPr>
            <a:xfrm>
              <a:off x="3173533" y="4605067"/>
              <a:ext cx="220687" cy="124551"/>
            </a:xfrm>
            <a:custGeom>
              <a:avLst/>
              <a:gdLst/>
              <a:ahLst/>
              <a:cxnLst/>
              <a:rect l="l" t="t" r="r" b="b"/>
              <a:pathLst>
                <a:path w="220687" h="124551" extrusionOk="0">
                  <a:moveTo>
                    <a:pt x="11098" y="30141"/>
                  </a:moveTo>
                  <a:cubicBezTo>
                    <a:pt x="36743" y="37095"/>
                    <a:pt x="64094" y="33675"/>
                    <a:pt x="87240" y="20616"/>
                  </a:cubicBezTo>
                  <a:cubicBezTo>
                    <a:pt x="105609" y="21188"/>
                    <a:pt x="205070" y="-21484"/>
                    <a:pt x="218680" y="14330"/>
                  </a:cubicBezTo>
                  <a:cubicBezTo>
                    <a:pt x="230482" y="45762"/>
                    <a:pt x="187367" y="74718"/>
                    <a:pt x="164334" y="80338"/>
                  </a:cubicBezTo>
                  <a:cubicBezTo>
                    <a:pt x="114270" y="92816"/>
                    <a:pt x="76865" y="117962"/>
                    <a:pt x="57164" y="122058"/>
                  </a:cubicBezTo>
                  <a:cubicBezTo>
                    <a:pt x="42126" y="125296"/>
                    <a:pt x="22614" y="127296"/>
                    <a:pt x="10622" y="115485"/>
                  </a:cubicBezTo>
                  <a:cubicBezTo>
                    <a:pt x="-4226" y="101388"/>
                    <a:pt x="-2989" y="48810"/>
                    <a:pt x="11098" y="30141"/>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 name="Google Shape;4610;p48">
              <a:extLst>
                <a:ext uri="{FF2B5EF4-FFF2-40B4-BE49-F238E27FC236}">
                  <a16:creationId xmlns:a16="http://schemas.microsoft.com/office/drawing/2014/main" id="{707E4B9F-89AB-4065-6C2D-8F55A8171D7B}"/>
                </a:ext>
              </a:extLst>
            </p:cNvPr>
            <p:cNvSpPr/>
            <p:nvPr/>
          </p:nvSpPr>
          <p:spPr>
            <a:xfrm>
              <a:off x="3177588" y="4625969"/>
              <a:ext cx="217074" cy="103649"/>
            </a:xfrm>
            <a:custGeom>
              <a:avLst/>
              <a:gdLst/>
              <a:ahLst/>
              <a:cxnLst/>
              <a:rect l="l" t="t" r="r" b="b"/>
              <a:pathLst>
                <a:path w="217074" h="103649" extrusionOk="0">
                  <a:moveTo>
                    <a:pt x="53109" y="92583"/>
                  </a:moveTo>
                  <a:cubicBezTo>
                    <a:pt x="73287" y="88297"/>
                    <a:pt x="110216" y="63246"/>
                    <a:pt x="160755" y="51054"/>
                  </a:cubicBezTo>
                  <a:cubicBezTo>
                    <a:pt x="179791" y="46387"/>
                    <a:pt x="213388" y="25241"/>
                    <a:pt x="216720" y="0"/>
                  </a:cubicBezTo>
                  <a:cubicBezTo>
                    <a:pt x="221193" y="28575"/>
                    <a:pt x="182265" y="54483"/>
                    <a:pt x="160755" y="59722"/>
                  </a:cubicBezTo>
                  <a:cubicBezTo>
                    <a:pt x="110216" y="71914"/>
                    <a:pt x="72811" y="97060"/>
                    <a:pt x="53109" y="101155"/>
                  </a:cubicBezTo>
                  <a:cubicBezTo>
                    <a:pt x="38071" y="104394"/>
                    <a:pt x="18560" y="106394"/>
                    <a:pt x="6567" y="94583"/>
                  </a:cubicBezTo>
                  <a:cubicBezTo>
                    <a:pt x="3481" y="91145"/>
                    <a:pt x="1233" y="87039"/>
                    <a:pt x="0" y="82582"/>
                  </a:cubicBezTo>
                  <a:cubicBezTo>
                    <a:pt x="15132" y="94116"/>
                    <a:pt x="34821" y="97831"/>
                    <a:pt x="53109" y="9258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 name="Google Shape;4611;p48">
              <a:extLst>
                <a:ext uri="{FF2B5EF4-FFF2-40B4-BE49-F238E27FC236}">
                  <a16:creationId xmlns:a16="http://schemas.microsoft.com/office/drawing/2014/main" id="{4B8A35B5-EC87-7533-01DD-D528ACCAE922}"/>
                </a:ext>
              </a:extLst>
            </p:cNvPr>
            <p:cNvSpPr/>
            <p:nvPr/>
          </p:nvSpPr>
          <p:spPr>
            <a:xfrm>
              <a:off x="2766014" y="4132721"/>
              <a:ext cx="711887" cy="612953"/>
            </a:xfrm>
            <a:custGeom>
              <a:avLst/>
              <a:gdLst/>
              <a:ahLst/>
              <a:cxnLst/>
              <a:rect l="l" t="t" r="r" b="b"/>
              <a:pathLst>
                <a:path w="711887" h="612953" extrusionOk="0">
                  <a:moveTo>
                    <a:pt x="139081" y="378472"/>
                  </a:moveTo>
                  <a:cubicBezTo>
                    <a:pt x="216746" y="412572"/>
                    <a:pt x="289937" y="418001"/>
                    <a:pt x="349804" y="385806"/>
                  </a:cubicBezTo>
                  <a:lnTo>
                    <a:pt x="411670" y="350088"/>
                  </a:lnTo>
                  <a:cubicBezTo>
                    <a:pt x="415381" y="430002"/>
                    <a:pt x="418903" y="506774"/>
                    <a:pt x="418903" y="506774"/>
                  </a:cubicBezTo>
                  <a:cubicBezTo>
                    <a:pt x="418903" y="506774"/>
                    <a:pt x="466492" y="542683"/>
                    <a:pt x="503231" y="510679"/>
                  </a:cubicBezTo>
                  <a:cubicBezTo>
                    <a:pt x="503231" y="510679"/>
                    <a:pt x="510940" y="398475"/>
                    <a:pt x="518744" y="288175"/>
                  </a:cubicBezTo>
                  <a:lnTo>
                    <a:pt x="583656" y="250742"/>
                  </a:lnTo>
                  <a:cubicBezTo>
                    <a:pt x="582151" y="256628"/>
                    <a:pt x="581321" y="262667"/>
                    <a:pt x="581181" y="268744"/>
                  </a:cubicBezTo>
                  <a:cubicBezTo>
                    <a:pt x="581657" y="289699"/>
                    <a:pt x="596219" y="601262"/>
                    <a:pt x="596219" y="601262"/>
                  </a:cubicBezTo>
                  <a:cubicBezTo>
                    <a:pt x="596219" y="601262"/>
                    <a:pt x="643808" y="629837"/>
                    <a:pt x="680927" y="597642"/>
                  </a:cubicBezTo>
                  <a:cubicBezTo>
                    <a:pt x="680927" y="597642"/>
                    <a:pt x="705769" y="236645"/>
                    <a:pt x="711479" y="179019"/>
                  </a:cubicBezTo>
                  <a:cubicBezTo>
                    <a:pt x="717951" y="114153"/>
                    <a:pt x="645997" y="82149"/>
                    <a:pt x="600407" y="98818"/>
                  </a:cubicBezTo>
                  <a:cubicBezTo>
                    <a:pt x="589842" y="102628"/>
                    <a:pt x="563764" y="112344"/>
                    <a:pt x="530832" y="124631"/>
                  </a:cubicBezTo>
                  <a:cubicBezTo>
                    <a:pt x="532260" y="106629"/>
                    <a:pt x="533402" y="92532"/>
                    <a:pt x="534258" y="84531"/>
                  </a:cubicBezTo>
                  <a:cubicBezTo>
                    <a:pt x="540635" y="19665"/>
                    <a:pt x="468681" y="-12243"/>
                    <a:pt x="423186" y="4330"/>
                  </a:cubicBezTo>
                  <a:cubicBezTo>
                    <a:pt x="381689" y="19475"/>
                    <a:pt x="101581" y="124631"/>
                    <a:pt x="101581" y="124631"/>
                  </a:cubicBezTo>
                  <a:cubicBezTo>
                    <a:pt x="103236" y="151558"/>
                    <a:pt x="106414" y="178362"/>
                    <a:pt x="111098" y="204927"/>
                  </a:cubicBezTo>
                  <a:lnTo>
                    <a:pt x="407" y="195402"/>
                  </a:lnTo>
                  <a:cubicBezTo>
                    <a:pt x="-5875" y="299700"/>
                    <a:pt x="61511" y="344277"/>
                    <a:pt x="139081" y="378472"/>
                  </a:cubicBezTo>
                  <a:close/>
                  <a:moveTo>
                    <a:pt x="332291" y="199021"/>
                  </a:moveTo>
                  <a:lnTo>
                    <a:pt x="406340" y="156254"/>
                  </a:lnTo>
                  <a:cubicBezTo>
                    <a:pt x="405118" y="161483"/>
                    <a:pt x="404323" y="166798"/>
                    <a:pt x="403960" y="17216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 name="Google Shape;4612;p48">
              <a:extLst>
                <a:ext uri="{FF2B5EF4-FFF2-40B4-BE49-F238E27FC236}">
                  <a16:creationId xmlns:a16="http://schemas.microsoft.com/office/drawing/2014/main" id="{C776CF60-54E7-656B-FCD5-23274AFD7B59}"/>
                </a:ext>
              </a:extLst>
            </p:cNvPr>
            <p:cNvSpPr/>
            <p:nvPr/>
          </p:nvSpPr>
          <p:spPr>
            <a:xfrm>
              <a:off x="2706078" y="4012750"/>
              <a:ext cx="153426" cy="268033"/>
            </a:xfrm>
            <a:custGeom>
              <a:avLst/>
              <a:gdLst/>
              <a:ahLst/>
              <a:cxnLst/>
              <a:rect l="l" t="t" r="r" b="b"/>
              <a:pathLst>
                <a:path w="153426" h="268033" extrusionOk="0">
                  <a:moveTo>
                    <a:pt x="0" y="0"/>
                  </a:moveTo>
                  <a:cubicBezTo>
                    <a:pt x="0" y="0"/>
                    <a:pt x="9518" y="137731"/>
                    <a:pt x="27221" y="157544"/>
                  </a:cubicBezTo>
                  <a:cubicBezTo>
                    <a:pt x="44924" y="177355"/>
                    <a:pt x="106313" y="190500"/>
                    <a:pt x="106313" y="190500"/>
                  </a:cubicBezTo>
                  <a:lnTo>
                    <a:pt x="153426" y="268034"/>
                  </a:lnTo>
                  <a:cubicBezTo>
                    <a:pt x="153426" y="268034"/>
                    <a:pt x="110501" y="21717"/>
                    <a:pt x="101174" y="15812"/>
                  </a:cubicBezTo>
                  <a:cubicBezTo>
                    <a:pt x="91846" y="9906"/>
                    <a:pt x="0" y="0"/>
                    <a:pt x="0" y="0"/>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 name="Google Shape;4613;p48">
              <a:extLst>
                <a:ext uri="{FF2B5EF4-FFF2-40B4-BE49-F238E27FC236}">
                  <a16:creationId xmlns:a16="http://schemas.microsoft.com/office/drawing/2014/main" id="{618D6F50-8229-FEC1-0140-F684AB9F4BDE}"/>
                </a:ext>
              </a:extLst>
            </p:cNvPr>
            <p:cNvSpPr/>
            <p:nvPr/>
          </p:nvSpPr>
          <p:spPr>
            <a:xfrm>
              <a:off x="2694181" y="3854621"/>
              <a:ext cx="102411" cy="197244"/>
            </a:xfrm>
            <a:custGeom>
              <a:avLst/>
              <a:gdLst/>
              <a:ahLst/>
              <a:cxnLst/>
              <a:rect l="l" t="t" r="r" b="b"/>
              <a:pathLst>
                <a:path w="102411" h="197244" extrusionOk="0">
                  <a:moveTo>
                    <a:pt x="102411" y="4776"/>
                  </a:moveTo>
                  <a:cubicBezTo>
                    <a:pt x="78681" y="-6244"/>
                    <a:pt x="50468" y="2376"/>
                    <a:pt x="36929" y="24778"/>
                  </a:cubicBezTo>
                  <a:cubicBezTo>
                    <a:pt x="19607" y="53353"/>
                    <a:pt x="1618" y="151842"/>
                    <a:pt x="0" y="168701"/>
                  </a:cubicBezTo>
                  <a:cubicBezTo>
                    <a:pt x="0" y="168701"/>
                    <a:pt x="24270" y="202229"/>
                    <a:pt x="60723" y="196609"/>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 name="Google Shape;4614;p48">
              <a:extLst>
                <a:ext uri="{FF2B5EF4-FFF2-40B4-BE49-F238E27FC236}">
                  <a16:creationId xmlns:a16="http://schemas.microsoft.com/office/drawing/2014/main" id="{B7519045-FCA9-5950-2F73-5A147C7CD0C0}"/>
                </a:ext>
              </a:extLst>
            </p:cNvPr>
            <p:cNvSpPr/>
            <p:nvPr/>
          </p:nvSpPr>
          <p:spPr>
            <a:xfrm>
              <a:off x="2799755" y="3593223"/>
              <a:ext cx="234442" cy="375527"/>
            </a:xfrm>
            <a:custGeom>
              <a:avLst/>
              <a:gdLst/>
              <a:ahLst/>
              <a:cxnLst/>
              <a:rect l="l" t="t" r="r" b="b"/>
              <a:pathLst>
                <a:path w="234442" h="375527" extrusionOk="0">
                  <a:moveTo>
                    <a:pt x="13397" y="267888"/>
                  </a:moveTo>
                  <a:cubicBezTo>
                    <a:pt x="37192" y="269032"/>
                    <a:pt x="54895" y="275127"/>
                    <a:pt x="57845" y="267888"/>
                  </a:cubicBezTo>
                  <a:cubicBezTo>
                    <a:pt x="60387" y="255592"/>
                    <a:pt x="62198" y="243152"/>
                    <a:pt x="63271" y="230646"/>
                  </a:cubicBezTo>
                  <a:cubicBezTo>
                    <a:pt x="60510" y="223693"/>
                    <a:pt x="58131" y="216263"/>
                    <a:pt x="58131" y="216263"/>
                  </a:cubicBezTo>
                  <a:cubicBezTo>
                    <a:pt x="28245" y="197880"/>
                    <a:pt x="18823" y="165590"/>
                    <a:pt x="14920" y="127966"/>
                  </a:cubicBezTo>
                  <a:cubicBezTo>
                    <a:pt x="8258" y="63673"/>
                    <a:pt x="42903" y="7380"/>
                    <a:pt x="107243" y="617"/>
                  </a:cubicBezTo>
                  <a:cubicBezTo>
                    <a:pt x="167585" y="-5670"/>
                    <a:pt x="211938" y="36812"/>
                    <a:pt x="223931" y="95200"/>
                  </a:cubicBezTo>
                  <a:cubicBezTo>
                    <a:pt x="230307" y="123775"/>
                    <a:pt x="242966" y="178449"/>
                    <a:pt x="225834" y="225788"/>
                  </a:cubicBezTo>
                  <a:cubicBezTo>
                    <a:pt x="216316" y="252268"/>
                    <a:pt x="203848" y="273413"/>
                    <a:pt x="191475" y="277413"/>
                  </a:cubicBezTo>
                  <a:cubicBezTo>
                    <a:pt x="179496" y="277042"/>
                    <a:pt x="167548" y="275994"/>
                    <a:pt x="155688" y="274270"/>
                  </a:cubicBezTo>
                  <a:lnTo>
                    <a:pt x="155688" y="274270"/>
                  </a:lnTo>
                  <a:cubicBezTo>
                    <a:pt x="155688" y="274270"/>
                    <a:pt x="152452" y="292177"/>
                    <a:pt x="150263" y="303607"/>
                  </a:cubicBezTo>
                  <a:cubicBezTo>
                    <a:pt x="148074" y="315037"/>
                    <a:pt x="148930" y="321133"/>
                    <a:pt x="171678" y="335230"/>
                  </a:cubicBezTo>
                  <a:cubicBezTo>
                    <a:pt x="194425" y="349327"/>
                    <a:pt x="137224" y="378188"/>
                    <a:pt x="99819" y="375330"/>
                  </a:cubicBezTo>
                  <a:cubicBezTo>
                    <a:pt x="62414" y="372473"/>
                    <a:pt x="20250" y="349899"/>
                    <a:pt x="8734" y="325705"/>
                  </a:cubicBezTo>
                  <a:cubicBezTo>
                    <a:pt x="-4115" y="298940"/>
                    <a:pt x="-2973" y="267126"/>
                    <a:pt x="13397" y="267888"/>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64" name="Google Shape;4615;p48">
              <a:extLst>
                <a:ext uri="{FF2B5EF4-FFF2-40B4-BE49-F238E27FC236}">
                  <a16:creationId xmlns:a16="http://schemas.microsoft.com/office/drawing/2014/main" id="{18A523B3-E016-DC34-8A1D-E11AB53DFFB3}"/>
                </a:ext>
              </a:extLst>
            </p:cNvPr>
            <p:cNvGrpSpPr/>
            <p:nvPr/>
          </p:nvGrpSpPr>
          <p:grpSpPr>
            <a:xfrm>
              <a:off x="2941619" y="3895613"/>
              <a:ext cx="483621" cy="510995"/>
              <a:chOff x="4345944" y="4626313"/>
              <a:chExt cx="483621" cy="510995"/>
            </a:xfrm>
          </p:grpSpPr>
          <p:grpSp>
            <p:nvGrpSpPr>
              <p:cNvPr id="71" name="Google Shape;4616;p48">
                <a:extLst>
                  <a:ext uri="{FF2B5EF4-FFF2-40B4-BE49-F238E27FC236}">
                    <a16:creationId xmlns:a16="http://schemas.microsoft.com/office/drawing/2014/main" id="{34E966CE-D4BE-6900-C893-46667FF0D6E6}"/>
                  </a:ext>
                </a:extLst>
              </p:cNvPr>
              <p:cNvGrpSpPr/>
              <p:nvPr/>
            </p:nvGrpSpPr>
            <p:grpSpPr>
              <a:xfrm>
                <a:off x="4345944" y="4852987"/>
                <a:ext cx="474200" cy="284321"/>
                <a:chOff x="4345944" y="4852987"/>
                <a:chExt cx="474200" cy="284321"/>
              </a:xfrm>
            </p:grpSpPr>
            <p:sp>
              <p:nvSpPr>
                <p:cNvPr id="82" name="Google Shape;4617;p48">
                  <a:extLst>
                    <a:ext uri="{FF2B5EF4-FFF2-40B4-BE49-F238E27FC236}">
                      <a16:creationId xmlns:a16="http://schemas.microsoft.com/office/drawing/2014/main" id="{5D1B3F20-C5FA-D375-B31B-513CAD6FD2F8}"/>
                    </a:ext>
                  </a:extLst>
                </p:cNvPr>
                <p:cNvSpPr/>
                <p:nvPr/>
              </p:nvSpPr>
              <p:spPr>
                <a:xfrm>
                  <a:off x="4346061" y="4969668"/>
                  <a:ext cx="474083" cy="167618"/>
                </a:xfrm>
                <a:custGeom>
                  <a:avLst/>
                  <a:gdLst/>
                  <a:ahLst/>
                  <a:cxnLst/>
                  <a:rect l="l" t="t" r="r" b="b"/>
                  <a:pathLst>
                    <a:path w="474083" h="167618" extrusionOk="0">
                      <a:moveTo>
                        <a:pt x="474082" y="43529"/>
                      </a:moveTo>
                      <a:lnTo>
                        <a:pt x="474082" y="43529"/>
                      </a:lnTo>
                      <a:cubicBezTo>
                        <a:pt x="474178" y="50425"/>
                        <a:pt x="470537" y="56845"/>
                        <a:pt x="464564" y="60293"/>
                      </a:cubicBezTo>
                      <a:lnTo>
                        <a:pt x="283155" y="165068"/>
                      </a:lnTo>
                      <a:cubicBezTo>
                        <a:pt x="277266" y="168469"/>
                        <a:pt x="270009" y="168469"/>
                        <a:pt x="264120" y="165068"/>
                      </a:cubicBezTo>
                      <a:lnTo>
                        <a:pt x="9520" y="18193"/>
                      </a:lnTo>
                      <a:cubicBezTo>
                        <a:pt x="3547" y="14745"/>
                        <a:pt x="-94" y="8334"/>
                        <a:pt x="2" y="1429"/>
                      </a:cubicBezTo>
                      <a:lnTo>
                        <a:pt x="2" y="0"/>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 name="Google Shape;4618;p48">
                  <a:extLst>
                    <a:ext uri="{FF2B5EF4-FFF2-40B4-BE49-F238E27FC236}">
                      <a16:creationId xmlns:a16="http://schemas.microsoft.com/office/drawing/2014/main" id="{823B1988-DF98-C282-8164-83AE50C9D628}"/>
                    </a:ext>
                  </a:extLst>
                </p:cNvPr>
                <p:cNvSpPr/>
                <p:nvPr/>
              </p:nvSpPr>
              <p:spPr>
                <a:xfrm>
                  <a:off x="4619603" y="5013483"/>
                  <a:ext cx="200539" cy="123825"/>
                </a:xfrm>
                <a:custGeom>
                  <a:avLst/>
                  <a:gdLst/>
                  <a:ahLst/>
                  <a:cxnLst/>
                  <a:rect l="l" t="t" r="r" b="b"/>
                  <a:pathLst>
                    <a:path w="200539" h="123825" extrusionOk="0">
                      <a:moveTo>
                        <a:pt x="190926" y="16478"/>
                      </a:moveTo>
                      <a:lnTo>
                        <a:pt x="9518" y="121253"/>
                      </a:lnTo>
                      <a:cubicBezTo>
                        <a:pt x="6626" y="122930"/>
                        <a:pt x="3344" y="123815"/>
                        <a:pt x="0" y="123825"/>
                      </a:cubicBezTo>
                      <a:lnTo>
                        <a:pt x="0" y="0"/>
                      </a:lnTo>
                      <a:lnTo>
                        <a:pt x="200539" y="0"/>
                      </a:lnTo>
                      <a:cubicBezTo>
                        <a:pt x="200513" y="6820"/>
                        <a:pt x="196846" y="13106"/>
                        <a:pt x="190926" y="16478"/>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 name="Google Shape;4619;p48">
                  <a:extLst>
                    <a:ext uri="{FF2B5EF4-FFF2-40B4-BE49-F238E27FC236}">
                      <a16:creationId xmlns:a16="http://schemas.microsoft.com/office/drawing/2014/main" id="{A2A6C33D-DA35-5C78-EEF5-84E0ABF9AD9F}"/>
                    </a:ext>
                  </a:extLst>
                </p:cNvPr>
                <p:cNvSpPr/>
                <p:nvPr/>
              </p:nvSpPr>
              <p:spPr>
                <a:xfrm>
                  <a:off x="4345944" y="4852987"/>
                  <a:ext cx="474198" cy="274003"/>
                </a:xfrm>
                <a:custGeom>
                  <a:avLst/>
                  <a:gdLst/>
                  <a:ahLst/>
                  <a:cxnLst/>
                  <a:rect l="l" t="t" r="r" b="b"/>
                  <a:pathLst>
                    <a:path w="474198" h="274003" extrusionOk="0">
                      <a:moveTo>
                        <a:pt x="280322" y="272224"/>
                      </a:moveTo>
                      <a:cubicBezTo>
                        <a:pt x="276096" y="274596"/>
                        <a:pt x="270938" y="274596"/>
                        <a:pt x="266712" y="272224"/>
                      </a:cubicBezTo>
                      <a:lnTo>
                        <a:pt x="2498" y="119824"/>
                      </a:lnTo>
                      <a:cubicBezTo>
                        <a:pt x="-833" y="117824"/>
                        <a:pt x="-833" y="114681"/>
                        <a:pt x="2498" y="112776"/>
                      </a:cubicBezTo>
                      <a:lnTo>
                        <a:pt x="197137" y="0"/>
                      </a:lnTo>
                      <a:lnTo>
                        <a:pt x="474199" y="16021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85" name="Google Shape;4620;p48">
                  <a:extLst>
                    <a:ext uri="{FF2B5EF4-FFF2-40B4-BE49-F238E27FC236}">
                      <a16:creationId xmlns:a16="http://schemas.microsoft.com/office/drawing/2014/main" id="{901B519C-B285-28F9-8C04-90D237EB77B3}"/>
                    </a:ext>
                  </a:extLst>
                </p:cNvPr>
                <p:cNvGrpSpPr/>
                <p:nvPr/>
              </p:nvGrpSpPr>
              <p:grpSpPr>
                <a:xfrm>
                  <a:off x="4457040" y="4985575"/>
                  <a:ext cx="133724" cy="77247"/>
                  <a:chOff x="4457040" y="4985575"/>
                  <a:chExt cx="133724" cy="77247"/>
                </a:xfrm>
              </p:grpSpPr>
              <p:sp>
                <p:nvSpPr>
                  <p:cNvPr id="150" name="Google Shape;4621;p48">
                    <a:extLst>
                      <a:ext uri="{FF2B5EF4-FFF2-40B4-BE49-F238E27FC236}">
                        <a16:creationId xmlns:a16="http://schemas.microsoft.com/office/drawing/2014/main" id="{193052A0-067C-0419-AD08-F745CF39AFFB}"/>
                      </a:ext>
                    </a:extLst>
                  </p:cNvPr>
                  <p:cNvSpPr/>
                  <p:nvPr/>
                </p:nvSpPr>
                <p:spPr>
                  <a:xfrm>
                    <a:off x="4457040" y="4985575"/>
                    <a:ext cx="133724" cy="77247"/>
                  </a:xfrm>
                  <a:custGeom>
                    <a:avLst/>
                    <a:gdLst/>
                    <a:ahLst/>
                    <a:cxnLst/>
                    <a:rect l="l" t="t" r="r" b="b"/>
                    <a:pathLst>
                      <a:path w="133724" h="77247" extrusionOk="0">
                        <a:moveTo>
                          <a:pt x="0" y="27622"/>
                        </a:moveTo>
                        <a:lnTo>
                          <a:pt x="1332" y="28384"/>
                        </a:lnTo>
                        <a:lnTo>
                          <a:pt x="85945" y="77248"/>
                        </a:lnTo>
                        <a:lnTo>
                          <a:pt x="132487" y="50387"/>
                        </a:lnTo>
                        <a:lnTo>
                          <a:pt x="133725" y="49625"/>
                        </a:lnTo>
                        <a:lnTo>
                          <a:pt x="47779" y="0"/>
                        </a:lnTo>
                        <a:lnTo>
                          <a:pt x="0" y="27622"/>
                        </a:lnTo>
                        <a:close/>
                      </a:path>
                    </a:pathLst>
                  </a:custGeom>
                  <a:solidFill>
                    <a:srgbClr val="BFBFB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 name="Google Shape;4622;p48">
                    <a:extLst>
                      <a:ext uri="{FF2B5EF4-FFF2-40B4-BE49-F238E27FC236}">
                        <a16:creationId xmlns:a16="http://schemas.microsoft.com/office/drawing/2014/main" id="{AAE6A342-4F7E-8E3B-8BD0-FC889A8C1AD3}"/>
                      </a:ext>
                    </a:extLst>
                  </p:cNvPr>
                  <p:cNvSpPr/>
                  <p:nvPr/>
                </p:nvSpPr>
                <p:spPr>
                  <a:xfrm>
                    <a:off x="4458372" y="4987099"/>
                    <a:ext cx="131154" cy="75723"/>
                  </a:xfrm>
                  <a:custGeom>
                    <a:avLst/>
                    <a:gdLst/>
                    <a:ahLst/>
                    <a:cxnLst/>
                    <a:rect l="l" t="t" r="r" b="b"/>
                    <a:pathLst>
                      <a:path w="131154" h="75723" extrusionOk="0">
                        <a:moveTo>
                          <a:pt x="0" y="26861"/>
                        </a:moveTo>
                        <a:lnTo>
                          <a:pt x="84613" y="75724"/>
                        </a:lnTo>
                        <a:lnTo>
                          <a:pt x="131155" y="48863"/>
                        </a:lnTo>
                        <a:lnTo>
                          <a:pt x="46447" y="0"/>
                        </a:lnTo>
                        <a:lnTo>
                          <a:pt x="0" y="26861"/>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86" name="Google Shape;4623;p48">
                  <a:extLst>
                    <a:ext uri="{FF2B5EF4-FFF2-40B4-BE49-F238E27FC236}">
                      <a16:creationId xmlns:a16="http://schemas.microsoft.com/office/drawing/2014/main" id="{DB909DFA-8E37-D830-18B0-7A78AE902DFB}"/>
                    </a:ext>
                  </a:extLst>
                </p:cNvPr>
                <p:cNvSpPr/>
                <p:nvPr/>
              </p:nvSpPr>
              <p:spPr>
                <a:xfrm>
                  <a:off x="4747605" y="5011693"/>
                  <a:ext cx="29363" cy="16916"/>
                </a:xfrm>
                <a:custGeom>
                  <a:avLst/>
                  <a:gdLst/>
                  <a:ahLst/>
                  <a:cxnLst/>
                  <a:rect l="l" t="t" r="r" b="b"/>
                  <a:pathLst>
                    <a:path w="29363" h="16916" extrusionOk="0">
                      <a:moveTo>
                        <a:pt x="679" y="9411"/>
                      </a:moveTo>
                      <a:lnTo>
                        <a:pt x="12957" y="16459"/>
                      </a:lnTo>
                      <a:cubicBezTo>
                        <a:pt x="14185" y="17069"/>
                        <a:pt x="15630" y="17069"/>
                        <a:pt x="16859" y="16459"/>
                      </a:cubicBezTo>
                      <a:lnTo>
                        <a:pt x="28470" y="9696"/>
                      </a:lnTo>
                      <a:cubicBezTo>
                        <a:pt x="29613" y="9030"/>
                        <a:pt x="29708" y="8077"/>
                        <a:pt x="28470" y="7506"/>
                      </a:cubicBezTo>
                      <a:lnTo>
                        <a:pt x="16288" y="457"/>
                      </a:lnTo>
                      <a:cubicBezTo>
                        <a:pt x="15059" y="-152"/>
                        <a:pt x="13614" y="-152"/>
                        <a:pt x="12385" y="457"/>
                      </a:cubicBezTo>
                      <a:lnTo>
                        <a:pt x="679" y="7220"/>
                      </a:lnTo>
                      <a:cubicBezTo>
                        <a:pt x="-178" y="798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 name="Google Shape;4624;p48">
                  <a:extLst>
                    <a:ext uri="{FF2B5EF4-FFF2-40B4-BE49-F238E27FC236}">
                      <a16:creationId xmlns:a16="http://schemas.microsoft.com/office/drawing/2014/main" id="{4B20CC90-54B1-F26B-2B9C-B11ECB236185}"/>
                    </a:ext>
                  </a:extLst>
                </p:cNvPr>
                <p:cNvSpPr/>
                <p:nvPr/>
              </p:nvSpPr>
              <p:spPr>
                <a:xfrm>
                  <a:off x="4730414" y="5001691"/>
                  <a:ext cx="29303" cy="16916"/>
                </a:xfrm>
                <a:custGeom>
                  <a:avLst/>
                  <a:gdLst/>
                  <a:ahLst/>
                  <a:cxnLst/>
                  <a:rect l="l" t="t" r="r" b="b"/>
                  <a:pathLst>
                    <a:path w="29303" h="16916" extrusionOk="0">
                      <a:moveTo>
                        <a:pt x="642" y="9411"/>
                      </a:moveTo>
                      <a:lnTo>
                        <a:pt x="12825" y="16459"/>
                      </a:lnTo>
                      <a:cubicBezTo>
                        <a:pt x="14054" y="17069"/>
                        <a:pt x="15499" y="17069"/>
                        <a:pt x="16727" y="16459"/>
                      </a:cubicBezTo>
                      <a:lnTo>
                        <a:pt x="28339" y="9696"/>
                      </a:lnTo>
                      <a:cubicBezTo>
                        <a:pt x="29576" y="9030"/>
                        <a:pt x="29672" y="8077"/>
                        <a:pt x="28339" y="7506"/>
                      </a:cubicBezTo>
                      <a:lnTo>
                        <a:pt x="16156" y="457"/>
                      </a:lnTo>
                      <a:cubicBezTo>
                        <a:pt x="14928" y="-152"/>
                        <a:pt x="13483" y="-152"/>
                        <a:pt x="12254" y="457"/>
                      </a:cubicBezTo>
                      <a:lnTo>
                        <a:pt x="642" y="7124"/>
                      </a:lnTo>
                      <a:cubicBezTo>
                        <a:pt x="-214" y="7791"/>
                        <a:pt x="-214" y="8458"/>
                        <a:pt x="642"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 name="Google Shape;4625;p48">
                  <a:extLst>
                    <a:ext uri="{FF2B5EF4-FFF2-40B4-BE49-F238E27FC236}">
                      <a16:creationId xmlns:a16="http://schemas.microsoft.com/office/drawing/2014/main" id="{9528A704-A474-2C6D-674B-F891AAD41D64}"/>
                    </a:ext>
                  </a:extLst>
                </p:cNvPr>
                <p:cNvSpPr/>
                <p:nvPr/>
              </p:nvSpPr>
              <p:spPr>
                <a:xfrm>
                  <a:off x="4713055" y="4991690"/>
                  <a:ext cx="29363" cy="16916"/>
                </a:xfrm>
                <a:custGeom>
                  <a:avLst/>
                  <a:gdLst/>
                  <a:ahLst/>
                  <a:cxnLst/>
                  <a:rect l="l" t="t" r="r" b="b"/>
                  <a:pathLst>
                    <a:path w="29363" h="16916" extrusionOk="0">
                      <a:moveTo>
                        <a:pt x="679" y="9411"/>
                      </a:moveTo>
                      <a:lnTo>
                        <a:pt x="12957" y="16459"/>
                      </a:lnTo>
                      <a:cubicBezTo>
                        <a:pt x="14152" y="17069"/>
                        <a:pt x="15568" y="17069"/>
                        <a:pt x="16764" y="16459"/>
                      </a:cubicBezTo>
                      <a:lnTo>
                        <a:pt x="28471" y="9792"/>
                      </a:lnTo>
                      <a:cubicBezTo>
                        <a:pt x="29613" y="9125"/>
                        <a:pt x="29708" y="8077"/>
                        <a:pt x="28471" y="7506"/>
                      </a:cubicBezTo>
                      <a:lnTo>
                        <a:pt x="16193" y="457"/>
                      </a:lnTo>
                      <a:cubicBezTo>
                        <a:pt x="14997" y="-152"/>
                        <a:pt x="13581" y="-152"/>
                        <a:pt x="12385" y="457"/>
                      </a:cubicBezTo>
                      <a:lnTo>
                        <a:pt x="679" y="7125"/>
                      </a:lnTo>
                      <a:cubicBezTo>
                        <a:pt x="-178" y="7792"/>
                        <a:pt x="-273" y="8935"/>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 name="Google Shape;4626;p48">
                  <a:extLst>
                    <a:ext uri="{FF2B5EF4-FFF2-40B4-BE49-F238E27FC236}">
                      <a16:creationId xmlns:a16="http://schemas.microsoft.com/office/drawing/2014/main" id="{CF247C94-3A6A-665E-DCD3-F1FC0AF0DD6C}"/>
                    </a:ext>
                  </a:extLst>
                </p:cNvPr>
                <p:cNvSpPr/>
                <p:nvPr/>
              </p:nvSpPr>
              <p:spPr>
                <a:xfrm>
                  <a:off x="4695787" y="4981117"/>
                  <a:ext cx="29345" cy="17487"/>
                </a:xfrm>
                <a:custGeom>
                  <a:avLst/>
                  <a:gdLst/>
                  <a:ahLst/>
                  <a:cxnLst/>
                  <a:rect l="l" t="t" r="r" b="b"/>
                  <a:pathLst>
                    <a:path w="29345" h="17487" extrusionOk="0">
                      <a:moveTo>
                        <a:pt x="720" y="9982"/>
                      </a:moveTo>
                      <a:lnTo>
                        <a:pt x="12903" y="17031"/>
                      </a:lnTo>
                      <a:cubicBezTo>
                        <a:pt x="14131" y="17640"/>
                        <a:pt x="15576" y="17640"/>
                        <a:pt x="16805" y="17031"/>
                      </a:cubicBezTo>
                      <a:lnTo>
                        <a:pt x="28417" y="10363"/>
                      </a:lnTo>
                      <a:cubicBezTo>
                        <a:pt x="29559" y="9696"/>
                        <a:pt x="29749" y="8649"/>
                        <a:pt x="28417" y="8077"/>
                      </a:cubicBezTo>
                      <a:lnTo>
                        <a:pt x="16519" y="457"/>
                      </a:lnTo>
                      <a:cubicBezTo>
                        <a:pt x="15291" y="-152"/>
                        <a:pt x="13846" y="-152"/>
                        <a:pt x="12617" y="457"/>
                      </a:cubicBezTo>
                      <a:lnTo>
                        <a:pt x="1005" y="7125"/>
                      </a:lnTo>
                      <a:cubicBezTo>
                        <a:pt x="-232" y="8363"/>
                        <a:pt x="-327" y="9411"/>
                        <a:pt x="720" y="9982"/>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 name="Google Shape;4627;p48">
                  <a:extLst>
                    <a:ext uri="{FF2B5EF4-FFF2-40B4-BE49-F238E27FC236}">
                      <a16:creationId xmlns:a16="http://schemas.microsoft.com/office/drawing/2014/main" id="{1BBC19A1-0D68-256B-E40B-5F4686EBEBA8}"/>
                    </a:ext>
                  </a:extLst>
                </p:cNvPr>
                <p:cNvSpPr/>
                <p:nvPr/>
              </p:nvSpPr>
              <p:spPr>
                <a:xfrm>
                  <a:off x="4678497" y="4971592"/>
                  <a:ext cx="29372" cy="17487"/>
                </a:xfrm>
                <a:custGeom>
                  <a:avLst/>
                  <a:gdLst/>
                  <a:ahLst/>
                  <a:cxnLst/>
                  <a:rect l="l" t="t" r="r" b="b"/>
                  <a:pathLst>
                    <a:path w="29372" h="17487" extrusionOk="0">
                      <a:moveTo>
                        <a:pt x="688" y="9982"/>
                      </a:moveTo>
                      <a:lnTo>
                        <a:pt x="12871" y="17031"/>
                      </a:lnTo>
                      <a:cubicBezTo>
                        <a:pt x="14099" y="17640"/>
                        <a:pt x="15544" y="17640"/>
                        <a:pt x="16773" y="17031"/>
                      </a:cubicBezTo>
                      <a:lnTo>
                        <a:pt x="28480" y="10268"/>
                      </a:lnTo>
                      <a:cubicBezTo>
                        <a:pt x="29622" y="9601"/>
                        <a:pt x="29717" y="8553"/>
                        <a:pt x="28480" y="7982"/>
                      </a:cubicBezTo>
                      <a:lnTo>
                        <a:pt x="16487" y="457"/>
                      </a:lnTo>
                      <a:cubicBezTo>
                        <a:pt x="15259" y="-152"/>
                        <a:pt x="13814" y="-152"/>
                        <a:pt x="12585" y="457"/>
                      </a:cubicBezTo>
                      <a:lnTo>
                        <a:pt x="973" y="7220"/>
                      </a:lnTo>
                      <a:cubicBezTo>
                        <a:pt x="-169" y="7982"/>
                        <a:pt x="-359" y="8935"/>
                        <a:pt x="688" y="9982"/>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 name="Google Shape;4628;p48">
                  <a:extLst>
                    <a:ext uri="{FF2B5EF4-FFF2-40B4-BE49-F238E27FC236}">
                      <a16:creationId xmlns:a16="http://schemas.microsoft.com/office/drawing/2014/main" id="{E6721E25-2A91-611F-8590-B19AD3AD2874}"/>
                    </a:ext>
                  </a:extLst>
                </p:cNvPr>
                <p:cNvSpPr/>
                <p:nvPr/>
              </p:nvSpPr>
              <p:spPr>
                <a:xfrm>
                  <a:off x="4661184" y="4961591"/>
                  <a:ext cx="29363" cy="17011"/>
                </a:xfrm>
                <a:custGeom>
                  <a:avLst/>
                  <a:gdLst/>
                  <a:ahLst/>
                  <a:cxnLst/>
                  <a:rect l="l" t="t" r="r" b="b"/>
                  <a:pathLst>
                    <a:path w="29363" h="17011" extrusionOk="0">
                      <a:moveTo>
                        <a:pt x="679" y="9506"/>
                      </a:moveTo>
                      <a:lnTo>
                        <a:pt x="12957" y="16555"/>
                      </a:lnTo>
                      <a:cubicBezTo>
                        <a:pt x="14152" y="17164"/>
                        <a:pt x="15568" y="17164"/>
                        <a:pt x="16764" y="16555"/>
                      </a:cubicBezTo>
                      <a:lnTo>
                        <a:pt x="28470" y="9792"/>
                      </a:lnTo>
                      <a:cubicBezTo>
                        <a:pt x="29613" y="9125"/>
                        <a:pt x="29708" y="8077"/>
                        <a:pt x="28470" y="7506"/>
                      </a:cubicBezTo>
                      <a:lnTo>
                        <a:pt x="16288" y="457"/>
                      </a:lnTo>
                      <a:cubicBezTo>
                        <a:pt x="15059" y="-152"/>
                        <a:pt x="13614" y="-152"/>
                        <a:pt x="12385" y="457"/>
                      </a:cubicBezTo>
                      <a:lnTo>
                        <a:pt x="679" y="7220"/>
                      </a:lnTo>
                      <a:cubicBezTo>
                        <a:pt x="-178" y="7982"/>
                        <a:pt x="-273" y="8934"/>
                        <a:pt x="679"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 name="Google Shape;4629;p48">
                  <a:extLst>
                    <a:ext uri="{FF2B5EF4-FFF2-40B4-BE49-F238E27FC236}">
                      <a16:creationId xmlns:a16="http://schemas.microsoft.com/office/drawing/2014/main" id="{6952EB8E-E3AD-D947-1F91-AEFEC25704E1}"/>
                    </a:ext>
                  </a:extLst>
                </p:cNvPr>
                <p:cNvSpPr/>
                <p:nvPr/>
              </p:nvSpPr>
              <p:spPr>
                <a:xfrm>
                  <a:off x="4643896" y="4951685"/>
                  <a:ext cx="29270" cy="17011"/>
                </a:xfrm>
                <a:custGeom>
                  <a:avLst/>
                  <a:gdLst/>
                  <a:ahLst/>
                  <a:cxnLst/>
                  <a:rect l="l" t="t" r="r" b="b"/>
                  <a:pathLst>
                    <a:path w="29270" h="17011" extrusionOk="0">
                      <a:moveTo>
                        <a:pt x="644" y="9411"/>
                      </a:moveTo>
                      <a:lnTo>
                        <a:pt x="12827" y="16554"/>
                      </a:lnTo>
                      <a:cubicBezTo>
                        <a:pt x="14056" y="17164"/>
                        <a:pt x="15501" y="17164"/>
                        <a:pt x="16729" y="16554"/>
                      </a:cubicBezTo>
                      <a:lnTo>
                        <a:pt x="28341" y="9792"/>
                      </a:lnTo>
                      <a:cubicBezTo>
                        <a:pt x="29483" y="9125"/>
                        <a:pt x="29674" y="8172"/>
                        <a:pt x="28341" y="7601"/>
                      </a:cubicBezTo>
                      <a:lnTo>
                        <a:pt x="16158" y="457"/>
                      </a:lnTo>
                      <a:cubicBezTo>
                        <a:pt x="14930" y="-152"/>
                        <a:pt x="13485" y="-152"/>
                        <a:pt x="12256" y="457"/>
                      </a:cubicBezTo>
                      <a:lnTo>
                        <a:pt x="644" y="7220"/>
                      </a:lnTo>
                      <a:cubicBezTo>
                        <a:pt x="-117" y="7887"/>
                        <a:pt x="-307" y="8839"/>
                        <a:pt x="644"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 name="Google Shape;4630;p48">
                  <a:extLst>
                    <a:ext uri="{FF2B5EF4-FFF2-40B4-BE49-F238E27FC236}">
                      <a16:creationId xmlns:a16="http://schemas.microsoft.com/office/drawing/2014/main" id="{B6875987-EE21-26E0-0C30-42DEBE0B9D4F}"/>
                    </a:ext>
                  </a:extLst>
                </p:cNvPr>
                <p:cNvSpPr/>
                <p:nvPr/>
              </p:nvSpPr>
              <p:spPr>
                <a:xfrm>
                  <a:off x="4626634" y="4941779"/>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1" y="9696"/>
                      </a:lnTo>
                      <a:cubicBezTo>
                        <a:pt x="29613" y="9030"/>
                        <a:pt x="29708" y="8077"/>
                        <a:pt x="28471" y="7506"/>
                      </a:cubicBezTo>
                      <a:lnTo>
                        <a:pt x="16193" y="457"/>
                      </a:lnTo>
                      <a:cubicBezTo>
                        <a:pt x="14964" y="-152"/>
                        <a:pt x="13519" y="-152"/>
                        <a:pt x="12290" y="457"/>
                      </a:cubicBezTo>
                      <a:lnTo>
                        <a:pt x="679" y="7220"/>
                      </a:lnTo>
                      <a:cubicBezTo>
                        <a:pt x="-178" y="779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 name="Google Shape;4631;p48">
                  <a:extLst>
                    <a:ext uri="{FF2B5EF4-FFF2-40B4-BE49-F238E27FC236}">
                      <a16:creationId xmlns:a16="http://schemas.microsoft.com/office/drawing/2014/main" id="{D282C99D-740E-3176-4487-E50051D42704}"/>
                    </a:ext>
                  </a:extLst>
                </p:cNvPr>
                <p:cNvSpPr/>
                <p:nvPr/>
              </p:nvSpPr>
              <p:spPr>
                <a:xfrm>
                  <a:off x="4609300" y="4931587"/>
                  <a:ext cx="29374" cy="17106"/>
                </a:xfrm>
                <a:custGeom>
                  <a:avLst/>
                  <a:gdLst/>
                  <a:ahLst/>
                  <a:cxnLst/>
                  <a:rect l="l" t="t" r="r" b="b"/>
                  <a:pathLst>
                    <a:path w="29374" h="17106" extrusionOk="0">
                      <a:moveTo>
                        <a:pt x="690" y="9601"/>
                      </a:moveTo>
                      <a:lnTo>
                        <a:pt x="12968" y="16650"/>
                      </a:lnTo>
                      <a:cubicBezTo>
                        <a:pt x="14197" y="17259"/>
                        <a:pt x="15642" y="17259"/>
                        <a:pt x="16870" y="16650"/>
                      </a:cubicBezTo>
                      <a:lnTo>
                        <a:pt x="28482" y="9887"/>
                      </a:lnTo>
                      <a:cubicBezTo>
                        <a:pt x="29624" y="9220"/>
                        <a:pt x="29719" y="8268"/>
                        <a:pt x="28482" y="7696"/>
                      </a:cubicBezTo>
                      <a:lnTo>
                        <a:pt x="16204" y="457"/>
                      </a:lnTo>
                      <a:cubicBezTo>
                        <a:pt x="14975" y="-152"/>
                        <a:pt x="13530" y="-152"/>
                        <a:pt x="12302" y="457"/>
                      </a:cubicBezTo>
                      <a:lnTo>
                        <a:pt x="595" y="7220"/>
                      </a:lnTo>
                      <a:cubicBezTo>
                        <a:pt x="-167" y="7982"/>
                        <a:pt x="-262" y="9030"/>
                        <a:pt x="690" y="96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 name="Google Shape;4632;p48">
                  <a:extLst>
                    <a:ext uri="{FF2B5EF4-FFF2-40B4-BE49-F238E27FC236}">
                      <a16:creationId xmlns:a16="http://schemas.microsoft.com/office/drawing/2014/main" id="{3377315B-8672-069E-5583-F0C556E507AC}"/>
                    </a:ext>
                  </a:extLst>
                </p:cNvPr>
                <p:cNvSpPr/>
                <p:nvPr/>
              </p:nvSpPr>
              <p:spPr>
                <a:xfrm>
                  <a:off x="4592048" y="4921776"/>
                  <a:ext cx="29341" cy="16916"/>
                </a:xfrm>
                <a:custGeom>
                  <a:avLst/>
                  <a:gdLst/>
                  <a:ahLst/>
                  <a:cxnLst/>
                  <a:rect l="l" t="t" r="r" b="b"/>
                  <a:pathLst>
                    <a:path w="29341" h="16916" extrusionOk="0">
                      <a:moveTo>
                        <a:pt x="716" y="9411"/>
                      </a:moveTo>
                      <a:lnTo>
                        <a:pt x="12898" y="16459"/>
                      </a:lnTo>
                      <a:cubicBezTo>
                        <a:pt x="14127" y="17069"/>
                        <a:pt x="15572" y="17069"/>
                        <a:pt x="16801" y="16459"/>
                      </a:cubicBezTo>
                      <a:lnTo>
                        <a:pt x="28412" y="9792"/>
                      </a:lnTo>
                      <a:cubicBezTo>
                        <a:pt x="29554" y="9125"/>
                        <a:pt x="29745" y="8077"/>
                        <a:pt x="28412" y="7506"/>
                      </a:cubicBezTo>
                      <a:lnTo>
                        <a:pt x="16230" y="457"/>
                      </a:lnTo>
                      <a:cubicBezTo>
                        <a:pt x="15001" y="-152"/>
                        <a:pt x="13556" y="-152"/>
                        <a:pt x="12327" y="457"/>
                      </a:cubicBezTo>
                      <a:lnTo>
                        <a:pt x="716" y="7125"/>
                      </a:lnTo>
                      <a:cubicBezTo>
                        <a:pt x="-141" y="7792"/>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 name="Google Shape;4633;p48">
                  <a:extLst>
                    <a:ext uri="{FF2B5EF4-FFF2-40B4-BE49-F238E27FC236}">
                      <a16:creationId xmlns:a16="http://schemas.microsoft.com/office/drawing/2014/main" id="{9F62E84B-59A3-01D3-94AB-7B30E121A675}"/>
                    </a:ext>
                  </a:extLst>
                </p:cNvPr>
                <p:cNvSpPr/>
                <p:nvPr/>
              </p:nvSpPr>
              <p:spPr>
                <a:xfrm>
                  <a:off x="4574762" y="4911775"/>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0" y="9792"/>
                      </a:lnTo>
                      <a:cubicBezTo>
                        <a:pt x="29613" y="9125"/>
                        <a:pt x="29708" y="8077"/>
                        <a:pt x="28470" y="7506"/>
                      </a:cubicBezTo>
                      <a:lnTo>
                        <a:pt x="16193" y="457"/>
                      </a:lnTo>
                      <a:cubicBezTo>
                        <a:pt x="14997" y="-152"/>
                        <a:pt x="13581" y="-152"/>
                        <a:pt x="12385" y="457"/>
                      </a:cubicBezTo>
                      <a:lnTo>
                        <a:pt x="679" y="7125"/>
                      </a:lnTo>
                      <a:cubicBezTo>
                        <a:pt x="-178" y="7791"/>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 name="Google Shape;4634;p48">
                  <a:extLst>
                    <a:ext uri="{FF2B5EF4-FFF2-40B4-BE49-F238E27FC236}">
                      <a16:creationId xmlns:a16="http://schemas.microsoft.com/office/drawing/2014/main" id="{9BE9126B-729F-F2FA-C71F-B89B3608BE87}"/>
                    </a:ext>
                  </a:extLst>
                </p:cNvPr>
                <p:cNvSpPr/>
                <p:nvPr/>
              </p:nvSpPr>
              <p:spPr>
                <a:xfrm>
                  <a:off x="4557452" y="4901679"/>
                  <a:ext cx="29387" cy="16983"/>
                </a:xfrm>
                <a:custGeom>
                  <a:avLst/>
                  <a:gdLst/>
                  <a:ahLst/>
                  <a:cxnLst/>
                  <a:rect l="l" t="t" r="r" b="b"/>
                  <a:pathLst>
                    <a:path w="29387" h="16983" extrusionOk="0">
                      <a:moveTo>
                        <a:pt x="761" y="9506"/>
                      </a:moveTo>
                      <a:lnTo>
                        <a:pt x="12944" y="16554"/>
                      </a:lnTo>
                      <a:cubicBezTo>
                        <a:pt x="14182" y="17126"/>
                        <a:pt x="15608" y="17126"/>
                        <a:pt x="16846" y="16554"/>
                      </a:cubicBezTo>
                      <a:lnTo>
                        <a:pt x="28458" y="9792"/>
                      </a:lnTo>
                      <a:cubicBezTo>
                        <a:pt x="29600" y="9125"/>
                        <a:pt x="29791" y="8077"/>
                        <a:pt x="28458" y="7506"/>
                      </a:cubicBezTo>
                      <a:lnTo>
                        <a:pt x="16275" y="457"/>
                      </a:lnTo>
                      <a:cubicBezTo>
                        <a:pt x="15047" y="-152"/>
                        <a:pt x="13602" y="-152"/>
                        <a:pt x="12373" y="457"/>
                      </a:cubicBezTo>
                      <a:lnTo>
                        <a:pt x="666" y="7220"/>
                      </a:lnTo>
                      <a:cubicBezTo>
                        <a:pt x="-190" y="7982"/>
                        <a:pt x="-286" y="8934"/>
                        <a:pt x="761"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 name="Google Shape;4635;p48">
                  <a:extLst>
                    <a:ext uri="{FF2B5EF4-FFF2-40B4-BE49-F238E27FC236}">
                      <a16:creationId xmlns:a16="http://schemas.microsoft.com/office/drawing/2014/main" id="{C7D1D859-6189-0688-CD82-BD5BF3B0D59A}"/>
                    </a:ext>
                  </a:extLst>
                </p:cNvPr>
                <p:cNvSpPr/>
                <p:nvPr/>
              </p:nvSpPr>
              <p:spPr>
                <a:xfrm>
                  <a:off x="4540118" y="4891677"/>
                  <a:ext cx="29458" cy="17011"/>
                </a:xfrm>
                <a:custGeom>
                  <a:avLst/>
                  <a:gdLst/>
                  <a:ahLst/>
                  <a:cxnLst/>
                  <a:rect l="l" t="t" r="r" b="b"/>
                  <a:pathLst>
                    <a:path w="29458" h="17011" extrusionOk="0">
                      <a:moveTo>
                        <a:pt x="774" y="9506"/>
                      </a:moveTo>
                      <a:lnTo>
                        <a:pt x="12956" y="16554"/>
                      </a:lnTo>
                      <a:cubicBezTo>
                        <a:pt x="14185" y="17164"/>
                        <a:pt x="15630" y="17164"/>
                        <a:pt x="16859" y="16554"/>
                      </a:cubicBezTo>
                      <a:lnTo>
                        <a:pt x="28566" y="9792"/>
                      </a:lnTo>
                      <a:cubicBezTo>
                        <a:pt x="29708" y="9125"/>
                        <a:pt x="29803" y="8077"/>
                        <a:pt x="28566" y="7506"/>
                      </a:cubicBezTo>
                      <a:lnTo>
                        <a:pt x="16383" y="457"/>
                      </a:lnTo>
                      <a:cubicBezTo>
                        <a:pt x="15154" y="-152"/>
                        <a:pt x="13709" y="-152"/>
                        <a:pt x="12481" y="457"/>
                      </a:cubicBezTo>
                      <a:lnTo>
                        <a:pt x="869" y="7220"/>
                      </a:lnTo>
                      <a:cubicBezTo>
                        <a:pt x="-273" y="7982"/>
                        <a:pt x="-273" y="8935"/>
                        <a:pt x="774"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 name="Google Shape;4636;p48">
                  <a:extLst>
                    <a:ext uri="{FF2B5EF4-FFF2-40B4-BE49-F238E27FC236}">
                      <a16:creationId xmlns:a16="http://schemas.microsoft.com/office/drawing/2014/main" id="{091FF80F-EABF-6E84-2EA9-98FBA0BE7FC3}"/>
                    </a:ext>
                  </a:extLst>
                </p:cNvPr>
                <p:cNvSpPr/>
                <p:nvPr/>
              </p:nvSpPr>
              <p:spPr>
                <a:xfrm>
                  <a:off x="4514573" y="4876818"/>
                  <a:ext cx="37680" cy="21809"/>
                </a:xfrm>
                <a:custGeom>
                  <a:avLst/>
                  <a:gdLst/>
                  <a:ahLst/>
                  <a:cxnLst/>
                  <a:rect l="l" t="t" r="r" b="b"/>
                  <a:pathLst>
                    <a:path w="37680" h="21809" extrusionOk="0">
                      <a:moveTo>
                        <a:pt x="716" y="9506"/>
                      </a:moveTo>
                      <a:lnTo>
                        <a:pt x="21274" y="21317"/>
                      </a:lnTo>
                      <a:cubicBezTo>
                        <a:pt x="22457" y="21974"/>
                        <a:pt x="23898" y="21974"/>
                        <a:pt x="25081" y="21317"/>
                      </a:cubicBezTo>
                      <a:lnTo>
                        <a:pt x="36788" y="14554"/>
                      </a:lnTo>
                      <a:cubicBezTo>
                        <a:pt x="37930" y="13887"/>
                        <a:pt x="38025" y="12935"/>
                        <a:pt x="36788" y="12363"/>
                      </a:cubicBezTo>
                      <a:lnTo>
                        <a:pt x="16230" y="457"/>
                      </a:lnTo>
                      <a:cubicBezTo>
                        <a:pt x="15001" y="-152"/>
                        <a:pt x="13556" y="-152"/>
                        <a:pt x="12327" y="457"/>
                      </a:cubicBezTo>
                      <a:lnTo>
                        <a:pt x="716" y="7125"/>
                      </a:lnTo>
                      <a:cubicBezTo>
                        <a:pt x="-141" y="7982"/>
                        <a:pt x="-331" y="9506"/>
                        <a:pt x="716"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 name="Google Shape;4637;p48">
                  <a:extLst>
                    <a:ext uri="{FF2B5EF4-FFF2-40B4-BE49-F238E27FC236}">
                      <a16:creationId xmlns:a16="http://schemas.microsoft.com/office/drawing/2014/main" id="{BE49638C-EB7D-4FE9-C4C3-2581C7B1BD30}"/>
                    </a:ext>
                  </a:extLst>
                </p:cNvPr>
                <p:cNvSpPr/>
                <p:nvPr/>
              </p:nvSpPr>
              <p:spPr>
                <a:xfrm>
                  <a:off x="4705251" y="5006549"/>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1" y="9697"/>
                      </a:lnTo>
                      <a:cubicBezTo>
                        <a:pt x="29613" y="9030"/>
                        <a:pt x="29708" y="8077"/>
                        <a:pt x="28471" y="7506"/>
                      </a:cubicBezTo>
                      <a:lnTo>
                        <a:pt x="16193" y="457"/>
                      </a:lnTo>
                      <a:cubicBezTo>
                        <a:pt x="14964" y="-152"/>
                        <a:pt x="13519" y="-152"/>
                        <a:pt x="12290" y="457"/>
                      </a:cubicBezTo>
                      <a:lnTo>
                        <a:pt x="679" y="7220"/>
                      </a:lnTo>
                      <a:cubicBezTo>
                        <a:pt x="-178" y="779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 name="Google Shape;4638;p48">
                  <a:extLst>
                    <a:ext uri="{FF2B5EF4-FFF2-40B4-BE49-F238E27FC236}">
                      <a16:creationId xmlns:a16="http://schemas.microsoft.com/office/drawing/2014/main" id="{4BC48B85-AFE8-3BCA-CC4B-71A122071F27}"/>
                    </a:ext>
                  </a:extLst>
                </p:cNvPr>
                <p:cNvSpPr/>
                <p:nvPr/>
              </p:nvSpPr>
              <p:spPr>
                <a:xfrm>
                  <a:off x="4687929" y="4996548"/>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1" y="9696"/>
                      </a:lnTo>
                      <a:cubicBezTo>
                        <a:pt x="29613" y="9030"/>
                        <a:pt x="29708" y="8077"/>
                        <a:pt x="28471" y="7506"/>
                      </a:cubicBezTo>
                      <a:lnTo>
                        <a:pt x="16193" y="457"/>
                      </a:lnTo>
                      <a:cubicBezTo>
                        <a:pt x="14964" y="-152"/>
                        <a:pt x="13519" y="-152"/>
                        <a:pt x="12290" y="457"/>
                      </a:cubicBezTo>
                      <a:lnTo>
                        <a:pt x="679" y="7220"/>
                      </a:lnTo>
                      <a:cubicBezTo>
                        <a:pt x="-178" y="779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 name="Google Shape;4639;p48">
                  <a:extLst>
                    <a:ext uri="{FF2B5EF4-FFF2-40B4-BE49-F238E27FC236}">
                      <a16:creationId xmlns:a16="http://schemas.microsoft.com/office/drawing/2014/main" id="{25633972-0D30-7E31-F020-FBD42B4D31DE}"/>
                    </a:ext>
                  </a:extLst>
                </p:cNvPr>
                <p:cNvSpPr/>
                <p:nvPr/>
              </p:nvSpPr>
              <p:spPr>
                <a:xfrm>
                  <a:off x="4670606" y="4986547"/>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1" y="9696"/>
                      </a:lnTo>
                      <a:cubicBezTo>
                        <a:pt x="29613" y="9030"/>
                        <a:pt x="29708" y="8077"/>
                        <a:pt x="28471" y="7506"/>
                      </a:cubicBezTo>
                      <a:lnTo>
                        <a:pt x="16193" y="457"/>
                      </a:lnTo>
                      <a:cubicBezTo>
                        <a:pt x="14964" y="-152"/>
                        <a:pt x="13519" y="-152"/>
                        <a:pt x="12290" y="457"/>
                      </a:cubicBezTo>
                      <a:lnTo>
                        <a:pt x="679" y="7220"/>
                      </a:lnTo>
                      <a:cubicBezTo>
                        <a:pt x="-178" y="7791"/>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 name="Google Shape;4640;p48">
                  <a:extLst>
                    <a:ext uri="{FF2B5EF4-FFF2-40B4-BE49-F238E27FC236}">
                      <a16:creationId xmlns:a16="http://schemas.microsoft.com/office/drawing/2014/main" id="{6D3DF2F0-B3E7-0C3F-5E15-83FD25923AC8}"/>
                    </a:ext>
                  </a:extLst>
                </p:cNvPr>
                <p:cNvSpPr/>
                <p:nvPr/>
              </p:nvSpPr>
              <p:spPr>
                <a:xfrm>
                  <a:off x="4653308" y="4976545"/>
                  <a:ext cx="29434" cy="16916"/>
                </a:xfrm>
                <a:custGeom>
                  <a:avLst/>
                  <a:gdLst/>
                  <a:ahLst/>
                  <a:cxnLst/>
                  <a:rect l="l" t="t" r="r" b="b"/>
                  <a:pathLst>
                    <a:path w="29434" h="16916" extrusionOk="0">
                      <a:moveTo>
                        <a:pt x="750" y="9411"/>
                      </a:moveTo>
                      <a:lnTo>
                        <a:pt x="12933" y="16459"/>
                      </a:lnTo>
                      <a:cubicBezTo>
                        <a:pt x="14161" y="17069"/>
                        <a:pt x="15606" y="17069"/>
                        <a:pt x="16835" y="16459"/>
                      </a:cubicBezTo>
                      <a:lnTo>
                        <a:pt x="28542" y="9696"/>
                      </a:lnTo>
                      <a:cubicBezTo>
                        <a:pt x="29684" y="9030"/>
                        <a:pt x="29779" y="8077"/>
                        <a:pt x="28542" y="7506"/>
                      </a:cubicBezTo>
                      <a:lnTo>
                        <a:pt x="16264" y="457"/>
                      </a:lnTo>
                      <a:cubicBezTo>
                        <a:pt x="15068" y="-152"/>
                        <a:pt x="13652" y="-152"/>
                        <a:pt x="12457" y="457"/>
                      </a:cubicBezTo>
                      <a:lnTo>
                        <a:pt x="750" y="7220"/>
                      </a:lnTo>
                      <a:cubicBezTo>
                        <a:pt x="-202" y="7792"/>
                        <a:pt x="-297" y="8839"/>
                        <a:pt x="750"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 name="Google Shape;4641;p48">
                  <a:extLst>
                    <a:ext uri="{FF2B5EF4-FFF2-40B4-BE49-F238E27FC236}">
                      <a16:creationId xmlns:a16="http://schemas.microsoft.com/office/drawing/2014/main" id="{CDBE84F6-07BA-9DB5-A71E-AA9ACF6112FC}"/>
                    </a:ext>
                  </a:extLst>
                </p:cNvPr>
                <p:cNvSpPr/>
                <p:nvPr/>
              </p:nvSpPr>
              <p:spPr>
                <a:xfrm>
                  <a:off x="4636115" y="4966449"/>
                  <a:ext cx="29341" cy="17047"/>
                </a:xfrm>
                <a:custGeom>
                  <a:avLst/>
                  <a:gdLst/>
                  <a:ahLst/>
                  <a:cxnLst/>
                  <a:rect l="l" t="t" r="r" b="b"/>
                  <a:pathLst>
                    <a:path w="29341" h="17047" extrusionOk="0">
                      <a:moveTo>
                        <a:pt x="716" y="9506"/>
                      </a:moveTo>
                      <a:lnTo>
                        <a:pt x="12898" y="16554"/>
                      </a:lnTo>
                      <a:cubicBezTo>
                        <a:pt x="14116" y="17212"/>
                        <a:pt x="15583" y="17212"/>
                        <a:pt x="16801" y="16554"/>
                      </a:cubicBezTo>
                      <a:lnTo>
                        <a:pt x="28412" y="9792"/>
                      </a:lnTo>
                      <a:cubicBezTo>
                        <a:pt x="29554" y="9125"/>
                        <a:pt x="29745" y="8172"/>
                        <a:pt x="28412" y="7601"/>
                      </a:cubicBezTo>
                      <a:lnTo>
                        <a:pt x="16230" y="457"/>
                      </a:lnTo>
                      <a:cubicBezTo>
                        <a:pt x="15001" y="-152"/>
                        <a:pt x="13556" y="-152"/>
                        <a:pt x="12327" y="457"/>
                      </a:cubicBezTo>
                      <a:lnTo>
                        <a:pt x="716" y="7220"/>
                      </a:lnTo>
                      <a:cubicBezTo>
                        <a:pt x="-141" y="7982"/>
                        <a:pt x="-331" y="8935"/>
                        <a:pt x="716"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 name="Google Shape;4642;p48">
                  <a:extLst>
                    <a:ext uri="{FF2B5EF4-FFF2-40B4-BE49-F238E27FC236}">
                      <a16:creationId xmlns:a16="http://schemas.microsoft.com/office/drawing/2014/main" id="{682B060F-92BD-818F-024A-CE1F2C9D08CC}"/>
                    </a:ext>
                  </a:extLst>
                </p:cNvPr>
                <p:cNvSpPr/>
                <p:nvPr/>
              </p:nvSpPr>
              <p:spPr>
                <a:xfrm>
                  <a:off x="4618793" y="4956352"/>
                  <a:ext cx="29341" cy="17106"/>
                </a:xfrm>
                <a:custGeom>
                  <a:avLst/>
                  <a:gdLst/>
                  <a:ahLst/>
                  <a:cxnLst/>
                  <a:rect l="l" t="t" r="r" b="b"/>
                  <a:pathLst>
                    <a:path w="29341" h="17106" extrusionOk="0">
                      <a:moveTo>
                        <a:pt x="716" y="9601"/>
                      </a:moveTo>
                      <a:lnTo>
                        <a:pt x="12898" y="16650"/>
                      </a:lnTo>
                      <a:cubicBezTo>
                        <a:pt x="14127" y="17259"/>
                        <a:pt x="15572" y="17259"/>
                        <a:pt x="16801" y="16650"/>
                      </a:cubicBezTo>
                      <a:lnTo>
                        <a:pt x="28412" y="9887"/>
                      </a:lnTo>
                      <a:cubicBezTo>
                        <a:pt x="29554" y="9220"/>
                        <a:pt x="29745" y="8268"/>
                        <a:pt x="28412" y="7601"/>
                      </a:cubicBezTo>
                      <a:lnTo>
                        <a:pt x="16230" y="457"/>
                      </a:lnTo>
                      <a:cubicBezTo>
                        <a:pt x="15001" y="-152"/>
                        <a:pt x="13556" y="-152"/>
                        <a:pt x="12327" y="457"/>
                      </a:cubicBezTo>
                      <a:lnTo>
                        <a:pt x="716" y="7220"/>
                      </a:lnTo>
                      <a:cubicBezTo>
                        <a:pt x="-141" y="8077"/>
                        <a:pt x="-331" y="9030"/>
                        <a:pt x="716" y="96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 name="Google Shape;4643;p48">
                  <a:extLst>
                    <a:ext uri="{FF2B5EF4-FFF2-40B4-BE49-F238E27FC236}">
                      <a16:creationId xmlns:a16="http://schemas.microsoft.com/office/drawing/2014/main" id="{4C617A02-77CD-2AAC-742A-8FA310EF30B4}"/>
                    </a:ext>
                  </a:extLst>
                </p:cNvPr>
                <p:cNvSpPr/>
                <p:nvPr/>
              </p:nvSpPr>
              <p:spPr>
                <a:xfrm>
                  <a:off x="4601470" y="4946446"/>
                  <a:ext cx="29341" cy="17011"/>
                </a:xfrm>
                <a:custGeom>
                  <a:avLst/>
                  <a:gdLst/>
                  <a:ahLst/>
                  <a:cxnLst/>
                  <a:rect l="l" t="t" r="r" b="b"/>
                  <a:pathLst>
                    <a:path w="29341" h="17011" extrusionOk="0">
                      <a:moveTo>
                        <a:pt x="716" y="9506"/>
                      </a:moveTo>
                      <a:lnTo>
                        <a:pt x="12898" y="16554"/>
                      </a:lnTo>
                      <a:cubicBezTo>
                        <a:pt x="14127" y="17164"/>
                        <a:pt x="15572" y="17164"/>
                        <a:pt x="16801" y="16554"/>
                      </a:cubicBezTo>
                      <a:lnTo>
                        <a:pt x="28412" y="9792"/>
                      </a:lnTo>
                      <a:cubicBezTo>
                        <a:pt x="29554" y="9125"/>
                        <a:pt x="29745" y="8077"/>
                        <a:pt x="28412" y="7506"/>
                      </a:cubicBezTo>
                      <a:lnTo>
                        <a:pt x="16230" y="457"/>
                      </a:lnTo>
                      <a:cubicBezTo>
                        <a:pt x="15001" y="-152"/>
                        <a:pt x="13556" y="-152"/>
                        <a:pt x="12327" y="457"/>
                      </a:cubicBezTo>
                      <a:lnTo>
                        <a:pt x="716" y="7220"/>
                      </a:lnTo>
                      <a:cubicBezTo>
                        <a:pt x="-141" y="7982"/>
                        <a:pt x="-331" y="8935"/>
                        <a:pt x="716"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 name="Google Shape;4644;p48">
                  <a:extLst>
                    <a:ext uri="{FF2B5EF4-FFF2-40B4-BE49-F238E27FC236}">
                      <a16:creationId xmlns:a16="http://schemas.microsoft.com/office/drawing/2014/main" id="{3BE2D16B-29C8-1216-CAFE-A337B179E5C6}"/>
                    </a:ext>
                  </a:extLst>
                </p:cNvPr>
                <p:cNvSpPr/>
                <p:nvPr/>
              </p:nvSpPr>
              <p:spPr>
                <a:xfrm>
                  <a:off x="4584137" y="4936445"/>
                  <a:ext cx="29291" cy="17011"/>
                </a:xfrm>
                <a:custGeom>
                  <a:avLst/>
                  <a:gdLst/>
                  <a:ahLst/>
                  <a:cxnLst/>
                  <a:rect l="l" t="t" r="r" b="b"/>
                  <a:pathLst>
                    <a:path w="29291" h="17011" extrusionOk="0">
                      <a:moveTo>
                        <a:pt x="726" y="9506"/>
                      </a:moveTo>
                      <a:lnTo>
                        <a:pt x="12814" y="16554"/>
                      </a:lnTo>
                      <a:cubicBezTo>
                        <a:pt x="14043" y="17164"/>
                        <a:pt x="15487" y="17164"/>
                        <a:pt x="16716" y="16554"/>
                      </a:cubicBezTo>
                      <a:lnTo>
                        <a:pt x="28328" y="9792"/>
                      </a:lnTo>
                      <a:cubicBezTo>
                        <a:pt x="29565" y="9125"/>
                        <a:pt x="29660" y="8077"/>
                        <a:pt x="28328" y="7506"/>
                      </a:cubicBezTo>
                      <a:lnTo>
                        <a:pt x="16145" y="457"/>
                      </a:lnTo>
                      <a:cubicBezTo>
                        <a:pt x="14916" y="-152"/>
                        <a:pt x="13471" y="-152"/>
                        <a:pt x="12243" y="457"/>
                      </a:cubicBezTo>
                      <a:lnTo>
                        <a:pt x="631" y="7220"/>
                      </a:lnTo>
                      <a:cubicBezTo>
                        <a:pt x="-130" y="7982"/>
                        <a:pt x="-321" y="8935"/>
                        <a:pt x="726"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 name="Google Shape;4645;p48">
                  <a:extLst>
                    <a:ext uri="{FF2B5EF4-FFF2-40B4-BE49-F238E27FC236}">
                      <a16:creationId xmlns:a16="http://schemas.microsoft.com/office/drawing/2014/main" id="{39FB69A8-BD6F-0537-BC8D-0DD4EF50C880}"/>
                    </a:ext>
                  </a:extLst>
                </p:cNvPr>
                <p:cNvSpPr/>
                <p:nvPr/>
              </p:nvSpPr>
              <p:spPr>
                <a:xfrm>
                  <a:off x="4566835" y="4926444"/>
                  <a:ext cx="29390" cy="17011"/>
                </a:xfrm>
                <a:custGeom>
                  <a:avLst/>
                  <a:gdLst/>
                  <a:ahLst/>
                  <a:cxnLst/>
                  <a:rect l="l" t="t" r="r" b="b"/>
                  <a:pathLst>
                    <a:path w="29390" h="17011" extrusionOk="0">
                      <a:moveTo>
                        <a:pt x="706" y="9506"/>
                      </a:moveTo>
                      <a:lnTo>
                        <a:pt x="12888" y="16554"/>
                      </a:lnTo>
                      <a:cubicBezTo>
                        <a:pt x="14117" y="17164"/>
                        <a:pt x="15562" y="17164"/>
                        <a:pt x="16791" y="16554"/>
                      </a:cubicBezTo>
                      <a:lnTo>
                        <a:pt x="28498" y="9791"/>
                      </a:lnTo>
                      <a:cubicBezTo>
                        <a:pt x="29640" y="9125"/>
                        <a:pt x="29735" y="8077"/>
                        <a:pt x="28498" y="7506"/>
                      </a:cubicBezTo>
                      <a:lnTo>
                        <a:pt x="16315" y="457"/>
                      </a:lnTo>
                      <a:cubicBezTo>
                        <a:pt x="15086" y="-152"/>
                        <a:pt x="13641" y="-152"/>
                        <a:pt x="12413" y="457"/>
                      </a:cubicBezTo>
                      <a:lnTo>
                        <a:pt x="801" y="7220"/>
                      </a:lnTo>
                      <a:cubicBezTo>
                        <a:pt x="-151" y="7982"/>
                        <a:pt x="-341" y="8934"/>
                        <a:pt x="706"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 name="Google Shape;4646;p48">
                  <a:extLst>
                    <a:ext uri="{FF2B5EF4-FFF2-40B4-BE49-F238E27FC236}">
                      <a16:creationId xmlns:a16="http://schemas.microsoft.com/office/drawing/2014/main" id="{FA1FF03B-5D78-E869-75FC-4E3EC4CD70E9}"/>
                    </a:ext>
                  </a:extLst>
                </p:cNvPr>
                <p:cNvSpPr/>
                <p:nvPr/>
              </p:nvSpPr>
              <p:spPr>
                <a:xfrm>
                  <a:off x="4549576" y="4916443"/>
                  <a:ext cx="29326" cy="17011"/>
                </a:xfrm>
                <a:custGeom>
                  <a:avLst/>
                  <a:gdLst/>
                  <a:ahLst/>
                  <a:cxnLst/>
                  <a:rect l="l" t="t" r="r" b="b"/>
                  <a:pathLst>
                    <a:path w="29326" h="17011" extrusionOk="0">
                      <a:moveTo>
                        <a:pt x="642" y="9506"/>
                      </a:moveTo>
                      <a:lnTo>
                        <a:pt x="12825" y="16554"/>
                      </a:lnTo>
                      <a:cubicBezTo>
                        <a:pt x="14054" y="17164"/>
                        <a:pt x="15499" y="17164"/>
                        <a:pt x="16727" y="16554"/>
                      </a:cubicBezTo>
                      <a:lnTo>
                        <a:pt x="28434" y="9792"/>
                      </a:lnTo>
                      <a:cubicBezTo>
                        <a:pt x="29576" y="9125"/>
                        <a:pt x="29672" y="8077"/>
                        <a:pt x="28434" y="7506"/>
                      </a:cubicBezTo>
                      <a:lnTo>
                        <a:pt x="16156" y="457"/>
                      </a:lnTo>
                      <a:cubicBezTo>
                        <a:pt x="14928" y="-152"/>
                        <a:pt x="13483" y="-152"/>
                        <a:pt x="12254" y="457"/>
                      </a:cubicBezTo>
                      <a:lnTo>
                        <a:pt x="642" y="7220"/>
                      </a:lnTo>
                      <a:cubicBezTo>
                        <a:pt x="-214" y="7982"/>
                        <a:pt x="-214" y="8935"/>
                        <a:pt x="642"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 name="Google Shape;4647;p48">
                  <a:extLst>
                    <a:ext uri="{FF2B5EF4-FFF2-40B4-BE49-F238E27FC236}">
                      <a16:creationId xmlns:a16="http://schemas.microsoft.com/office/drawing/2014/main" id="{63668EB0-A503-3A62-932D-44186CA68D54}"/>
                    </a:ext>
                  </a:extLst>
                </p:cNvPr>
                <p:cNvSpPr/>
                <p:nvPr/>
              </p:nvSpPr>
              <p:spPr>
                <a:xfrm>
                  <a:off x="4532218" y="4906536"/>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0" y="9792"/>
                      </a:lnTo>
                      <a:cubicBezTo>
                        <a:pt x="29613" y="9125"/>
                        <a:pt x="29708" y="8077"/>
                        <a:pt x="28470" y="7506"/>
                      </a:cubicBezTo>
                      <a:lnTo>
                        <a:pt x="16193" y="457"/>
                      </a:lnTo>
                      <a:cubicBezTo>
                        <a:pt x="14964" y="-152"/>
                        <a:pt x="13519" y="-152"/>
                        <a:pt x="12290" y="457"/>
                      </a:cubicBezTo>
                      <a:lnTo>
                        <a:pt x="679" y="7220"/>
                      </a:lnTo>
                      <a:cubicBezTo>
                        <a:pt x="-178" y="8363"/>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 name="Google Shape;4648;p48">
                  <a:extLst>
                    <a:ext uri="{FF2B5EF4-FFF2-40B4-BE49-F238E27FC236}">
                      <a16:creationId xmlns:a16="http://schemas.microsoft.com/office/drawing/2014/main" id="{BE71BC7A-3F80-9D2A-2A3F-7CA28C10E208}"/>
                    </a:ext>
                  </a:extLst>
                </p:cNvPr>
                <p:cNvSpPr/>
                <p:nvPr/>
              </p:nvSpPr>
              <p:spPr>
                <a:xfrm>
                  <a:off x="4514896" y="4896535"/>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0" y="9792"/>
                      </a:lnTo>
                      <a:cubicBezTo>
                        <a:pt x="29613" y="9125"/>
                        <a:pt x="29708" y="8077"/>
                        <a:pt x="28470" y="7506"/>
                      </a:cubicBezTo>
                      <a:lnTo>
                        <a:pt x="16193" y="457"/>
                      </a:lnTo>
                      <a:cubicBezTo>
                        <a:pt x="14964" y="-152"/>
                        <a:pt x="13519" y="-152"/>
                        <a:pt x="12290" y="457"/>
                      </a:cubicBezTo>
                      <a:lnTo>
                        <a:pt x="679" y="7125"/>
                      </a:lnTo>
                      <a:cubicBezTo>
                        <a:pt x="-178" y="779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 name="Google Shape;4649;p48">
                  <a:extLst>
                    <a:ext uri="{FF2B5EF4-FFF2-40B4-BE49-F238E27FC236}">
                      <a16:creationId xmlns:a16="http://schemas.microsoft.com/office/drawing/2014/main" id="{14FD93F5-397E-A782-4CEA-574DD88C8848}"/>
                    </a:ext>
                  </a:extLst>
                </p:cNvPr>
                <p:cNvSpPr/>
                <p:nvPr/>
              </p:nvSpPr>
              <p:spPr>
                <a:xfrm>
                  <a:off x="4722536" y="5016484"/>
                  <a:ext cx="37680" cy="21745"/>
                </a:xfrm>
                <a:custGeom>
                  <a:avLst/>
                  <a:gdLst/>
                  <a:ahLst/>
                  <a:cxnLst/>
                  <a:rect l="l" t="t" r="r" b="b"/>
                  <a:pathLst>
                    <a:path w="37680" h="21745" extrusionOk="0">
                      <a:moveTo>
                        <a:pt x="716" y="9477"/>
                      </a:moveTo>
                      <a:lnTo>
                        <a:pt x="21274" y="21288"/>
                      </a:lnTo>
                      <a:cubicBezTo>
                        <a:pt x="22503" y="21898"/>
                        <a:pt x="23948" y="21898"/>
                        <a:pt x="25176" y="21288"/>
                      </a:cubicBezTo>
                      <a:lnTo>
                        <a:pt x="36788" y="14526"/>
                      </a:lnTo>
                      <a:cubicBezTo>
                        <a:pt x="37930" y="13859"/>
                        <a:pt x="38025" y="12811"/>
                        <a:pt x="36788" y="12240"/>
                      </a:cubicBezTo>
                      <a:lnTo>
                        <a:pt x="16230" y="429"/>
                      </a:lnTo>
                      <a:cubicBezTo>
                        <a:pt x="14991" y="-143"/>
                        <a:pt x="13566" y="-143"/>
                        <a:pt x="12327" y="429"/>
                      </a:cubicBezTo>
                      <a:lnTo>
                        <a:pt x="716" y="7192"/>
                      </a:lnTo>
                      <a:cubicBezTo>
                        <a:pt x="-141" y="7858"/>
                        <a:pt x="-331" y="8906"/>
                        <a:pt x="716" y="9477"/>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 name="Google Shape;4650;p48">
                  <a:extLst>
                    <a:ext uri="{FF2B5EF4-FFF2-40B4-BE49-F238E27FC236}">
                      <a16:creationId xmlns:a16="http://schemas.microsoft.com/office/drawing/2014/main" id="{564546C8-7C6D-20E1-079C-315C10D7743D}"/>
                    </a:ext>
                  </a:extLst>
                </p:cNvPr>
                <p:cNvSpPr/>
                <p:nvPr/>
              </p:nvSpPr>
              <p:spPr>
                <a:xfrm>
                  <a:off x="4481005" y="4886460"/>
                  <a:ext cx="46109" cy="24112"/>
                </a:xfrm>
                <a:custGeom>
                  <a:avLst/>
                  <a:gdLst/>
                  <a:ahLst/>
                  <a:cxnLst/>
                  <a:rect l="l" t="t" r="r" b="b"/>
                  <a:pathLst>
                    <a:path w="46109" h="24112" extrusionOk="0">
                      <a:moveTo>
                        <a:pt x="33141" y="436"/>
                      </a:moveTo>
                      <a:lnTo>
                        <a:pt x="45324" y="7484"/>
                      </a:lnTo>
                      <a:cubicBezTo>
                        <a:pt x="46371" y="8056"/>
                        <a:pt x="46371" y="9008"/>
                        <a:pt x="45324" y="9580"/>
                      </a:cubicBezTo>
                      <a:lnTo>
                        <a:pt x="33046" y="16723"/>
                      </a:lnTo>
                      <a:cubicBezTo>
                        <a:pt x="31910" y="17305"/>
                        <a:pt x="30566" y="17305"/>
                        <a:pt x="29429" y="16723"/>
                      </a:cubicBezTo>
                      <a:lnTo>
                        <a:pt x="28478" y="16152"/>
                      </a:lnTo>
                      <a:cubicBezTo>
                        <a:pt x="27408" y="15581"/>
                        <a:pt x="26121" y="15581"/>
                        <a:pt x="25051" y="16152"/>
                      </a:cubicBezTo>
                      <a:lnTo>
                        <a:pt x="12107" y="23677"/>
                      </a:lnTo>
                      <a:cubicBezTo>
                        <a:pt x="10971" y="24258"/>
                        <a:pt x="9627" y="24258"/>
                        <a:pt x="8490" y="23677"/>
                      </a:cubicBezTo>
                      <a:lnTo>
                        <a:pt x="686" y="19200"/>
                      </a:lnTo>
                      <a:cubicBezTo>
                        <a:pt x="107" y="18952"/>
                        <a:pt x="-157" y="18276"/>
                        <a:pt x="96" y="17695"/>
                      </a:cubicBezTo>
                      <a:cubicBezTo>
                        <a:pt x="211" y="17428"/>
                        <a:pt x="421" y="17219"/>
                        <a:pt x="686" y="17105"/>
                      </a:cubicBezTo>
                      <a:lnTo>
                        <a:pt x="12868" y="10056"/>
                      </a:lnTo>
                      <a:lnTo>
                        <a:pt x="15438" y="8627"/>
                      </a:lnTo>
                      <a:lnTo>
                        <a:pt x="17247" y="7580"/>
                      </a:lnTo>
                      <a:lnTo>
                        <a:pt x="19055" y="6532"/>
                      </a:lnTo>
                      <a:lnTo>
                        <a:pt x="29525" y="436"/>
                      </a:lnTo>
                      <a:cubicBezTo>
                        <a:pt x="30661" y="-145"/>
                        <a:pt x="32005" y="-145"/>
                        <a:pt x="33141" y="43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4" name="Google Shape;4651;p48">
                  <a:extLst>
                    <a:ext uri="{FF2B5EF4-FFF2-40B4-BE49-F238E27FC236}">
                      <a16:creationId xmlns:a16="http://schemas.microsoft.com/office/drawing/2014/main" id="{8980D867-8A1C-5D82-9704-0EE642EB109E}"/>
                    </a:ext>
                  </a:extLst>
                </p:cNvPr>
                <p:cNvSpPr/>
                <p:nvPr/>
              </p:nvSpPr>
              <p:spPr>
                <a:xfrm>
                  <a:off x="4680529" y="5050364"/>
                  <a:ext cx="29375" cy="16916"/>
                </a:xfrm>
                <a:custGeom>
                  <a:avLst/>
                  <a:gdLst/>
                  <a:ahLst/>
                  <a:cxnLst/>
                  <a:rect l="l" t="t" r="r" b="b"/>
                  <a:pathLst>
                    <a:path w="29375" h="16916" extrusionOk="0">
                      <a:moveTo>
                        <a:pt x="750" y="9411"/>
                      </a:moveTo>
                      <a:lnTo>
                        <a:pt x="12933" y="16459"/>
                      </a:lnTo>
                      <a:cubicBezTo>
                        <a:pt x="14161" y="17069"/>
                        <a:pt x="15606" y="17069"/>
                        <a:pt x="16835" y="16459"/>
                      </a:cubicBezTo>
                      <a:lnTo>
                        <a:pt x="28447" y="9696"/>
                      </a:lnTo>
                      <a:cubicBezTo>
                        <a:pt x="29589" y="9030"/>
                        <a:pt x="29779" y="8077"/>
                        <a:pt x="28447" y="7506"/>
                      </a:cubicBezTo>
                      <a:lnTo>
                        <a:pt x="16264" y="457"/>
                      </a:lnTo>
                      <a:cubicBezTo>
                        <a:pt x="15035" y="-152"/>
                        <a:pt x="13590" y="-152"/>
                        <a:pt x="12362" y="457"/>
                      </a:cubicBezTo>
                      <a:lnTo>
                        <a:pt x="750" y="7125"/>
                      </a:lnTo>
                      <a:cubicBezTo>
                        <a:pt x="-202" y="7411"/>
                        <a:pt x="-297" y="8839"/>
                        <a:pt x="750"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5" name="Google Shape;4652;p48">
                  <a:extLst>
                    <a:ext uri="{FF2B5EF4-FFF2-40B4-BE49-F238E27FC236}">
                      <a16:creationId xmlns:a16="http://schemas.microsoft.com/office/drawing/2014/main" id="{9108D193-ADC1-F122-DA34-9F45D02B2E92}"/>
                    </a:ext>
                  </a:extLst>
                </p:cNvPr>
                <p:cNvSpPr/>
                <p:nvPr/>
              </p:nvSpPr>
              <p:spPr>
                <a:xfrm>
                  <a:off x="4663322" y="5040268"/>
                  <a:ext cx="28938" cy="17011"/>
                </a:xfrm>
                <a:custGeom>
                  <a:avLst/>
                  <a:gdLst/>
                  <a:ahLst/>
                  <a:cxnLst/>
                  <a:rect l="l" t="t" r="r" b="b"/>
                  <a:pathLst>
                    <a:path w="28938" h="17011" extrusionOk="0">
                      <a:moveTo>
                        <a:pt x="254" y="9506"/>
                      </a:moveTo>
                      <a:lnTo>
                        <a:pt x="12532" y="16554"/>
                      </a:lnTo>
                      <a:cubicBezTo>
                        <a:pt x="13760" y="17164"/>
                        <a:pt x="15205" y="17164"/>
                        <a:pt x="16434" y="16554"/>
                      </a:cubicBezTo>
                      <a:lnTo>
                        <a:pt x="28046" y="9792"/>
                      </a:lnTo>
                      <a:cubicBezTo>
                        <a:pt x="29188" y="9125"/>
                        <a:pt x="29283" y="8077"/>
                        <a:pt x="28046" y="7506"/>
                      </a:cubicBezTo>
                      <a:lnTo>
                        <a:pt x="15863" y="457"/>
                      </a:lnTo>
                      <a:cubicBezTo>
                        <a:pt x="14634" y="-152"/>
                        <a:pt x="13189" y="-152"/>
                        <a:pt x="11961" y="457"/>
                      </a:cubicBezTo>
                      <a:lnTo>
                        <a:pt x="254" y="7220"/>
                      </a:lnTo>
                      <a:cubicBezTo>
                        <a:pt x="254" y="7982"/>
                        <a:pt x="-317" y="8935"/>
                        <a:pt x="254"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6" name="Google Shape;4653;p48">
                  <a:extLst>
                    <a:ext uri="{FF2B5EF4-FFF2-40B4-BE49-F238E27FC236}">
                      <a16:creationId xmlns:a16="http://schemas.microsoft.com/office/drawing/2014/main" id="{2466D0AC-2880-1518-78BB-1EC9FCD6D95B}"/>
                    </a:ext>
                  </a:extLst>
                </p:cNvPr>
                <p:cNvSpPr/>
                <p:nvPr/>
              </p:nvSpPr>
              <p:spPr>
                <a:xfrm>
                  <a:off x="4646050" y="5030457"/>
                  <a:ext cx="29363" cy="16916"/>
                </a:xfrm>
                <a:custGeom>
                  <a:avLst/>
                  <a:gdLst/>
                  <a:ahLst/>
                  <a:cxnLst/>
                  <a:rect l="l" t="t" r="r" b="b"/>
                  <a:pathLst>
                    <a:path w="29363" h="16916" extrusionOk="0">
                      <a:moveTo>
                        <a:pt x="679" y="9411"/>
                      </a:moveTo>
                      <a:lnTo>
                        <a:pt x="12957" y="16459"/>
                      </a:lnTo>
                      <a:cubicBezTo>
                        <a:pt x="14152" y="17069"/>
                        <a:pt x="15568" y="17069"/>
                        <a:pt x="16764" y="16459"/>
                      </a:cubicBezTo>
                      <a:lnTo>
                        <a:pt x="28471" y="9696"/>
                      </a:lnTo>
                      <a:cubicBezTo>
                        <a:pt x="29613" y="9030"/>
                        <a:pt x="29708" y="8077"/>
                        <a:pt x="28471" y="7506"/>
                      </a:cubicBezTo>
                      <a:lnTo>
                        <a:pt x="16288" y="457"/>
                      </a:lnTo>
                      <a:cubicBezTo>
                        <a:pt x="15059" y="-152"/>
                        <a:pt x="13614" y="-152"/>
                        <a:pt x="12385" y="457"/>
                      </a:cubicBezTo>
                      <a:lnTo>
                        <a:pt x="679" y="7220"/>
                      </a:lnTo>
                      <a:cubicBezTo>
                        <a:pt x="-178" y="8268"/>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7" name="Google Shape;4654;p48">
                  <a:extLst>
                    <a:ext uri="{FF2B5EF4-FFF2-40B4-BE49-F238E27FC236}">
                      <a16:creationId xmlns:a16="http://schemas.microsoft.com/office/drawing/2014/main" id="{74515D27-A434-FB49-4C55-34A41EC5B410}"/>
                    </a:ext>
                  </a:extLst>
                </p:cNvPr>
                <p:cNvSpPr/>
                <p:nvPr/>
              </p:nvSpPr>
              <p:spPr>
                <a:xfrm>
                  <a:off x="4499297" y="4945494"/>
                  <a:ext cx="29352" cy="17011"/>
                </a:xfrm>
                <a:custGeom>
                  <a:avLst/>
                  <a:gdLst/>
                  <a:ahLst/>
                  <a:cxnLst/>
                  <a:rect l="l" t="t" r="r" b="b"/>
                  <a:pathLst>
                    <a:path w="29352" h="17011" extrusionOk="0">
                      <a:moveTo>
                        <a:pt x="668" y="9506"/>
                      </a:moveTo>
                      <a:lnTo>
                        <a:pt x="12851" y="16554"/>
                      </a:lnTo>
                      <a:cubicBezTo>
                        <a:pt x="14080" y="17164"/>
                        <a:pt x="15524" y="17164"/>
                        <a:pt x="16753" y="16554"/>
                      </a:cubicBezTo>
                      <a:lnTo>
                        <a:pt x="28460" y="9791"/>
                      </a:lnTo>
                      <a:cubicBezTo>
                        <a:pt x="29602" y="9125"/>
                        <a:pt x="29697" y="8077"/>
                        <a:pt x="28460" y="7506"/>
                      </a:cubicBezTo>
                      <a:lnTo>
                        <a:pt x="16277" y="457"/>
                      </a:lnTo>
                      <a:cubicBezTo>
                        <a:pt x="15048" y="-152"/>
                        <a:pt x="13604" y="-152"/>
                        <a:pt x="12375" y="457"/>
                      </a:cubicBezTo>
                      <a:lnTo>
                        <a:pt x="763" y="7220"/>
                      </a:lnTo>
                      <a:cubicBezTo>
                        <a:pt x="-189" y="7982"/>
                        <a:pt x="-284" y="8934"/>
                        <a:pt x="668"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 name="Google Shape;4655;p48">
                  <a:extLst>
                    <a:ext uri="{FF2B5EF4-FFF2-40B4-BE49-F238E27FC236}">
                      <a16:creationId xmlns:a16="http://schemas.microsoft.com/office/drawing/2014/main" id="{C0E95457-7C40-2B00-06F4-B93EAB8A768A}"/>
                    </a:ext>
                  </a:extLst>
                </p:cNvPr>
                <p:cNvSpPr/>
                <p:nvPr/>
              </p:nvSpPr>
              <p:spPr>
                <a:xfrm>
                  <a:off x="4482022" y="4935683"/>
                  <a:ext cx="29376" cy="16916"/>
                </a:xfrm>
                <a:custGeom>
                  <a:avLst/>
                  <a:gdLst/>
                  <a:ahLst/>
                  <a:cxnLst/>
                  <a:rect l="l" t="t" r="r" b="b"/>
                  <a:pathLst>
                    <a:path w="29376" h="16916" extrusionOk="0">
                      <a:moveTo>
                        <a:pt x="716" y="9411"/>
                      </a:moveTo>
                      <a:lnTo>
                        <a:pt x="12898" y="16459"/>
                      </a:lnTo>
                      <a:cubicBezTo>
                        <a:pt x="14127" y="17069"/>
                        <a:pt x="15572" y="17069"/>
                        <a:pt x="16801" y="16459"/>
                      </a:cubicBezTo>
                      <a:lnTo>
                        <a:pt x="28412" y="9697"/>
                      </a:lnTo>
                      <a:cubicBezTo>
                        <a:pt x="29650" y="9030"/>
                        <a:pt x="29745" y="8077"/>
                        <a:pt x="28412" y="7506"/>
                      </a:cubicBezTo>
                      <a:lnTo>
                        <a:pt x="16230" y="457"/>
                      </a:lnTo>
                      <a:cubicBezTo>
                        <a:pt x="15001" y="-152"/>
                        <a:pt x="13556" y="-152"/>
                        <a:pt x="12327" y="457"/>
                      </a:cubicBezTo>
                      <a:lnTo>
                        <a:pt x="716" y="7220"/>
                      </a:lnTo>
                      <a:cubicBezTo>
                        <a:pt x="-141" y="7792"/>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 name="Google Shape;4656;p48">
                  <a:extLst>
                    <a:ext uri="{FF2B5EF4-FFF2-40B4-BE49-F238E27FC236}">
                      <a16:creationId xmlns:a16="http://schemas.microsoft.com/office/drawing/2014/main" id="{5A950F34-5286-84FE-A903-4CF7A7D33679}"/>
                    </a:ext>
                  </a:extLst>
                </p:cNvPr>
                <p:cNvSpPr/>
                <p:nvPr/>
              </p:nvSpPr>
              <p:spPr>
                <a:xfrm>
                  <a:off x="4464795" y="4925682"/>
                  <a:ext cx="29341" cy="16916"/>
                </a:xfrm>
                <a:custGeom>
                  <a:avLst/>
                  <a:gdLst/>
                  <a:ahLst/>
                  <a:cxnLst/>
                  <a:rect l="l" t="t" r="r" b="b"/>
                  <a:pathLst>
                    <a:path w="29341" h="16916" extrusionOk="0">
                      <a:moveTo>
                        <a:pt x="716" y="9411"/>
                      </a:moveTo>
                      <a:lnTo>
                        <a:pt x="12898" y="16459"/>
                      </a:lnTo>
                      <a:cubicBezTo>
                        <a:pt x="14127" y="17069"/>
                        <a:pt x="15572" y="17069"/>
                        <a:pt x="16801" y="16459"/>
                      </a:cubicBezTo>
                      <a:lnTo>
                        <a:pt x="28412" y="9792"/>
                      </a:lnTo>
                      <a:cubicBezTo>
                        <a:pt x="29554" y="9125"/>
                        <a:pt x="29745" y="8077"/>
                        <a:pt x="28412" y="7506"/>
                      </a:cubicBezTo>
                      <a:lnTo>
                        <a:pt x="16230" y="457"/>
                      </a:lnTo>
                      <a:cubicBezTo>
                        <a:pt x="15001" y="-152"/>
                        <a:pt x="13556" y="-152"/>
                        <a:pt x="12327" y="457"/>
                      </a:cubicBezTo>
                      <a:lnTo>
                        <a:pt x="716" y="7125"/>
                      </a:lnTo>
                      <a:cubicBezTo>
                        <a:pt x="-141" y="8268"/>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 name="Google Shape;4657;p48">
                  <a:extLst>
                    <a:ext uri="{FF2B5EF4-FFF2-40B4-BE49-F238E27FC236}">
                      <a16:creationId xmlns:a16="http://schemas.microsoft.com/office/drawing/2014/main" id="{4559504F-AD1A-BDD6-C493-8A796DC8DEEA}"/>
                    </a:ext>
                  </a:extLst>
                </p:cNvPr>
                <p:cNvSpPr/>
                <p:nvPr/>
              </p:nvSpPr>
              <p:spPr>
                <a:xfrm>
                  <a:off x="4447522" y="4915490"/>
                  <a:ext cx="29387" cy="17202"/>
                </a:xfrm>
                <a:custGeom>
                  <a:avLst/>
                  <a:gdLst/>
                  <a:ahLst/>
                  <a:cxnLst/>
                  <a:rect l="l" t="t" r="r" b="b"/>
                  <a:pathLst>
                    <a:path w="29387" h="17202" extrusionOk="0">
                      <a:moveTo>
                        <a:pt x="761" y="9601"/>
                      </a:moveTo>
                      <a:lnTo>
                        <a:pt x="12944" y="16745"/>
                      </a:lnTo>
                      <a:cubicBezTo>
                        <a:pt x="14173" y="17355"/>
                        <a:pt x="15618" y="17355"/>
                        <a:pt x="16846" y="16745"/>
                      </a:cubicBezTo>
                      <a:lnTo>
                        <a:pt x="28458" y="9982"/>
                      </a:lnTo>
                      <a:cubicBezTo>
                        <a:pt x="29600" y="9316"/>
                        <a:pt x="29791" y="8363"/>
                        <a:pt x="28458" y="7792"/>
                      </a:cubicBezTo>
                      <a:lnTo>
                        <a:pt x="16180" y="457"/>
                      </a:lnTo>
                      <a:cubicBezTo>
                        <a:pt x="14951" y="-152"/>
                        <a:pt x="13507" y="-152"/>
                        <a:pt x="12278" y="457"/>
                      </a:cubicBezTo>
                      <a:lnTo>
                        <a:pt x="666" y="7220"/>
                      </a:lnTo>
                      <a:cubicBezTo>
                        <a:pt x="-190" y="8077"/>
                        <a:pt x="-286" y="8935"/>
                        <a:pt x="761" y="96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1" name="Google Shape;4658;p48">
                  <a:extLst>
                    <a:ext uri="{FF2B5EF4-FFF2-40B4-BE49-F238E27FC236}">
                      <a16:creationId xmlns:a16="http://schemas.microsoft.com/office/drawing/2014/main" id="{67326E23-317F-68C5-DFE7-5A1F4E3EE4DE}"/>
                    </a:ext>
                  </a:extLst>
                </p:cNvPr>
                <p:cNvSpPr/>
                <p:nvPr/>
              </p:nvSpPr>
              <p:spPr>
                <a:xfrm>
                  <a:off x="4624469" y="5017884"/>
                  <a:ext cx="34098" cy="19393"/>
                </a:xfrm>
                <a:custGeom>
                  <a:avLst/>
                  <a:gdLst/>
                  <a:ahLst/>
                  <a:cxnLst/>
                  <a:rect l="l" t="t" r="r" b="b"/>
                  <a:pathLst>
                    <a:path w="34098" h="19393" extrusionOk="0">
                      <a:moveTo>
                        <a:pt x="1035" y="9411"/>
                      </a:moveTo>
                      <a:lnTo>
                        <a:pt x="17691" y="18936"/>
                      </a:lnTo>
                      <a:cubicBezTo>
                        <a:pt x="18887" y="19546"/>
                        <a:pt x="20303" y="19546"/>
                        <a:pt x="21499" y="18936"/>
                      </a:cubicBezTo>
                      <a:lnTo>
                        <a:pt x="33205" y="12268"/>
                      </a:lnTo>
                      <a:cubicBezTo>
                        <a:pt x="34348" y="11602"/>
                        <a:pt x="34443" y="10554"/>
                        <a:pt x="33205" y="9982"/>
                      </a:cubicBezTo>
                      <a:lnTo>
                        <a:pt x="16549" y="457"/>
                      </a:lnTo>
                      <a:cubicBezTo>
                        <a:pt x="15321" y="-152"/>
                        <a:pt x="13876" y="-152"/>
                        <a:pt x="12647" y="457"/>
                      </a:cubicBezTo>
                      <a:lnTo>
                        <a:pt x="1035" y="7220"/>
                      </a:lnTo>
                      <a:cubicBezTo>
                        <a:pt x="-297" y="7887"/>
                        <a:pt x="-392" y="8839"/>
                        <a:pt x="1035"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2" name="Google Shape;4659;p48">
                  <a:extLst>
                    <a:ext uri="{FF2B5EF4-FFF2-40B4-BE49-F238E27FC236}">
                      <a16:creationId xmlns:a16="http://schemas.microsoft.com/office/drawing/2014/main" id="{C5959A77-7B28-2D74-AAB9-DADB7438958B}"/>
                    </a:ext>
                  </a:extLst>
                </p:cNvPr>
                <p:cNvSpPr/>
                <p:nvPr/>
              </p:nvSpPr>
              <p:spPr>
                <a:xfrm>
                  <a:off x="4516514" y="4955590"/>
                  <a:ext cx="33778" cy="19392"/>
                </a:xfrm>
                <a:custGeom>
                  <a:avLst/>
                  <a:gdLst/>
                  <a:ahLst/>
                  <a:cxnLst/>
                  <a:rect l="l" t="t" r="r" b="b"/>
                  <a:pathLst>
                    <a:path w="33778" h="19392" extrusionOk="0">
                      <a:moveTo>
                        <a:pt x="679" y="9411"/>
                      </a:moveTo>
                      <a:lnTo>
                        <a:pt x="17335" y="18936"/>
                      </a:lnTo>
                      <a:cubicBezTo>
                        <a:pt x="18563" y="19545"/>
                        <a:pt x="20008" y="19545"/>
                        <a:pt x="21237" y="18936"/>
                      </a:cubicBezTo>
                      <a:lnTo>
                        <a:pt x="32849" y="12173"/>
                      </a:lnTo>
                      <a:cubicBezTo>
                        <a:pt x="33991" y="11506"/>
                        <a:pt x="34181" y="10554"/>
                        <a:pt x="32849" y="9982"/>
                      </a:cubicBezTo>
                      <a:lnTo>
                        <a:pt x="16193" y="457"/>
                      </a:lnTo>
                      <a:cubicBezTo>
                        <a:pt x="14964" y="-152"/>
                        <a:pt x="13519" y="-152"/>
                        <a:pt x="12290" y="457"/>
                      </a:cubicBezTo>
                      <a:lnTo>
                        <a:pt x="679" y="7220"/>
                      </a:lnTo>
                      <a:cubicBezTo>
                        <a:pt x="-178" y="7791"/>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3" name="Google Shape;4660;p48">
                  <a:extLst>
                    <a:ext uri="{FF2B5EF4-FFF2-40B4-BE49-F238E27FC236}">
                      <a16:creationId xmlns:a16="http://schemas.microsoft.com/office/drawing/2014/main" id="{4E9AB918-BDEA-FAEF-939C-5D1DB1538C46}"/>
                    </a:ext>
                  </a:extLst>
                </p:cNvPr>
                <p:cNvSpPr/>
                <p:nvPr/>
              </p:nvSpPr>
              <p:spPr>
                <a:xfrm>
                  <a:off x="4538177" y="4968068"/>
                  <a:ext cx="98308" cy="56826"/>
                </a:xfrm>
                <a:custGeom>
                  <a:avLst/>
                  <a:gdLst/>
                  <a:ahLst/>
                  <a:cxnLst/>
                  <a:rect l="l" t="t" r="r" b="b"/>
                  <a:pathLst>
                    <a:path w="98308" h="56826" extrusionOk="0">
                      <a:moveTo>
                        <a:pt x="716" y="9411"/>
                      </a:moveTo>
                      <a:lnTo>
                        <a:pt x="81902" y="56369"/>
                      </a:lnTo>
                      <a:cubicBezTo>
                        <a:pt x="83131" y="56978"/>
                        <a:pt x="84576" y="56978"/>
                        <a:pt x="85804" y="56369"/>
                      </a:cubicBezTo>
                      <a:lnTo>
                        <a:pt x="97416" y="49606"/>
                      </a:lnTo>
                      <a:cubicBezTo>
                        <a:pt x="98558" y="48939"/>
                        <a:pt x="98653" y="47987"/>
                        <a:pt x="97416" y="47415"/>
                      </a:cubicBezTo>
                      <a:lnTo>
                        <a:pt x="16230" y="457"/>
                      </a:lnTo>
                      <a:cubicBezTo>
                        <a:pt x="15001" y="-152"/>
                        <a:pt x="13556" y="-152"/>
                        <a:pt x="12327" y="457"/>
                      </a:cubicBezTo>
                      <a:lnTo>
                        <a:pt x="716" y="7220"/>
                      </a:lnTo>
                      <a:cubicBezTo>
                        <a:pt x="-141" y="7887"/>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4" name="Google Shape;4661;p48">
                  <a:extLst>
                    <a:ext uri="{FF2B5EF4-FFF2-40B4-BE49-F238E27FC236}">
                      <a16:creationId xmlns:a16="http://schemas.microsoft.com/office/drawing/2014/main" id="{8BE18A72-2974-B666-E163-6D49A3C748FC}"/>
                    </a:ext>
                  </a:extLst>
                </p:cNvPr>
                <p:cNvSpPr/>
                <p:nvPr/>
              </p:nvSpPr>
              <p:spPr>
                <a:xfrm>
                  <a:off x="4683753" y="5013502"/>
                  <a:ext cx="29387" cy="16916"/>
                </a:xfrm>
                <a:custGeom>
                  <a:avLst/>
                  <a:gdLst/>
                  <a:ahLst/>
                  <a:cxnLst/>
                  <a:rect l="l" t="t" r="r" b="b"/>
                  <a:pathLst>
                    <a:path w="29387" h="16916" extrusionOk="0">
                      <a:moveTo>
                        <a:pt x="761" y="9411"/>
                      </a:moveTo>
                      <a:lnTo>
                        <a:pt x="12944" y="16459"/>
                      </a:lnTo>
                      <a:cubicBezTo>
                        <a:pt x="14173" y="17069"/>
                        <a:pt x="15618" y="17069"/>
                        <a:pt x="16846" y="16459"/>
                      </a:cubicBezTo>
                      <a:lnTo>
                        <a:pt x="28458" y="9792"/>
                      </a:lnTo>
                      <a:cubicBezTo>
                        <a:pt x="29600" y="9125"/>
                        <a:pt x="29791" y="8077"/>
                        <a:pt x="28458" y="7506"/>
                      </a:cubicBezTo>
                      <a:lnTo>
                        <a:pt x="16275" y="457"/>
                      </a:lnTo>
                      <a:cubicBezTo>
                        <a:pt x="15047" y="-152"/>
                        <a:pt x="13602" y="-152"/>
                        <a:pt x="12373" y="457"/>
                      </a:cubicBezTo>
                      <a:lnTo>
                        <a:pt x="666" y="7125"/>
                      </a:lnTo>
                      <a:cubicBezTo>
                        <a:pt x="-190" y="7792"/>
                        <a:pt x="-286" y="8839"/>
                        <a:pt x="761"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5" name="Google Shape;4662;p48">
                  <a:extLst>
                    <a:ext uri="{FF2B5EF4-FFF2-40B4-BE49-F238E27FC236}">
                      <a16:creationId xmlns:a16="http://schemas.microsoft.com/office/drawing/2014/main" id="{C0C5F413-8913-0FB4-FF81-6C202E60886F}"/>
                    </a:ext>
                  </a:extLst>
                </p:cNvPr>
                <p:cNvSpPr/>
                <p:nvPr/>
              </p:nvSpPr>
              <p:spPr>
                <a:xfrm>
                  <a:off x="4666502" y="5003310"/>
                  <a:ext cx="29374" cy="17106"/>
                </a:xfrm>
                <a:custGeom>
                  <a:avLst/>
                  <a:gdLst/>
                  <a:ahLst/>
                  <a:cxnLst/>
                  <a:rect l="l" t="t" r="r" b="b"/>
                  <a:pathLst>
                    <a:path w="29374" h="17106" extrusionOk="0">
                      <a:moveTo>
                        <a:pt x="690" y="9601"/>
                      </a:moveTo>
                      <a:lnTo>
                        <a:pt x="12873" y="16650"/>
                      </a:lnTo>
                      <a:cubicBezTo>
                        <a:pt x="14102" y="17259"/>
                        <a:pt x="15546" y="17259"/>
                        <a:pt x="16775" y="16650"/>
                      </a:cubicBezTo>
                      <a:lnTo>
                        <a:pt x="28482" y="9982"/>
                      </a:lnTo>
                      <a:cubicBezTo>
                        <a:pt x="29624" y="9316"/>
                        <a:pt x="29719" y="8268"/>
                        <a:pt x="28482" y="7696"/>
                      </a:cubicBezTo>
                      <a:lnTo>
                        <a:pt x="16109" y="457"/>
                      </a:lnTo>
                      <a:cubicBezTo>
                        <a:pt x="14880" y="-152"/>
                        <a:pt x="13435" y="-152"/>
                        <a:pt x="12207" y="457"/>
                      </a:cubicBezTo>
                      <a:lnTo>
                        <a:pt x="595" y="7220"/>
                      </a:lnTo>
                      <a:cubicBezTo>
                        <a:pt x="-167" y="7982"/>
                        <a:pt x="-262" y="9030"/>
                        <a:pt x="690" y="96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 name="Google Shape;4663;p48">
                  <a:extLst>
                    <a:ext uri="{FF2B5EF4-FFF2-40B4-BE49-F238E27FC236}">
                      <a16:creationId xmlns:a16="http://schemas.microsoft.com/office/drawing/2014/main" id="{9B9E9ECD-BEE2-26FE-1885-6789C80A3774}"/>
                    </a:ext>
                  </a:extLst>
                </p:cNvPr>
                <p:cNvSpPr/>
                <p:nvPr/>
              </p:nvSpPr>
              <p:spPr>
                <a:xfrm>
                  <a:off x="4649277" y="4993405"/>
                  <a:ext cx="29313" cy="17011"/>
                </a:xfrm>
                <a:custGeom>
                  <a:avLst/>
                  <a:gdLst/>
                  <a:ahLst/>
                  <a:cxnLst/>
                  <a:rect l="l" t="t" r="r" b="b"/>
                  <a:pathLst>
                    <a:path w="29313" h="17011" extrusionOk="0">
                      <a:moveTo>
                        <a:pt x="688" y="9506"/>
                      </a:moveTo>
                      <a:lnTo>
                        <a:pt x="12871" y="16554"/>
                      </a:lnTo>
                      <a:cubicBezTo>
                        <a:pt x="14099" y="17164"/>
                        <a:pt x="15544" y="17164"/>
                        <a:pt x="16773" y="16554"/>
                      </a:cubicBezTo>
                      <a:lnTo>
                        <a:pt x="28385" y="9791"/>
                      </a:lnTo>
                      <a:cubicBezTo>
                        <a:pt x="29527" y="9125"/>
                        <a:pt x="29717" y="8077"/>
                        <a:pt x="28385" y="7506"/>
                      </a:cubicBezTo>
                      <a:lnTo>
                        <a:pt x="16202" y="457"/>
                      </a:lnTo>
                      <a:cubicBezTo>
                        <a:pt x="14973" y="-152"/>
                        <a:pt x="13528" y="-152"/>
                        <a:pt x="12299" y="457"/>
                      </a:cubicBezTo>
                      <a:lnTo>
                        <a:pt x="973" y="7220"/>
                      </a:lnTo>
                      <a:cubicBezTo>
                        <a:pt x="-169" y="7982"/>
                        <a:pt x="-359" y="8934"/>
                        <a:pt x="688"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 name="Google Shape;4664;p48">
                  <a:extLst>
                    <a:ext uri="{FF2B5EF4-FFF2-40B4-BE49-F238E27FC236}">
                      <a16:creationId xmlns:a16="http://schemas.microsoft.com/office/drawing/2014/main" id="{E132BD83-F9D6-4689-C9A2-1C5680ABACC3}"/>
                    </a:ext>
                  </a:extLst>
                </p:cNvPr>
                <p:cNvSpPr/>
                <p:nvPr/>
              </p:nvSpPr>
              <p:spPr>
                <a:xfrm>
                  <a:off x="4631964" y="4983594"/>
                  <a:ext cx="29363" cy="16916"/>
                </a:xfrm>
                <a:custGeom>
                  <a:avLst/>
                  <a:gdLst/>
                  <a:ahLst/>
                  <a:cxnLst/>
                  <a:rect l="l" t="t" r="r" b="b"/>
                  <a:pathLst>
                    <a:path w="29363" h="16916" extrusionOk="0">
                      <a:moveTo>
                        <a:pt x="679" y="9411"/>
                      </a:moveTo>
                      <a:lnTo>
                        <a:pt x="12957" y="16459"/>
                      </a:lnTo>
                      <a:cubicBezTo>
                        <a:pt x="14152" y="17069"/>
                        <a:pt x="15568" y="17069"/>
                        <a:pt x="16764" y="16459"/>
                      </a:cubicBezTo>
                      <a:lnTo>
                        <a:pt x="28470" y="9696"/>
                      </a:lnTo>
                      <a:cubicBezTo>
                        <a:pt x="29613" y="9030"/>
                        <a:pt x="29708" y="8077"/>
                        <a:pt x="28470" y="7506"/>
                      </a:cubicBezTo>
                      <a:lnTo>
                        <a:pt x="16193" y="457"/>
                      </a:lnTo>
                      <a:cubicBezTo>
                        <a:pt x="14997" y="-152"/>
                        <a:pt x="13581" y="-152"/>
                        <a:pt x="12385" y="457"/>
                      </a:cubicBezTo>
                      <a:lnTo>
                        <a:pt x="679" y="7220"/>
                      </a:lnTo>
                      <a:cubicBezTo>
                        <a:pt x="-178" y="7506"/>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 name="Google Shape;4665;p48">
                  <a:extLst>
                    <a:ext uri="{FF2B5EF4-FFF2-40B4-BE49-F238E27FC236}">
                      <a16:creationId xmlns:a16="http://schemas.microsoft.com/office/drawing/2014/main" id="{04B61716-8DE8-F4EA-E164-BEFB8F06EF53}"/>
                    </a:ext>
                  </a:extLst>
                </p:cNvPr>
                <p:cNvSpPr/>
                <p:nvPr/>
              </p:nvSpPr>
              <p:spPr>
                <a:xfrm>
                  <a:off x="4614700" y="4973593"/>
                  <a:ext cx="29376" cy="16916"/>
                </a:xfrm>
                <a:custGeom>
                  <a:avLst/>
                  <a:gdLst/>
                  <a:ahLst/>
                  <a:cxnLst/>
                  <a:rect l="l" t="t" r="r" b="b"/>
                  <a:pathLst>
                    <a:path w="29376" h="16916" extrusionOk="0">
                      <a:moveTo>
                        <a:pt x="716" y="9411"/>
                      </a:moveTo>
                      <a:lnTo>
                        <a:pt x="12898" y="16459"/>
                      </a:lnTo>
                      <a:cubicBezTo>
                        <a:pt x="14127" y="17069"/>
                        <a:pt x="15572" y="17069"/>
                        <a:pt x="16801" y="16459"/>
                      </a:cubicBezTo>
                      <a:lnTo>
                        <a:pt x="28412" y="9792"/>
                      </a:lnTo>
                      <a:cubicBezTo>
                        <a:pt x="29650" y="9125"/>
                        <a:pt x="29745" y="8077"/>
                        <a:pt x="28412" y="7506"/>
                      </a:cubicBezTo>
                      <a:lnTo>
                        <a:pt x="16230" y="457"/>
                      </a:lnTo>
                      <a:cubicBezTo>
                        <a:pt x="15001" y="-152"/>
                        <a:pt x="13556" y="-152"/>
                        <a:pt x="12327" y="457"/>
                      </a:cubicBezTo>
                      <a:lnTo>
                        <a:pt x="716" y="7125"/>
                      </a:lnTo>
                      <a:cubicBezTo>
                        <a:pt x="-141" y="7982"/>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 name="Google Shape;4666;p48">
                  <a:extLst>
                    <a:ext uri="{FF2B5EF4-FFF2-40B4-BE49-F238E27FC236}">
                      <a16:creationId xmlns:a16="http://schemas.microsoft.com/office/drawing/2014/main" id="{278F990B-453D-A31D-03D7-5C6873638017}"/>
                    </a:ext>
                  </a:extLst>
                </p:cNvPr>
                <p:cNvSpPr/>
                <p:nvPr/>
              </p:nvSpPr>
              <p:spPr>
                <a:xfrm>
                  <a:off x="4597237" y="4963591"/>
                  <a:ext cx="29541" cy="16916"/>
                </a:xfrm>
                <a:custGeom>
                  <a:avLst/>
                  <a:gdLst/>
                  <a:ahLst/>
                  <a:cxnLst/>
                  <a:rect l="l" t="t" r="r" b="b"/>
                  <a:pathLst>
                    <a:path w="29541" h="16916" extrusionOk="0">
                      <a:moveTo>
                        <a:pt x="857" y="9411"/>
                      </a:moveTo>
                      <a:lnTo>
                        <a:pt x="13135" y="16459"/>
                      </a:lnTo>
                      <a:cubicBezTo>
                        <a:pt x="14363" y="17069"/>
                        <a:pt x="15808" y="17069"/>
                        <a:pt x="17037" y="16459"/>
                      </a:cubicBezTo>
                      <a:lnTo>
                        <a:pt x="28648" y="9792"/>
                      </a:lnTo>
                      <a:cubicBezTo>
                        <a:pt x="29791" y="9125"/>
                        <a:pt x="29886" y="8077"/>
                        <a:pt x="28648" y="7506"/>
                      </a:cubicBezTo>
                      <a:lnTo>
                        <a:pt x="16466" y="457"/>
                      </a:lnTo>
                      <a:cubicBezTo>
                        <a:pt x="15237" y="-152"/>
                        <a:pt x="13792" y="-152"/>
                        <a:pt x="12563" y="457"/>
                      </a:cubicBezTo>
                      <a:lnTo>
                        <a:pt x="857" y="7220"/>
                      </a:lnTo>
                      <a:cubicBezTo>
                        <a:pt x="-286" y="7791"/>
                        <a:pt x="-286" y="8458"/>
                        <a:pt x="857"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 name="Google Shape;4667;p48">
                  <a:extLst>
                    <a:ext uri="{FF2B5EF4-FFF2-40B4-BE49-F238E27FC236}">
                      <a16:creationId xmlns:a16="http://schemas.microsoft.com/office/drawing/2014/main" id="{ACF69FC6-0479-2555-0547-3A115629DE2A}"/>
                    </a:ext>
                  </a:extLst>
                </p:cNvPr>
                <p:cNvSpPr/>
                <p:nvPr/>
              </p:nvSpPr>
              <p:spPr>
                <a:xfrm>
                  <a:off x="4580242" y="4953400"/>
                  <a:ext cx="29308" cy="17106"/>
                </a:xfrm>
                <a:custGeom>
                  <a:avLst/>
                  <a:gdLst/>
                  <a:ahLst/>
                  <a:cxnLst/>
                  <a:rect l="l" t="t" r="r" b="b"/>
                  <a:pathLst>
                    <a:path w="29308" h="17106" extrusionOk="0">
                      <a:moveTo>
                        <a:pt x="624" y="9601"/>
                      </a:moveTo>
                      <a:lnTo>
                        <a:pt x="12807" y="16650"/>
                      </a:lnTo>
                      <a:cubicBezTo>
                        <a:pt x="14036" y="17259"/>
                        <a:pt x="15481" y="17259"/>
                        <a:pt x="16709" y="16650"/>
                      </a:cubicBezTo>
                      <a:lnTo>
                        <a:pt x="28416" y="9887"/>
                      </a:lnTo>
                      <a:cubicBezTo>
                        <a:pt x="29558" y="9220"/>
                        <a:pt x="29654" y="8268"/>
                        <a:pt x="28416" y="7601"/>
                      </a:cubicBezTo>
                      <a:lnTo>
                        <a:pt x="16709" y="457"/>
                      </a:lnTo>
                      <a:cubicBezTo>
                        <a:pt x="15481" y="-152"/>
                        <a:pt x="14036" y="-152"/>
                        <a:pt x="12807" y="457"/>
                      </a:cubicBezTo>
                      <a:lnTo>
                        <a:pt x="1195" y="7220"/>
                      </a:lnTo>
                      <a:cubicBezTo>
                        <a:pt x="-232" y="8077"/>
                        <a:pt x="-327" y="9125"/>
                        <a:pt x="624" y="96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 name="Google Shape;4668;p48">
                  <a:extLst>
                    <a:ext uri="{FF2B5EF4-FFF2-40B4-BE49-F238E27FC236}">
                      <a16:creationId xmlns:a16="http://schemas.microsoft.com/office/drawing/2014/main" id="{2BFBA380-FA7C-0A39-F1AB-B13F3D589D32}"/>
                    </a:ext>
                  </a:extLst>
                </p:cNvPr>
                <p:cNvSpPr/>
                <p:nvPr/>
              </p:nvSpPr>
              <p:spPr>
                <a:xfrm>
                  <a:off x="4562889" y="4943589"/>
                  <a:ext cx="29375" cy="16916"/>
                </a:xfrm>
                <a:custGeom>
                  <a:avLst/>
                  <a:gdLst/>
                  <a:ahLst/>
                  <a:cxnLst/>
                  <a:rect l="l" t="t" r="r" b="b"/>
                  <a:pathLst>
                    <a:path w="29375" h="16916" extrusionOk="0">
                      <a:moveTo>
                        <a:pt x="750" y="9411"/>
                      </a:moveTo>
                      <a:lnTo>
                        <a:pt x="12933" y="16459"/>
                      </a:lnTo>
                      <a:cubicBezTo>
                        <a:pt x="14161" y="17069"/>
                        <a:pt x="15606" y="17069"/>
                        <a:pt x="16835" y="16459"/>
                      </a:cubicBezTo>
                      <a:lnTo>
                        <a:pt x="28447" y="9696"/>
                      </a:lnTo>
                      <a:cubicBezTo>
                        <a:pt x="29589" y="9030"/>
                        <a:pt x="29779" y="8077"/>
                        <a:pt x="28447" y="7506"/>
                      </a:cubicBezTo>
                      <a:lnTo>
                        <a:pt x="16264" y="457"/>
                      </a:lnTo>
                      <a:cubicBezTo>
                        <a:pt x="15035" y="-152"/>
                        <a:pt x="13590" y="-152"/>
                        <a:pt x="12362" y="457"/>
                      </a:cubicBezTo>
                      <a:lnTo>
                        <a:pt x="750" y="7220"/>
                      </a:lnTo>
                      <a:cubicBezTo>
                        <a:pt x="-202" y="7887"/>
                        <a:pt x="-297" y="9411"/>
                        <a:pt x="750"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 name="Google Shape;4669;p48">
                  <a:extLst>
                    <a:ext uri="{FF2B5EF4-FFF2-40B4-BE49-F238E27FC236}">
                      <a16:creationId xmlns:a16="http://schemas.microsoft.com/office/drawing/2014/main" id="{666359E2-421D-55C3-4957-56AE4C5A110B}"/>
                    </a:ext>
                  </a:extLst>
                </p:cNvPr>
                <p:cNvSpPr/>
                <p:nvPr/>
              </p:nvSpPr>
              <p:spPr>
                <a:xfrm>
                  <a:off x="4545668" y="4933492"/>
                  <a:ext cx="29333" cy="17487"/>
                </a:xfrm>
                <a:custGeom>
                  <a:avLst/>
                  <a:gdLst/>
                  <a:ahLst/>
                  <a:cxnLst/>
                  <a:rect l="l" t="t" r="r" b="b"/>
                  <a:pathLst>
                    <a:path w="29333" h="17487" extrusionOk="0">
                      <a:moveTo>
                        <a:pt x="649" y="9982"/>
                      </a:moveTo>
                      <a:lnTo>
                        <a:pt x="12832" y="17031"/>
                      </a:lnTo>
                      <a:cubicBezTo>
                        <a:pt x="14060" y="17640"/>
                        <a:pt x="15505" y="17640"/>
                        <a:pt x="16734" y="17031"/>
                      </a:cubicBezTo>
                      <a:lnTo>
                        <a:pt x="28441" y="10363"/>
                      </a:lnTo>
                      <a:cubicBezTo>
                        <a:pt x="29583" y="9696"/>
                        <a:pt x="29678" y="8649"/>
                        <a:pt x="28441" y="8077"/>
                      </a:cubicBezTo>
                      <a:lnTo>
                        <a:pt x="16448" y="457"/>
                      </a:lnTo>
                      <a:cubicBezTo>
                        <a:pt x="15253" y="-152"/>
                        <a:pt x="13837" y="-152"/>
                        <a:pt x="12641" y="457"/>
                      </a:cubicBezTo>
                      <a:lnTo>
                        <a:pt x="934" y="7125"/>
                      </a:lnTo>
                      <a:cubicBezTo>
                        <a:pt x="-208" y="7982"/>
                        <a:pt x="-303" y="9030"/>
                        <a:pt x="649" y="9982"/>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 name="Google Shape;4670;p48">
                  <a:extLst>
                    <a:ext uri="{FF2B5EF4-FFF2-40B4-BE49-F238E27FC236}">
                      <a16:creationId xmlns:a16="http://schemas.microsoft.com/office/drawing/2014/main" id="{F4350ACB-E2A4-215E-901C-A6B2F62AEDCE}"/>
                    </a:ext>
                  </a:extLst>
                </p:cNvPr>
                <p:cNvSpPr/>
                <p:nvPr/>
              </p:nvSpPr>
              <p:spPr>
                <a:xfrm>
                  <a:off x="4528402" y="4923967"/>
                  <a:ext cx="29313" cy="16630"/>
                </a:xfrm>
                <a:custGeom>
                  <a:avLst/>
                  <a:gdLst/>
                  <a:ahLst/>
                  <a:cxnLst/>
                  <a:rect l="l" t="t" r="r" b="b"/>
                  <a:pathLst>
                    <a:path w="29313" h="16630" extrusionOk="0">
                      <a:moveTo>
                        <a:pt x="688" y="9125"/>
                      </a:moveTo>
                      <a:lnTo>
                        <a:pt x="12871" y="16173"/>
                      </a:lnTo>
                      <a:cubicBezTo>
                        <a:pt x="14099" y="16783"/>
                        <a:pt x="15544" y="16783"/>
                        <a:pt x="16773" y="16173"/>
                      </a:cubicBezTo>
                      <a:lnTo>
                        <a:pt x="28384" y="9506"/>
                      </a:lnTo>
                      <a:cubicBezTo>
                        <a:pt x="29527" y="8839"/>
                        <a:pt x="29717" y="7791"/>
                        <a:pt x="28384" y="7220"/>
                      </a:cubicBezTo>
                      <a:lnTo>
                        <a:pt x="16487" y="457"/>
                      </a:lnTo>
                      <a:cubicBezTo>
                        <a:pt x="15259" y="-152"/>
                        <a:pt x="13814" y="-152"/>
                        <a:pt x="12585" y="457"/>
                      </a:cubicBezTo>
                      <a:lnTo>
                        <a:pt x="973" y="7220"/>
                      </a:lnTo>
                      <a:cubicBezTo>
                        <a:pt x="-169" y="7601"/>
                        <a:pt x="-359" y="8553"/>
                        <a:pt x="688" y="9125"/>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 name="Google Shape;4671;p48">
                  <a:extLst>
                    <a:ext uri="{FF2B5EF4-FFF2-40B4-BE49-F238E27FC236}">
                      <a16:creationId xmlns:a16="http://schemas.microsoft.com/office/drawing/2014/main" id="{EB442137-0063-0118-D3BB-E38871FAF69A}"/>
                    </a:ext>
                  </a:extLst>
                </p:cNvPr>
                <p:cNvSpPr/>
                <p:nvPr/>
              </p:nvSpPr>
              <p:spPr>
                <a:xfrm>
                  <a:off x="4511410" y="4913585"/>
                  <a:ext cx="29041" cy="17011"/>
                </a:xfrm>
                <a:custGeom>
                  <a:avLst/>
                  <a:gdLst/>
                  <a:ahLst/>
                  <a:cxnLst/>
                  <a:rect l="l" t="t" r="r" b="b"/>
                  <a:pathLst>
                    <a:path w="29041" h="17011" extrusionOk="0">
                      <a:moveTo>
                        <a:pt x="357" y="9506"/>
                      </a:moveTo>
                      <a:lnTo>
                        <a:pt x="12635" y="16554"/>
                      </a:lnTo>
                      <a:cubicBezTo>
                        <a:pt x="13830" y="17164"/>
                        <a:pt x="15247" y="17164"/>
                        <a:pt x="16442" y="16554"/>
                      </a:cubicBezTo>
                      <a:lnTo>
                        <a:pt x="28149" y="9792"/>
                      </a:lnTo>
                      <a:cubicBezTo>
                        <a:pt x="29291" y="9125"/>
                        <a:pt x="29386" y="8172"/>
                        <a:pt x="28149" y="7506"/>
                      </a:cubicBezTo>
                      <a:lnTo>
                        <a:pt x="15966" y="457"/>
                      </a:lnTo>
                      <a:cubicBezTo>
                        <a:pt x="14737" y="-152"/>
                        <a:pt x="13293" y="-152"/>
                        <a:pt x="12064" y="457"/>
                      </a:cubicBezTo>
                      <a:lnTo>
                        <a:pt x="357" y="7220"/>
                      </a:lnTo>
                      <a:cubicBezTo>
                        <a:pt x="-119" y="7982"/>
                        <a:pt x="-119" y="8934"/>
                        <a:pt x="357"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 name="Google Shape;4672;p48">
                  <a:extLst>
                    <a:ext uri="{FF2B5EF4-FFF2-40B4-BE49-F238E27FC236}">
                      <a16:creationId xmlns:a16="http://schemas.microsoft.com/office/drawing/2014/main" id="{BBC662C1-956E-E426-EC85-56094020DA57}"/>
                    </a:ext>
                  </a:extLst>
                </p:cNvPr>
                <p:cNvSpPr/>
                <p:nvPr/>
              </p:nvSpPr>
              <p:spPr>
                <a:xfrm>
                  <a:off x="4493824" y="4903774"/>
                  <a:ext cx="29376" cy="16916"/>
                </a:xfrm>
                <a:custGeom>
                  <a:avLst/>
                  <a:gdLst/>
                  <a:ahLst/>
                  <a:cxnLst/>
                  <a:rect l="l" t="t" r="r" b="b"/>
                  <a:pathLst>
                    <a:path w="29376" h="16916" extrusionOk="0">
                      <a:moveTo>
                        <a:pt x="716" y="9411"/>
                      </a:moveTo>
                      <a:lnTo>
                        <a:pt x="12898" y="16459"/>
                      </a:lnTo>
                      <a:cubicBezTo>
                        <a:pt x="14127" y="17069"/>
                        <a:pt x="15572" y="17069"/>
                        <a:pt x="16801" y="16459"/>
                      </a:cubicBezTo>
                      <a:lnTo>
                        <a:pt x="28412" y="9696"/>
                      </a:lnTo>
                      <a:cubicBezTo>
                        <a:pt x="29650" y="9030"/>
                        <a:pt x="29745" y="8077"/>
                        <a:pt x="28412" y="7506"/>
                      </a:cubicBezTo>
                      <a:lnTo>
                        <a:pt x="16230" y="457"/>
                      </a:lnTo>
                      <a:cubicBezTo>
                        <a:pt x="15001" y="-152"/>
                        <a:pt x="13556" y="-152"/>
                        <a:pt x="12327" y="457"/>
                      </a:cubicBezTo>
                      <a:lnTo>
                        <a:pt x="716" y="7220"/>
                      </a:lnTo>
                      <a:cubicBezTo>
                        <a:pt x="-141" y="7791"/>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 name="Google Shape;4673;p48">
                  <a:extLst>
                    <a:ext uri="{FF2B5EF4-FFF2-40B4-BE49-F238E27FC236}">
                      <a16:creationId xmlns:a16="http://schemas.microsoft.com/office/drawing/2014/main" id="{9C27099B-CE98-2BD5-D34D-E16E487C2A29}"/>
                    </a:ext>
                  </a:extLst>
                </p:cNvPr>
                <p:cNvSpPr/>
                <p:nvPr/>
              </p:nvSpPr>
              <p:spPr>
                <a:xfrm>
                  <a:off x="4701039" y="5023503"/>
                  <a:ext cx="42331" cy="24441"/>
                </a:xfrm>
                <a:custGeom>
                  <a:avLst/>
                  <a:gdLst/>
                  <a:ahLst/>
                  <a:cxnLst/>
                  <a:rect l="l" t="t" r="r" b="b"/>
                  <a:pathLst>
                    <a:path w="42331" h="24441" extrusionOk="0">
                      <a:moveTo>
                        <a:pt x="607" y="9411"/>
                      </a:moveTo>
                      <a:lnTo>
                        <a:pt x="25829" y="23984"/>
                      </a:lnTo>
                      <a:cubicBezTo>
                        <a:pt x="27058" y="24594"/>
                        <a:pt x="28503" y="24594"/>
                        <a:pt x="29732" y="23984"/>
                      </a:cubicBezTo>
                      <a:lnTo>
                        <a:pt x="41439" y="17221"/>
                      </a:lnTo>
                      <a:cubicBezTo>
                        <a:pt x="42581" y="16555"/>
                        <a:pt x="42676" y="15602"/>
                        <a:pt x="41439" y="15031"/>
                      </a:cubicBezTo>
                      <a:lnTo>
                        <a:pt x="16121" y="457"/>
                      </a:lnTo>
                      <a:cubicBezTo>
                        <a:pt x="14892" y="-152"/>
                        <a:pt x="13448" y="-152"/>
                        <a:pt x="12219" y="457"/>
                      </a:cubicBezTo>
                      <a:lnTo>
                        <a:pt x="607" y="7220"/>
                      </a:lnTo>
                      <a:cubicBezTo>
                        <a:pt x="-154" y="7792"/>
                        <a:pt x="-249" y="8839"/>
                        <a:pt x="607"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 name="Google Shape;4674;p48">
                  <a:extLst>
                    <a:ext uri="{FF2B5EF4-FFF2-40B4-BE49-F238E27FC236}">
                      <a16:creationId xmlns:a16="http://schemas.microsoft.com/office/drawing/2014/main" id="{64F25C3F-65F9-F5EC-D4F9-ABEFAA8038CC}"/>
                    </a:ext>
                  </a:extLst>
                </p:cNvPr>
                <p:cNvSpPr/>
                <p:nvPr/>
              </p:nvSpPr>
              <p:spPr>
                <a:xfrm>
                  <a:off x="4675609" y="5027945"/>
                  <a:ext cx="29345" cy="17142"/>
                </a:xfrm>
                <a:custGeom>
                  <a:avLst/>
                  <a:gdLst/>
                  <a:ahLst/>
                  <a:cxnLst/>
                  <a:rect l="l" t="t" r="r" b="b"/>
                  <a:pathLst>
                    <a:path w="29345" h="17142" extrusionOk="0">
                      <a:moveTo>
                        <a:pt x="720" y="9541"/>
                      </a:moveTo>
                      <a:lnTo>
                        <a:pt x="12903" y="16685"/>
                      </a:lnTo>
                      <a:cubicBezTo>
                        <a:pt x="14131" y="17295"/>
                        <a:pt x="15576" y="17295"/>
                        <a:pt x="16805" y="16685"/>
                      </a:cubicBezTo>
                      <a:lnTo>
                        <a:pt x="28416" y="9923"/>
                      </a:lnTo>
                      <a:cubicBezTo>
                        <a:pt x="29559" y="9256"/>
                        <a:pt x="29749" y="8303"/>
                        <a:pt x="28416" y="7732"/>
                      </a:cubicBezTo>
                      <a:lnTo>
                        <a:pt x="16519" y="493"/>
                      </a:lnTo>
                      <a:cubicBezTo>
                        <a:pt x="15302" y="-164"/>
                        <a:pt x="13834" y="-164"/>
                        <a:pt x="12617" y="493"/>
                      </a:cubicBezTo>
                      <a:lnTo>
                        <a:pt x="1005" y="7256"/>
                      </a:lnTo>
                      <a:cubicBezTo>
                        <a:pt x="-232" y="8017"/>
                        <a:pt x="-327" y="8970"/>
                        <a:pt x="720" y="954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 name="Google Shape;4675;p48">
                  <a:extLst>
                    <a:ext uri="{FF2B5EF4-FFF2-40B4-BE49-F238E27FC236}">
                      <a16:creationId xmlns:a16="http://schemas.microsoft.com/office/drawing/2014/main" id="{28238B8B-0003-5A10-D7B0-B495A7A50460}"/>
                    </a:ext>
                  </a:extLst>
                </p:cNvPr>
                <p:cNvSpPr/>
                <p:nvPr/>
              </p:nvSpPr>
              <p:spPr>
                <a:xfrm>
                  <a:off x="4658328" y="5018170"/>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1" y="9696"/>
                      </a:lnTo>
                      <a:cubicBezTo>
                        <a:pt x="29613" y="9030"/>
                        <a:pt x="29708" y="8077"/>
                        <a:pt x="28471" y="7506"/>
                      </a:cubicBezTo>
                      <a:lnTo>
                        <a:pt x="16193" y="457"/>
                      </a:lnTo>
                      <a:cubicBezTo>
                        <a:pt x="14997" y="-152"/>
                        <a:pt x="13581" y="-152"/>
                        <a:pt x="12385" y="457"/>
                      </a:cubicBezTo>
                      <a:lnTo>
                        <a:pt x="679" y="7220"/>
                      </a:lnTo>
                      <a:cubicBezTo>
                        <a:pt x="-178" y="779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 name="Google Shape;4676;p48">
                  <a:extLst>
                    <a:ext uri="{FF2B5EF4-FFF2-40B4-BE49-F238E27FC236}">
                      <a16:creationId xmlns:a16="http://schemas.microsoft.com/office/drawing/2014/main" id="{A7211D1C-FE8C-2E3A-540E-D4B773B4C765}"/>
                    </a:ext>
                  </a:extLst>
                </p:cNvPr>
                <p:cNvSpPr/>
                <p:nvPr/>
              </p:nvSpPr>
              <p:spPr>
                <a:xfrm>
                  <a:off x="4641064" y="5008168"/>
                  <a:ext cx="29341" cy="16916"/>
                </a:xfrm>
                <a:custGeom>
                  <a:avLst/>
                  <a:gdLst/>
                  <a:ahLst/>
                  <a:cxnLst/>
                  <a:rect l="l" t="t" r="r" b="b"/>
                  <a:pathLst>
                    <a:path w="29341" h="16916" extrusionOk="0">
                      <a:moveTo>
                        <a:pt x="716" y="9411"/>
                      </a:moveTo>
                      <a:lnTo>
                        <a:pt x="12898" y="16459"/>
                      </a:lnTo>
                      <a:cubicBezTo>
                        <a:pt x="14127" y="17069"/>
                        <a:pt x="15572" y="17069"/>
                        <a:pt x="16801" y="16459"/>
                      </a:cubicBezTo>
                      <a:lnTo>
                        <a:pt x="28412" y="9792"/>
                      </a:lnTo>
                      <a:cubicBezTo>
                        <a:pt x="29554" y="9125"/>
                        <a:pt x="29745" y="8077"/>
                        <a:pt x="28412" y="7506"/>
                      </a:cubicBezTo>
                      <a:lnTo>
                        <a:pt x="16230" y="457"/>
                      </a:lnTo>
                      <a:cubicBezTo>
                        <a:pt x="15001" y="-152"/>
                        <a:pt x="13556" y="-152"/>
                        <a:pt x="12327" y="457"/>
                      </a:cubicBezTo>
                      <a:lnTo>
                        <a:pt x="716" y="7125"/>
                      </a:lnTo>
                      <a:cubicBezTo>
                        <a:pt x="-141" y="7791"/>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 name="Google Shape;4677;p48">
                  <a:extLst>
                    <a:ext uri="{FF2B5EF4-FFF2-40B4-BE49-F238E27FC236}">
                      <a16:creationId xmlns:a16="http://schemas.microsoft.com/office/drawing/2014/main" id="{442C4C85-987F-C069-9573-335C04297609}"/>
                    </a:ext>
                  </a:extLst>
                </p:cNvPr>
                <p:cNvSpPr/>
                <p:nvPr/>
              </p:nvSpPr>
              <p:spPr>
                <a:xfrm>
                  <a:off x="4623779" y="4998072"/>
                  <a:ext cx="29363" cy="17011"/>
                </a:xfrm>
                <a:custGeom>
                  <a:avLst/>
                  <a:gdLst/>
                  <a:ahLst/>
                  <a:cxnLst/>
                  <a:rect l="l" t="t" r="r" b="b"/>
                  <a:pathLst>
                    <a:path w="29363" h="17011" extrusionOk="0">
                      <a:moveTo>
                        <a:pt x="679" y="9506"/>
                      </a:moveTo>
                      <a:lnTo>
                        <a:pt x="12957" y="16554"/>
                      </a:lnTo>
                      <a:cubicBezTo>
                        <a:pt x="14185" y="17164"/>
                        <a:pt x="15630" y="17164"/>
                        <a:pt x="16859" y="16554"/>
                      </a:cubicBezTo>
                      <a:lnTo>
                        <a:pt x="28470" y="9792"/>
                      </a:lnTo>
                      <a:cubicBezTo>
                        <a:pt x="29613" y="9125"/>
                        <a:pt x="29708" y="8077"/>
                        <a:pt x="28470" y="7506"/>
                      </a:cubicBezTo>
                      <a:lnTo>
                        <a:pt x="16288" y="457"/>
                      </a:lnTo>
                      <a:cubicBezTo>
                        <a:pt x="15059" y="-152"/>
                        <a:pt x="13614" y="-152"/>
                        <a:pt x="12385" y="457"/>
                      </a:cubicBezTo>
                      <a:lnTo>
                        <a:pt x="679" y="7220"/>
                      </a:lnTo>
                      <a:cubicBezTo>
                        <a:pt x="-178" y="7982"/>
                        <a:pt x="-273" y="8935"/>
                        <a:pt x="679"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 name="Google Shape;4678;p48">
                  <a:extLst>
                    <a:ext uri="{FF2B5EF4-FFF2-40B4-BE49-F238E27FC236}">
                      <a16:creationId xmlns:a16="http://schemas.microsoft.com/office/drawing/2014/main" id="{2F155B58-4F33-0C43-65D1-AF6636B5D021}"/>
                    </a:ext>
                  </a:extLst>
                </p:cNvPr>
                <p:cNvSpPr/>
                <p:nvPr/>
              </p:nvSpPr>
              <p:spPr>
                <a:xfrm>
                  <a:off x="4606671" y="4988070"/>
                  <a:ext cx="29244" cy="17106"/>
                </a:xfrm>
                <a:custGeom>
                  <a:avLst/>
                  <a:gdLst/>
                  <a:ahLst/>
                  <a:cxnLst/>
                  <a:rect l="l" t="t" r="r" b="b"/>
                  <a:pathLst>
                    <a:path w="29244" h="17106" extrusionOk="0">
                      <a:moveTo>
                        <a:pt x="560" y="9601"/>
                      </a:moveTo>
                      <a:lnTo>
                        <a:pt x="12742" y="16650"/>
                      </a:lnTo>
                      <a:cubicBezTo>
                        <a:pt x="13971" y="17259"/>
                        <a:pt x="15416" y="17259"/>
                        <a:pt x="16645" y="16650"/>
                      </a:cubicBezTo>
                      <a:lnTo>
                        <a:pt x="28352" y="9697"/>
                      </a:lnTo>
                      <a:cubicBezTo>
                        <a:pt x="29494" y="9030"/>
                        <a:pt x="29589" y="8077"/>
                        <a:pt x="28352" y="7506"/>
                      </a:cubicBezTo>
                      <a:lnTo>
                        <a:pt x="16169" y="457"/>
                      </a:lnTo>
                      <a:cubicBezTo>
                        <a:pt x="14940" y="-152"/>
                        <a:pt x="13495" y="-152"/>
                        <a:pt x="12267" y="457"/>
                      </a:cubicBezTo>
                      <a:lnTo>
                        <a:pt x="655" y="7220"/>
                      </a:lnTo>
                      <a:cubicBezTo>
                        <a:pt x="-202" y="7982"/>
                        <a:pt x="-202" y="9030"/>
                        <a:pt x="560" y="96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 name="Google Shape;4679;p48">
                  <a:extLst>
                    <a:ext uri="{FF2B5EF4-FFF2-40B4-BE49-F238E27FC236}">
                      <a16:creationId xmlns:a16="http://schemas.microsoft.com/office/drawing/2014/main" id="{6AC6127C-3D7B-EA2C-19D2-F1FF110E680F}"/>
                    </a:ext>
                  </a:extLst>
                </p:cNvPr>
                <p:cNvSpPr/>
                <p:nvPr/>
              </p:nvSpPr>
              <p:spPr>
                <a:xfrm>
                  <a:off x="4589253" y="4978260"/>
                  <a:ext cx="29376" cy="16916"/>
                </a:xfrm>
                <a:custGeom>
                  <a:avLst/>
                  <a:gdLst/>
                  <a:ahLst/>
                  <a:cxnLst/>
                  <a:rect l="l" t="t" r="r" b="b"/>
                  <a:pathLst>
                    <a:path w="29376" h="16916" extrusionOk="0">
                      <a:moveTo>
                        <a:pt x="750" y="9411"/>
                      </a:moveTo>
                      <a:lnTo>
                        <a:pt x="12933" y="16459"/>
                      </a:lnTo>
                      <a:cubicBezTo>
                        <a:pt x="14161" y="17069"/>
                        <a:pt x="15606" y="17069"/>
                        <a:pt x="16835" y="16459"/>
                      </a:cubicBezTo>
                      <a:lnTo>
                        <a:pt x="28447" y="9792"/>
                      </a:lnTo>
                      <a:cubicBezTo>
                        <a:pt x="29589" y="9125"/>
                        <a:pt x="29779" y="8077"/>
                        <a:pt x="28447" y="7506"/>
                      </a:cubicBezTo>
                      <a:lnTo>
                        <a:pt x="16264" y="457"/>
                      </a:lnTo>
                      <a:cubicBezTo>
                        <a:pt x="15035" y="-152"/>
                        <a:pt x="13590" y="-152"/>
                        <a:pt x="12362" y="457"/>
                      </a:cubicBezTo>
                      <a:lnTo>
                        <a:pt x="750" y="7125"/>
                      </a:lnTo>
                      <a:cubicBezTo>
                        <a:pt x="-202" y="7792"/>
                        <a:pt x="-297" y="8839"/>
                        <a:pt x="750"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 name="Google Shape;4680;p48">
                  <a:extLst>
                    <a:ext uri="{FF2B5EF4-FFF2-40B4-BE49-F238E27FC236}">
                      <a16:creationId xmlns:a16="http://schemas.microsoft.com/office/drawing/2014/main" id="{15AD6F3E-AC04-AEFA-0E13-A13940948695}"/>
                    </a:ext>
                  </a:extLst>
                </p:cNvPr>
                <p:cNvSpPr/>
                <p:nvPr/>
              </p:nvSpPr>
              <p:spPr>
                <a:xfrm>
                  <a:off x="4572002" y="4968259"/>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0" y="9792"/>
                      </a:lnTo>
                      <a:cubicBezTo>
                        <a:pt x="29613" y="9125"/>
                        <a:pt x="29708" y="8077"/>
                        <a:pt x="28470" y="7506"/>
                      </a:cubicBezTo>
                      <a:lnTo>
                        <a:pt x="16193" y="457"/>
                      </a:lnTo>
                      <a:cubicBezTo>
                        <a:pt x="14997" y="-152"/>
                        <a:pt x="13581" y="-152"/>
                        <a:pt x="12385" y="457"/>
                      </a:cubicBezTo>
                      <a:lnTo>
                        <a:pt x="679" y="7220"/>
                      </a:lnTo>
                      <a:cubicBezTo>
                        <a:pt x="-178" y="779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 name="Google Shape;4681;p48">
                  <a:extLst>
                    <a:ext uri="{FF2B5EF4-FFF2-40B4-BE49-F238E27FC236}">
                      <a16:creationId xmlns:a16="http://schemas.microsoft.com/office/drawing/2014/main" id="{5B2CAEBE-D691-0EF3-3250-7B374F5B8A8C}"/>
                    </a:ext>
                  </a:extLst>
                </p:cNvPr>
                <p:cNvSpPr/>
                <p:nvPr/>
              </p:nvSpPr>
              <p:spPr>
                <a:xfrm>
                  <a:off x="4554738" y="4958162"/>
                  <a:ext cx="29341" cy="17011"/>
                </a:xfrm>
                <a:custGeom>
                  <a:avLst/>
                  <a:gdLst/>
                  <a:ahLst/>
                  <a:cxnLst/>
                  <a:rect l="l" t="t" r="r" b="b"/>
                  <a:pathLst>
                    <a:path w="29341" h="17011" extrusionOk="0">
                      <a:moveTo>
                        <a:pt x="716" y="9506"/>
                      </a:moveTo>
                      <a:lnTo>
                        <a:pt x="12898" y="16554"/>
                      </a:lnTo>
                      <a:cubicBezTo>
                        <a:pt x="14127" y="17164"/>
                        <a:pt x="15572" y="17164"/>
                        <a:pt x="16801" y="16554"/>
                      </a:cubicBezTo>
                      <a:lnTo>
                        <a:pt x="28412" y="9792"/>
                      </a:lnTo>
                      <a:cubicBezTo>
                        <a:pt x="29554" y="9125"/>
                        <a:pt x="29745" y="8172"/>
                        <a:pt x="28412" y="7506"/>
                      </a:cubicBezTo>
                      <a:lnTo>
                        <a:pt x="16230" y="457"/>
                      </a:lnTo>
                      <a:cubicBezTo>
                        <a:pt x="15001" y="-152"/>
                        <a:pt x="13556" y="-152"/>
                        <a:pt x="12327" y="457"/>
                      </a:cubicBezTo>
                      <a:lnTo>
                        <a:pt x="716" y="7220"/>
                      </a:lnTo>
                      <a:cubicBezTo>
                        <a:pt x="-141" y="7982"/>
                        <a:pt x="-331" y="8935"/>
                        <a:pt x="716"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 name="Google Shape;4682;p48">
                  <a:extLst>
                    <a:ext uri="{FF2B5EF4-FFF2-40B4-BE49-F238E27FC236}">
                      <a16:creationId xmlns:a16="http://schemas.microsoft.com/office/drawing/2014/main" id="{F5AADAF0-B192-7021-FF54-EC6F0FA0E3AF}"/>
                    </a:ext>
                  </a:extLst>
                </p:cNvPr>
                <p:cNvSpPr/>
                <p:nvPr/>
              </p:nvSpPr>
              <p:spPr>
                <a:xfrm>
                  <a:off x="4537453" y="4948351"/>
                  <a:ext cx="29363" cy="16916"/>
                </a:xfrm>
                <a:custGeom>
                  <a:avLst/>
                  <a:gdLst/>
                  <a:ahLst/>
                  <a:cxnLst/>
                  <a:rect l="l" t="t" r="r" b="b"/>
                  <a:pathLst>
                    <a:path w="29363" h="16916" extrusionOk="0">
                      <a:moveTo>
                        <a:pt x="679" y="9411"/>
                      </a:moveTo>
                      <a:lnTo>
                        <a:pt x="12957" y="16459"/>
                      </a:lnTo>
                      <a:cubicBezTo>
                        <a:pt x="14185" y="17069"/>
                        <a:pt x="15630" y="17069"/>
                        <a:pt x="16859" y="16459"/>
                      </a:cubicBezTo>
                      <a:lnTo>
                        <a:pt x="28471" y="9696"/>
                      </a:lnTo>
                      <a:cubicBezTo>
                        <a:pt x="29613" y="9030"/>
                        <a:pt x="29708" y="8077"/>
                        <a:pt x="28471" y="7506"/>
                      </a:cubicBezTo>
                      <a:lnTo>
                        <a:pt x="16288" y="457"/>
                      </a:lnTo>
                      <a:cubicBezTo>
                        <a:pt x="15059" y="-152"/>
                        <a:pt x="13614" y="-152"/>
                        <a:pt x="12385" y="457"/>
                      </a:cubicBezTo>
                      <a:lnTo>
                        <a:pt x="679" y="7220"/>
                      </a:lnTo>
                      <a:cubicBezTo>
                        <a:pt x="-178" y="7791"/>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 name="Google Shape;4683;p48">
                  <a:extLst>
                    <a:ext uri="{FF2B5EF4-FFF2-40B4-BE49-F238E27FC236}">
                      <a16:creationId xmlns:a16="http://schemas.microsoft.com/office/drawing/2014/main" id="{B51E2C82-7F08-D82C-725A-F3E4E4DD804F}"/>
                    </a:ext>
                  </a:extLst>
                </p:cNvPr>
                <p:cNvSpPr/>
                <p:nvPr/>
              </p:nvSpPr>
              <p:spPr>
                <a:xfrm>
                  <a:off x="4520202" y="4938350"/>
                  <a:ext cx="29291" cy="16916"/>
                </a:xfrm>
                <a:custGeom>
                  <a:avLst/>
                  <a:gdLst/>
                  <a:ahLst/>
                  <a:cxnLst/>
                  <a:rect l="l" t="t" r="r" b="b"/>
                  <a:pathLst>
                    <a:path w="29291" h="16916" extrusionOk="0">
                      <a:moveTo>
                        <a:pt x="607" y="9411"/>
                      </a:moveTo>
                      <a:lnTo>
                        <a:pt x="12790" y="16459"/>
                      </a:lnTo>
                      <a:cubicBezTo>
                        <a:pt x="14019" y="17069"/>
                        <a:pt x="15464" y="17069"/>
                        <a:pt x="16692" y="16459"/>
                      </a:cubicBezTo>
                      <a:lnTo>
                        <a:pt x="28399" y="9791"/>
                      </a:lnTo>
                      <a:cubicBezTo>
                        <a:pt x="29541" y="9125"/>
                        <a:pt x="29636" y="8077"/>
                        <a:pt x="28399" y="7506"/>
                      </a:cubicBezTo>
                      <a:lnTo>
                        <a:pt x="16121" y="457"/>
                      </a:lnTo>
                      <a:cubicBezTo>
                        <a:pt x="14893" y="-152"/>
                        <a:pt x="13448" y="-152"/>
                        <a:pt x="12219" y="457"/>
                      </a:cubicBezTo>
                      <a:lnTo>
                        <a:pt x="607" y="7124"/>
                      </a:lnTo>
                      <a:cubicBezTo>
                        <a:pt x="-154" y="7791"/>
                        <a:pt x="-249" y="8839"/>
                        <a:pt x="607"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 name="Google Shape;4684;p48">
                  <a:extLst>
                    <a:ext uri="{FF2B5EF4-FFF2-40B4-BE49-F238E27FC236}">
                      <a16:creationId xmlns:a16="http://schemas.microsoft.com/office/drawing/2014/main" id="{171BB31E-D655-8F0A-0127-0E3233212383}"/>
                    </a:ext>
                  </a:extLst>
                </p:cNvPr>
                <p:cNvSpPr/>
                <p:nvPr/>
              </p:nvSpPr>
              <p:spPr>
                <a:xfrm>
                  <a:off x="4502927" y="4928253"/>
                  <a:ext cx="29376" cy="17011"/>
                </a:xfrm>
                <a:custGeom>
                  <a:avLst/>
                  <a:gdLst/>
                  <a:ahLst/>
                  <a:cxnLst/>
                  <a:rect l="l" t="t" r="r" b="b"/>
                  <a:pathLst>
                    <a:path w="29376" h="17011" extrusionOk="0">
                      <a:moveTo>
                        <a:pt x="750" y="9506"/>
                      </a:moveTo>
                      <a:lnTo>
                        <a:pt x="12933" y="16555"/>
                      </a:lnTo>
                      <a:cubicBezTo>
                        <a:pt x="14161" y="17164"/>
                        <a:pt x="15606" y="17164"/>
                        <a:pt x="16835" y="16555"/>
                      </a:cubicBezTo>
                      <a:lnTo>
                        <a:pt x="28447" y="9792"/>
                      </a:lnTo>
                      <a:cubicBezTo>
                        <a:pt x="29589" y="9125"/>
                        <a:pt x="29779" y="8077"/>
                        <a:pt x="28447" y="7506"/>
                      </a:cubicBezTo>
                      <a:lnTo>
                        <a:pt x="16264" y="457"/>
                      </a:lnTo>
                      <a:cubicBezTo>
                        <a:pt x="15035" y="-152"/>
                        <a:pt x="13590" y="-152"/>
                        <a:pt x="12362" y="457"/>
                      </a:cubicBezTo>
                      <a:lnTo>
                        <a:pt x="750" y="7220"/>
                      </a:lnTo>
                      <a:cubicBezTo>
                        <a:pt x="-202" y="7982"/>
                        <a:pt x="-297" y="8934"/>
                        <a:pt x="750"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 name="Google Shape;4685;p48">
                  <a:extLst>
                    <a:ext uri="{FF2B5EF4-FFF2-40B4-BE49-F238E27FC236}">
                      <a16:creationId xmlns:a16="http://schemas.microsoft.com/office/drawing/2014/main" id="{DB7ED2DA-C4BB-9CBA-8AD3-EBEADB0FC1CE}"/>
                    </a:ext>
                  </a:extLst>
                </p:cNvPr>
                <p:cNvSpPr/>
                <p:nvPr/>
              </p:nvSpPr>
              <p:spPr>
                <a:xfrm>
                  <a:off x="4464204" y="4906060"/>
                  <a:ext cx="50834" cy="28917"/>
                </a:xfrm>
                <a:custGeom>
                  <a:avLst/>
                  <a:gdLst/>
                  <a:ahLst/>
                  <a:cxnLst/>
                  <a:rect l="l" t="t" r="r" b="b"/>
                  <a:pathLst>
                    <a:path w="50834" h="28917" extrusionOk="0">
                      <a:moveTo>
                        <a:pt x="830" y="9411"/>
                      </a:moveTo>
                      <a:lnTo>
                        <a:pt x="34428" y="28461"/>
                      </a:lnTo>
                      <a:cubicBezTo>
                        <a:pt x="35624" y="29070"/>
                        <a:pt x="37040" y="29070"/>
                        <a:pt x="38235" y="28461"/>
                      </a:cubicBezTo>
                      <a:lnTo>
                        <a:pt x="49942" y="21698"/>
                      </a:lnTo>
                      <a:cubicBezTo>
                        <a:pt x="51084" y="21031"/>
                        <a:pt x="51179" y="20079"/>
                        <a:pt x="49942" y="19507"/>
                      </a:cubicBezTo>
                      <a:lnTo>
                        <a:pt x="16344" y="457"/>
                      </a:lnTo>
                      <a:cubicBezTo>
                        <a:pt x="15116" y="-152"/>
                        <a:pt x="13671" y="-152"/>
                        <a:pt x="12442" y="457"/>
                      </a:cubicBezTo>
                      <a:lnTo>
                        <a:pt x="830" y="7125"/>
                      </a:lnTo>
                      <a:cubicBezTo>
                        <a:pt x="-26" y="7792"/>
                        <a:pt x="-502" y="8839"/>
                        <a:pt x="830"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 name="Google Shape;4686;p48">
                  <a:extLst>
                    <a:ext uri="{FF2B5EF4-FFF2-40B4-BE49-F238E27FC236}">
                      <a16:creationId xmlns:a16="http://schemas.microsoft.com/office/drawing/2014/main" id="{C0DC506F-EC7B-F8C1-36F2-2A3A190F6633}"/>
                    </a:ext>
                  </a:extLst>
                </p:cNvPr>
                <p:cNvSpPr/>
                <p:nvPr/>
              </p:nvSpPr>
              <p:spPr>
                <a:xfrm>
                  <a:off x="4692687" y="5037982"/>
                  <a:ext cx="33968" cy="19459"/>
                </a:xfrm>
                <a:custGeom>
                  <a:avLst/>
                  <a:gdLst/>
                  <a:ahLst/>
                  <a:cxnLst/>
                  <a:rect l="l" t="t" r="r" b="b"/>
                  <a:pathLst>
                    <a:path w="33968" h="19459" extrusionOk="0">
                      <a:moveTo>
                        <a:pt x="870" y="9506"/>
                      </a:moveTo>
                      <a:lnTo>
                        <a:pt x="17526" y="19031"/>
                      </a:lnTo>
                      <a:cubicBezTo>
                        <a:pt x="18764" y="19603"/>
                        <a:pt x="20190" y="19603"/>
                        <a:pt x="21428" y="19031"/>
                      </a:cubicBezTo>
                      <a:lnTo>
                        <a:pt x="33040" y="12268"/>
                      </a:lnTo>
                      <a:cubicBezTo>
                        <a:pt x="34182" y="11602"/>
                        <a:pt x="34372" y="10554"/>
                        <a:pt x="33040" y="9982"/>
                      </a:cubicBezTo>
                      <a:lnTo>
                        <a:pt x="16384" y="457"/>
                      </a:lnTo>
                      <a:cubicBezTo>
                        <a:pt x="15155" y="-152"/>
                        <a:pt x="13710" y="-152"/>
                        <a:pt x="12481" y="457"/>
                      </a:cubicBezTo>
                      <a:lnTo>
                        <a:pt x="870" y="7220"/>
                      </a:lnTo>
                      <a:cubicBezTo>
                        <a:pt x="13" y="7982"/>
                        <a:pt x="-558" y="8934"/>
                        <a:pt x="870"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72" name="Google Shape;4687;p48">
                <a:extLst>
                  <a:ext uri="{FF2B5EF4-FFF2-40B4-BE49-F238E27FC236}">
                    <a16:creationId xmlns:a16="http://schemas.microsoft.com/office/drawing/2014/main" id="{C7BF8E18-59EB-697C-E8D9-A95562A4F3A8}"/>
                  </a:ext>
                </a:extLst>
              </p:cNvPr>
              <p:cNvGrpSpPr/>
              <p:nvPr/>
            </p:nvGrpSpPr>
            <p:grpSpPr>
              <a:xfrm>
                <a:off x="4543079" y="4626313"/>
                <a:ext cx="286486" cy="386884"/>
                <a:chOff x="4543079" y="4626313"/>
                <a:chExt cx="286486" cy="386884"/>
              </a:xfrm>
            </p:grpSpPr>
            <p:grpSp>
              <p:nvGrpSpPr>
                <p:cNvPr id="73" name="Google Shape;4688;p48">
                  <a:extLst>
                    <a:ext uri="{FF2B5EF4-FFF2-40B4-BE49-F238E27FC236}">
                      <a16:creationId xmlns:a16="http://schemas.microsoft.com/office/drawing/2014/main" id="{2D8ACC00-D71D-A7AC-A9DC-BCEE84424FEA}"/>
                    </a:ext>
                  </a:extLst>
                </p:cNvPr>
                <p:cNvGrpSpPr/>
                <p:nvPr/>
              </p:nvGrpSpPr>
              <p:grpSpPr>
                <a:xfrm>
                  <a:off x="4543079" y="4626313"/>
                  <a:ext cx="286486" cy="386884"/>
                  <a:chOff x="4543079" y="4626313"/>
                  <a:chExt cx="286486" cy="386884"/>
                </a:xfrm>
              </p:grpSpPr>
              <p:sp>
                <p:nvSpPr>
                  <p:cNvPr id="77" name="Google Shape;4689;p48">
                    <a:extLst>
                      <a:ext uri="{FF2B5EF4-FFF2-40B4-BE49-F238E27FC236}">
                        <a16:creationId xmlns:a16="http://schemas.microsoft.com/office/drawing/2014/main" id="{06D962AE-5471-27CD-B32F-C02DDA3E7069}"/>
                      </a:ext>
                    </a:extLst>
                  </p:cNvPr>
                  <p:cNvSpPr/>
                  <p:nvPr/>
                </p:nvSpPr>
                <p:spPr>
                  <a:xfrm>
                    <a:off x="4543081" y="4626313"/>
                    <a:ext cx="286484" cy="386884"/>
                  </a:xfrm>
                  <a:custGeom>
                    <a:avLst/>
                    <a:gdLst/>
                    <a:ahLst/>
                    <a:cxnLst/>
                    <a:rect l="l" t="t" r="r" b="b"/>
                    <a:pathLst>
                      <a:path w="286484" h="386884" extrusionOk="0">
                        <a:moveTo>
                          <a:pt x="277062" y="386884"/>
                        </a:moveTo>
                        <a:lnTo>
                          <a:pt x="277062" y="386884"/>
                        </a:lnTo>
                        <a:lnTo>
                          <a:pt x="0" y="226674"/>
                        </a:lnTo>
                        <a:lnTo>
                          <a:pt x="0" y="8646"/>
                        </a:lnTo>
                        <a:lnTo>
                          <a:pt x="2094" y="3693"/>
                        </a:lnTo>
                        <a:lnTo>
                          <a:pt x="4378" y="2550"/>
                        </a:lnTo>
                        <a:lnTo>
                          <a:pt x="4378" y="2550"/>
                        </a:lnTo>
                        <a:cubicBezTo>
                          <a:pt x="10268" y="-850"/>
                          <a:pt x="17524" y="-850"/>
                          <a:pt x="23414" y="2550"/>
                        </a:cubicBezTo>
                        <a:lnTo>
                          <a:pt x="276967" y="149140"/>
                        </a:lnTo>
                        <a:cubicBezTo>
                          <a:pt x="282880" y="152559"/>
                          <a:pt x="286511" y="158884"/>
                          <a:pt x="286485" y="165714"/>
                        </a:cubicBezTo>
                        <a:lnTo>
                          <a:pt x="286485" y="370310"/>
                        </a:lnTo>
                        <a:cubicBezTo>
                          <a:pt x="284867" y="380883"/>
                          <a:pt x="282963" y="383836"/>
                          <a:pt x="277062" y="386884"/>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 name="Google Shape;4690;p48">
                    <a:extLst>
                      <a:ext uri="{FF2B5EF4-FFF2-40B4-BE49-F238E27FC236}">
                        <a16:creationId xmlns:a16="http://schemas.microsoft.com/office/drawing/2014/main" id="{B31E162C-6885-79E3-9EDE-CCE6CF923A04}"/>
                      </a:ext>
                    </a:extLst>
                  </p:cNvPr>
                  <p:cNvSpPr/>
                  <p:nvPr/>
                </p:nvSpPr>
                <p:spPr>
                  <a:xfrm>
                    <a:off x="4543081" y="4626313"/>
                    <a:ext cx="284295" cy="175524"/>
                  </a:xfrm>
                  <a:custGeom>
                    <a:avLst/>
                    <a:gdLst/>
                    <a:ahLst/>
                    <a:cxnLst/>
                    <a:rect l="l" t="t" r="r" b="b"/>
                    <a:pathLst>
                      <a:path w="284295" h="175524" extrusionOk="0">
                        <a:moveTo>
                          <a:pt x="251650" y="175524"/>
                        </a:moveTo>
                        <a:lnTo>
                          <a:pt x="0" y="15885"/>
                        </a:lnTo>
                        <a:lnTo>
                          <a:pt x="0" y="8646"/>
                        </a:lnTo>
                        <a:lnTo>
                          <a:pt x="2094" y="3693"/>
                        </a:lnTo>
                        <a:lnTo>
                          <a:pt x="4378" y="2550"/>
                        </a:lnTo>
                        <a:cubicBezTo>
                          <a:pt x="10268" y="-850"/>
                          <a:pt x="17524" y="-850"/>
                          <a:pt x="23414" y="2550"/>
                        </a:cubicBezTo>
                        <a:lnTo>
                          <a:pt x="276967" y="149140"/>
                        </a:lnTo>
                        <a:cubicBezTo>
                          <a:pt x="280042" y="150940"/>
                          <a:pt x="282574" y="153540"/>
                          <a:pt x="284296" y="156665"/>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 name="Google Shape;4691;p48">
                    <a:extLst>
                      <a:ext uri="{FF2B5EF4-FFF2-40B4-BE49-F238E27FC236}">
                        <a16:creationId xmlns:a16="http://schemas.microsoft.com/office/drawing/2014/main" id="{6CD74C61-9315-8FCC-CCFC-ED326B14A081}"/>
                      </a:ext>
                    </a:extLst>
                  </p:cNvPr>
                  <p:cNvSpPr/>
                  <p:nvPr/>
                </p:nvSpPr>
                <p:spPr>
                  <a:xfrm>
                    <a:off x="4543079" y="4629510"/>
                    <a:ext cx="277444" cy="383687"/>
                  </a:xfrm>
                  <a:custGeom>
                    <a:avLst/>
                    <a:gdLst/>
                    <a:ahLst/>
                    <a:cxnLst/>
                    <a:rect l="l" t="t" r="r" b="b"/>
                    <a:pathLst>
                      <a:path w="277444" h="383687" extrusionOk="0">
                        <a:moveTo>
                          <a:pt x="6283" y="497"/>
                        </a:moveTo>
                        <a:lnTo>
                          <a:pt x="272781" y="154230"/>
                        </a:lnTo>
                        <a:cubicBezTo>
                          <a:pt x="275643" y="155926"/>
                          <a:pt x="277410" y="159002"/>
                          <a:pt x="277445" y="162326"/>
                        </a:cubicBezTo>
                        <a:lnTo>
                          <a:pt x="277445" y="383688"/>
                        </a:lnTo>
                        <a:lnTo>
                          <a:pt x="2" y="223477"/>
                        </a:lnTo>
                        <a:lnTo>
                          <a:pt x="2" y="4402"/>
                        </a:lnTo>
                        <a:cubicBezTo>
                          <a:pt x="-62" y="2040"/>
                          <a:pt x="1803" y="68"/>
                          <a:pt x="4167" y="1"/>
                        </a:cubicBezTo>
                        <a:cubicBezTo>
                          <a:pt x="4904" y="-17"/>
                          <a:pt x="5632" y="154"/>
                          <a:pt x="6283" y="497"/>
                        </a:cubicBezTo>
                        <a:close/>
                      </a:path>
                    </a:pathLst>
                  </a:custGeom>
                  <a:solidFill>
                    <a:srgbClr val="DCEE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 name="Google Shape;4692;p48">
                    <a:extLst>
                      <a:ext uri="{FF2B5EF4-FFF2-40B4-BE49-F238E27FC236}">
                        <a16:creationId xmlns:a16="http://schemas.microsoft.com/office/drawing/2014/main" id="{51043F31-8C5E-CBFF-C678-A7D456D5D634}"/>
                      </a:ext>
                    </a:extLst>
                  </p:cNvPr>
                  <p:cNvSpPr/>
                  <p:nvPr/>
                </p:nvSpPr>
                <p:spPr>
                  <a:xfrm>
                    <a:off x="4543079" y="4629510"/>
                    <a:ext cx="277444" cy="383687"/>
                  </a:xfrm>
                  <a:custGeom>
                    <a:avLst/>
                    <a:gdLst/>
                    <a:ahLst/>
                    <a:cxnLst/>
                    <a:rect l="l" t="t" r="r" b="b"/>
                    <a:pathLst>
                      <a:path w="277444" h="383687" extrusionOk="0">
                        <a:moveTo>
                          <a:pt x="6283" y="497"/>
                        </a:moveTo>
                        <a:lnTo>
                          <a:pt x="272781" y="154230"/>
                        </a:lnTo>
                        <a:cubicBezTo>
                          <a:pt x="275643" y="155926"/>
                          <a:pt x="277410" y="159002"/>
                          <a:pt x="277445" y="162326"/>
                        </a:cubicBezTo>
                        <a:lnTo>
                          <a:pt x="277445" y="383688"/>
                        </a:lnTo>
                        <a:lnTo>
                          <a:pt x="2" y="223477"/>
                        </a:lnTo>
                        <a:lnTo>
                          <a:pt x="2" y="4402"/>
                        </a:lnTo>
                        <a:cubicBezTo>
                          <a:pt x="-62" y="2040"/>
                          <a:pt x="1803" y="68"/>
                          <a:pt x="4167" y="1"/>
                        </a:cubicBezTo>
                        <a:cubicBezTo>
                          <a:pt x="4904" y="-17"/>
                          <a:pt x="5632" y="154"/>
                          <a:pt x="6283" y="497"/>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 name="Google Shape;4693;p48">
                    <a:extLst>
                      <a:ext uri="{FF2B5EF4-FFF2-40B4-BE49-F238E27FC236}">
                        <a16:creationId xmlns:a16="http://schemas.microsoft.com/office/drawing/2014/main" id="{6D196881-DA57-43B3-86C9-34481CFB48C4}"/>
                      </a:ext>
                    </a:extLst>
                  </p:cNvPr>
                  <p:cNvSpPr/>
                  <p:nvPr/>
                </p:nvSpPr>
                <p:spPr>
                  <a:xfrm>
                    <a:off x="4543081" y="4845081"/>
                    <a:ext cx="277062" cy="168020"/>
                  </a:xfrm>
                  <a:custGeom>
                    <a:avLst/>
                    <a:gdLst/>
                    <a:ahLst/>
                    <a:cxnLst/>
                    <a:rect l="l" t="t" r="r" b="b"/>
                    <a:pathLst>
                      <a:path w="277062" h="168020" extrusionOk="0">
                        <a:moveTo>
                          <a:pt x="277062" y="168021"/>
                        </a:moveTo>
                        <a:lnTo>
                          <a:pt x="277062" y="160210"/>
                        </a:lnTo>
                        <a:lnTo>
                          <a:pt x="0" y="0"/>
                        </a:lnTo>
                        <a:lnTo>
                          <a:pt x="0" y="7906"/>
                        </a:lnTo>
                        <a:lnTo>
                          <a:pt x="277062" y="168021"/>
                        </a:lnTo>
                        <a:close/>
                      </a:path>
                    </a:pathLst>
                  </a:custGeom>
                  <a:solidFill>
                    <a:srgbClr val="DBDBD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74" name="Google Shape;4694;p48">
                  <a:extLst>
                    <a:ext uri="{FF2B5EF4-FFF2-40B4-BE49-F238E27FC236}">
                      <a16:creationId xmlns:a16="http://schemas.microsoft.com/office/drawing/2014/main" id="{6ACEF895-8C2A-9FE3-CF6E-6750A5CD84AE}"/>
                    </a:ext>
                  </a:extLst>
                </p:cNvPr>
                <p:cNvSpPr/>
                <p:nvPr/>
              </p:nvSpPr>
              <p:spPr>
                <a:xfrm>
                  <a:off x="4550219" y="4641437"/>
                  <a:ext cx="3426" cy="199929"/>
                </a:xfrm>
                <a:custGeom>
                  <a:avLst/>
                  <a:gdLst/>
                  <a:ahLst/>
                  <a:cxnLst/>
                  <a:rect l="l" t="t" r="r" b="b"/>
                  <a:pathLst>
                    <a:path w="3426" h="199929" extrusionOk="0">
                      <a:moveTo>
                        <a:pt x="0" y="199930"/>
                      </a:moveTo>
                      <a:lnTo>
                        <a:pt x="0" y="0"/>
                      </a:lnTo>
                      <a:lnTo>
                        <a:pt x="3426" y="2000"/>
                      </a:lnTo>
                      <a:lnTo>
                        <a:pt x="3426" y="198310"/>
                      </a:lnTo>
                      <a:lnTo>
                        <a:pt x="0" y="199930"/>
                      </a:lnTo>
                      <a:close/>
                    </a:path>
                  </a:pathLst>
                </a:custGeom>
                <a:solidFill>
                  <a:srgbClr val="1E377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 name="Google Shape;4695;p48">
                  <a:extLst>
                    <a:ext uri="{FF2B5EF4-FFF2-40B4-BE49-F238E27FC236}">
                      <a16:creationId xmlns:a16="http://schemas.microsoft.com/office/drawing/2014/main" id="{4B6D144A-6B6A-581B-EC6C-D90D57FA10CC}"/>
                    </a:ext>
                  </a:extLst>
                </p:cNvPr>
                <p:cNvSpPr/>
                <p:nvPr/>
              </p:nvSpPr>
              <p:spPr>
                <a:xfrm>
                  <a:off x="4553645" y="4643437"/>
                  <a:ext cx="257645" cy="344805"/>
                </a:xfrm>
                <a:custGeom>
                  <a:avLst/>
                  <a:gdLst/>
                  <a:ahLst/>
                  <a:cxnLst/>
                  <a:rect l="l" t="t" r="r" b="b"/>
                  <a:pathLst>
                    <a:path w="257645" h="344805" extrusionOk="0">
                      <a:moveTo>
                        <a:pt x="0" y="0"/>
                      </a:moveTo>
                      <a:lnTo>
                        <a:pt x="0" y="196310"/>
                      </a:lnTo>
                      <a:lnTo>
                        <a:pt x="257646" y="344805"/>
                      </a:lnTo>
                      <a:lnTo>
                        <a:pt x="257646" y="148876"/>
                      </a:lnTo>
                      <a:lnTo>
                        <a:pt x="0" y="0"/>
                      </a:ln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 name="Google Shape;4696;p48">
                  <a:extLst>
                    <a:ext uri="{FF2B5EF4-FFF2-40B4-BE49-F238E27FC236}">
                      <a16:creationId xmlns:a16="http://schemas.microsoft.com/office/drawing/2014/main" id="{AC772DA1-0D51-DC57-3504-A7C578FC6A58}"/>
                    </a:ext>
                  </a:extLst>
                </p:cNvPr>
                <p:cNvSpPr/>
                <p:nvPr/>
              </p:nvSpPr>
              <p:spPr>
                <a:xfrm>
                  <a:off x="4550219" y="4839747"/>
                  <a:ext cx="261072" cy="152400"/>
                </a:xfrm>
                <a:custGeom>
                  <a:avLst/>
                  <a:gdLst/>
                  <a:ahLst/>
                  <a:cxnLst/>
                  <a:rect l="l" t="t" r="r" b="b"/>
                  <a:pathLst>
                    <a:path w="261072" h="152400" extrusionOk="0">
                      <a:moveTo>
                        <a:pt x="0" y="1619"/>
                      </a:moveTo>
                      <a:lnTo>
                        <a:pt x="261072" y="152400"/>
                      </a:lnTo>
                      <a:lnTo>
                        <a:pt x="261072" y="148495"/>
                      </a:lnTo>
                      <a:lnTo>
                        <a:pt x="3426" y="0"/>
                      </a:lnTo>
                      <a:lnTo>
                        <a:pt x="0" y="1619"/>
                      </a:lnTo>
                      <a:close/>
                    </a:path>
                  </a:pathLst>
                </a:custGeom>
                <a:solidFill>
                  <a:srgbClr val="031F6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65" name="Google Shape;4697;p48">
              <a:extLst>
                <a:ext uri="{FF2B5EF4-FFF2-40B4-BE49-F238E27FC236}">
                  <a16:creationId xmlns:a16="http://schemas.microsoft.com/office/drawing/2014/main" id="{6DDBD9D4-D76C-71BF-FF98-79714CA9F83F}"/>
                </a:ext>
              </a:extLst>
            </p:cNvPr>
            <p:cNvSpPr/>
            <p:nvPr/>
          </p:nvSpPr>
          <p:spPr>
            <a:xfrm>
              <a:off x="2723181" y="3858886"/>
              <a:ext cx="360479" cy="597446"/>
            </a:xfrm>
            <a:custGeom>
              <a:avLst/>
              <a:gdLst/>
              <a:ahLst/>
              <a:cxnLst/>
              <a:rect l="l" t="t" r="r" b="b"/>
              <a:pathLst>
                <a:path w="360479" h="597446" extrusionOk="0">
                  <a:moveTo>
                    <a:pt x="124331" y="5750"/>
                  </a:moveTo>
                  <a:cubicBezTo>
                    <a:pt x="117764" y="22133"/>
                    <a:pt x="134515" y="42326"/>
                    <a:pt x="179153" y="56327"/>
                  </a:cubicBezTo>
                  <a:cubicBezTo>
                    <a:pt x="223792" y="70329"/>
                    <a:pt x="227884" y="52327"/>
                    <a:pt x="227884" y="52327"/>
                  </a:cubicBezTo>
                  <a:cubicBezTo>
                    <a:pt x="257639" y="65662"/>
                    <a:pt x="286647" y="80607"/>
                    <a:pt x="314781" y="97094"/>
                  </a:cubicBezTo>
                  <a:cubicBezTo>
                    <a:pt x="341526" y="116144"/>
                    <a:pt x="353424" y="170151"/>
                    <a:pt x="357040" y="261782"/>
                  </a:cubicBezTo>
                  <a:cubicBezTo>
                    <a:pt x="361228" y="367890"/>
                    <a:pt x="361609" y="525243"/>
                    <a:pt x="358087" y="552389"/>
                  </a:cubicBezTo>
                  <a:cubicBezTo>
                    <a:pt x="358087" y="552389"/>
                    <a:pt x="307929" y="602300"/>
                    <a:pt x="243874" y="597062"/>
                  </a:cubicBezTo>
                  <a:cubicBezTo>
                    <a:pt x="179820" y="591823"/>
                    <a:pt x="71793" y="534863"/>
                    <a:pt x="45619" y="491144"/>
                  </a:cubicBezTo>
                  <a:cubicBezTo>
                    <a:pt x="46285" y="398180"/>
                    <a:pt x="57231" y="383035"/>
                    <a:pt x="42193" y="329219"/>
                  </a:cubicBezTo>
                  <a:cubicBezTo>
                    <a:pt x="7738" y="206632"/>
                    <a:pt x="-10441" y="156340"/>
                    <a:pt x="6311" y="74901"/>
                  </a:cubicBezTo>
                  <a:cubicBezTo>
                    <a:pt x="20111" y="7750"/>
                    <a:pt x="39432" y="-632"/>
                    <a:pt x="65987" y="35"/>
                  </a:cubicBezTo>
                  <a:cubicBezTo>
                    <a:pt x="85522" y="901"/>
                    <a:pt x="104997" y="2816"/>
                    <a:pt x="124331" y="575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 name="Google Shape;4698;p48">
              <a:extLst>
                <a:ext uri="{FF2B5EF4-FFF2-40B4-BE49-F238E27FC236}">
                  <a16:creationId xmlns:a16="http://schemas.microsoft.com/office/drawing/2014/main" id="{52EFC3C7-E347-2323-6276-1AFFC160A3E8}"/>
                </a:ext>
              </a:extLst>
            </p:cNvPr>
            <p:cNvSpPr/>
            <p:nvPr/>
          </p:nvSpPr>
          <p:spPr>
            <a:xfrm>
              <a:off x="2983060" y="3959444"/>
              <a:ext cx="457273" cy="356362"/>
            </a:xfrm>
            <a:custGeom>
              <a:avLst/>
              <a:gdLst/>
              <a:ahLst/>
              <a:cxnLst/>
              <a:rect l="l" t="t" r="r" b="b"/>
              <a:pathLst>
                <a:path w="457273" h="356362" extrusionOk="0">
                  <a:moveTo>
                    <a:pt x="202618" y="274952"/>
                  </a:moveTo>
                  <a:cubicBezTo>
                    <a:pt x="150080" y="288192"/>
                    <a:pt x="137707" y="255045"/>
                    <a:pt x="130759" y="227327"/>
                  </a:cubicBezTo>
                  <a:cubicBezTo>
                    <a:pt x="114388" y="160938"/>
                    <a:pt x="104870" y="100931"/>
                    <a:pt x="92497" y="62831"/>
                  </a:cubicBezTo>
                  <a:cubicBezTo>
                    <a:pt x="77840" y="18254"/>
                    <a:pt x="62421" y="11110"/>
                    <a:pt x="40721" y="2442"/>
                  </a:cubicBezTo>
                  <a:cubicBezTo>
                    <a:pt x="15308" y="-7750"/>
                    <a:pt x="-6868" y="13777"/>
                    <a:pt x="1983" y="70450"/>
                  </a:cubicBezTo>
                  <a:cubicBezTo>
                    <a:pt x="11977" y="137602"/>
                    <a:pt x="25112" y="184750"/>
                    <a:pt x="50143" y="264094"/>
                  </a:cubicBezTo>
                  <a:cubicBezTo>
                    <a:pt x="56711" y="284858"/>
                    <a:pt x="71368" y="321720"/>
                    <a:pt x="93354" y="339532"/>
                  </a:cubicBezTo>
                  <a:cubicBezTo>
                    <a:pt x="120575" y="361439"/>
                    <a:pt x="161406" y="360487"/>
                    <a:pt x="223367" y="345152"/>
                  </a:cubicBezTo>
                  <a:cubicBezTo>
                    <a:pt x="249731" y="338579"/>
                    <a:pt x="278665" y="322768"/>
                    <a:pt x="328062" y="299432"/>
                  </a:cubicBezTo>
                  <a:cubicBezTo>
                    <a:pt x="341482" y="293240"/>
                    <a:pt x="351952" y="289049"/>
                    <a:pt x="377650" y="277048"/>
                  </a:cubicBezTo>
                  <a:cubicBezTo>
                    <a:pt x="403454" y="265427"/>
                    <a:pt x="426079" y="247749"/>
                    <a:pt x="443608" y="225517"/>
                  </a:cubicBezTo>
                  <a:cubicBezTo>
                    <a:pt x="457123" y="205991"/>
                    <a:pt x="458931" y="196942"/>
                    <a:pt x="456171" y="192371"/>
                  </a:cubicBezTo>
                  <a:cubicBezTo>
                    <a:pt x="453411" y="187799"/>
                    <a:pt x="446654" y="187989"/>
                    <a:pt x="439420" y="196181"/>
                  </a:cubicBezTo>
                  <a:cubicBezTo>
                    <a:pt x="428946" y="210097"/>
                    <a:pt x="416049" y="222003"/>
                    <a:pt x="401349" y="231328"/>
                  </a:cubicBezTo>
                  <a:cubicBezTo>
                    <a:pt x="401349" y="231328"/>
                    <a:pt x="417910" y="214088"/>
                    <a:pt x="426952" y="202753"/>
                  </a:cubicBezTo>
                  <a:cubicBezTo>
                    <a:pt x="435249" y="193018"/>
                    <a:pt x="442167" y="182179"/>
                    <a:pt x="447510" y="170558"/>
                  </a:cubicBezTo>
                  <a:cubicBezTo>
                    <a:pt x="452269" y="159224"/>
                    <a:pt x="442466" y="143698"/>
                    <a:pt x="435042" y="151508"/>
                  </a:cubicBezTo>
                  <a:cubicBezTo>
                    <a:pt x="427618" y="159319"/>
                    <a:pt x="424001" y="167987"/>
                    <a:pt x="410391" y="184274"/>
                  </a:cubicBezTo>
                  <a:cubicBezTo>
                    <a:pt x="403232" y="192971"/>
                    <a:pt x="395051" y="200781"/>
                    <a:pt x="386025" y="207515"/>
                  </a:cubicBezTo>
                  <a:cubicBezTo>
                    <a:pt x="394480" y="196114"/>
                    <a:pt x="401992" y="184036"/>
                    <a:pt x="408487" y="171416"/>
                  </a:cubicBezTo>
                  <a:cubicBezTo>
                    <a:pt x="414319" y="161509"/>
                    <a:pt x="417162" y="150137"/>
                    <a:pt x="416673" y="138649"/>
                  </a:cubicBezTo>
                  <a:cubicBezTo>
                    <a:pt x="416673" y="132744"/>
                    <a:pt x="407916" y="125696"/>
                    <a:pt x="400016" y="136935"/>
                  </a:cubicBezTo>
                  <a:cubicBezTo>
                    <a:pt x="392117" y="148174"/>
                    <a:pt x="388310" y="162938"/>
                    <a:pt x="371463" y="180179"/>
                  </a:cubicBezTo>
                  <a:cubicBezTo>
                    <a:pt x="359471" y="192656"/>
                    <a:pt x="349287" y="199800"/>
                    <a:pt x="348906" y="196371"/>
                  </a:cubicBezTo>
                  <a:cubicBezTo>
                    <a:pt x="348525" y="192942"/>
                    <a:pt x="356235" y="185989"/>
                    <a:pt x="360518" y="171511"/>
                  </a:cubicBezTo>
                  <a:cubicBezTo>
                    <a:pt x="364801" y="157033"/>
                    <a:pt x="360518" y="141602"/>
                    <a:pt x="352428" y="139888"/>
                  </a:cubicBezTo>
                  <a:cubicBezTo>
                    <a:pt x="344338" y="138173"/>
                    <a:pt x="345956" y="138649"/>
                    <a:pt x="339579" y="152270"/>
                  </a:cubicBezTo>
                  <a:cubicBezTo>
                    <a:pt x="333202" y="165891"/>
                    <a:pt x="323779" y="176178"/>
                    <a:pt x="315879" y="196181"/>
                  </a:cubicBezTo>
                  <a:cubicBezTo>
                    <a:pt x="311874" y="210192"/>
                    <a:pt x="304450" y="222993"/>
                    <a:pt x="294274" y="233423"/>
                  </a:cubicBezTo>
                  <a:cubicBezTo>
                    <a:pt x="281330" y="247139"/>
                    <a:pt x="252681" y="262856"/>
                    <a:pt x="202618" y="274952"/>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 name="Google Shape;4699;p48">
              <a:extLst>
                <a:ext uri="{FF2B5EF4-FFF2-40B4-BE49-F238E27FC236}">
                  <a16:creationId xmlns:a16="http://schemas.microsoft.com/office/drawing/2014/main" id="{8920894F-B237-ADA8-3F84-D59A0E6F9BB5}"/>
                </a:ext>
              </a:extLst>
            </p:cNvPr>
            <p:cNvSpPr/>
            <p:nvPr/>
          </p:nvSpPr>
          <p:spPr>
            <a:xfrm>
              <a:off x="2966834" y="3952080"/>
              <a:ext cx="139371" cy="203905"/>
            </a:xfrm>
            <a:custGeom>
              <a:avLst/>
              <a:gdLst/>
              <a:ahLst/>
              <a:cxnLst/>
              <a:rect l="l" t="t" r="r" b="b"/>
              <a:pathLst>
                <a:path w="139371" h="203905" extrusionOk="0">
                  <a:moveTo>
                    <a:pt x="37531" y="948"/>
                  </a:moveTo>
                  <a:cubicBezTo>
                    <a:pt x="72652" y="-4291"/>
                    <a:pt x="97493" y="11521"/>
                    <a:pt x="113007" y="64861"/>
                  </a:cubicBezTo>
                  <a:cubicBezTo>
                    <a:pt x="128521" y="118201"/>
                    <a:pt x="139371" y="161921"/>
                    <a:pt x="139371" y="161921"/>
                  </a:cubicBezTo>
                  <a:cubicBezTo>
                    <a:pt x="125444" y="182018"/>
                    <a:pt x="104367" y="196020"/>
                    <a:pt x="80456" y="201068"/>
                  </a:cubicBezTo>
                  <a:cubicBezTo>
                    <a:pt x="38483" y="211165"/>
                    <a:pt x="23350" y="191067"/>
                    <a:pt x="23350" y="191067"/>
                  </a:cubicBezTo>
                  <a:cubicBezTo>
                    <a:pt x="23350" y="191067"/>
                    <a:pt x="11643" y="135251"/>
                    <a:pt x="4314" y="97246"/>
                  </a:cubicBezTo>
                  <a:cubicBezTo>
                    <a:pt x="-3015" y="59241"/>
                    <a:pt x="-5965" y="7330"/>
                    <a:pt x="37531" y="948"/>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 name="Google Shape;4700;p48">
              <a:extLst>
                <a:ext uri="{FF2B5EF4-FFF2-40B4-BE49-F238E27FC236}">
                  <a16:creationId xmlns:a16="http://schemas.microsoft.com/office/drawing/2014/main" id="{8A512E59-659A-F896-2D56-8A95F6006EF7}"/>
                </a:ext>
              </a:extLst>
            </p:cNvPr>
            <p:cNvSpPr/>
            <p:nvPr/>
          </p:nvSpPr>
          <p:spPr>
            <a:xfrm>
              <a:off x="2806828" y="3576743"/>
              <a:ext cx="227254" cy="250802"/>
            </a:xfrm>
            <a:custGeom>
              <a:avLst/>
              <a:gdLst/>
              <a:ahLst/>
              <a:cxnLst/>
              <a:rect l="l" t="t" r="r" b="b"/>
              <a:pathLst>
                <a:path w="227254" h="250802" extrusionOk="0">
                  <a:moveTo>
                    <a:pt x="214479" y="103393"/>
                  </a:moveTo>
                  <a:cubicBezTo>
                    <a:pt x="214479" y="103393"/>
                    <a:pt x="269967" y="18907"/>
                    <a:pt x="149663" y="1762"/>
                  </a:cubicBezTo>
                  <a:cubicBezTo>
                    <a:pt x="62861" y="-10716"/>
                    <a:pt x="6896" y="45100"/>
                    <a:pt x="710" y="105679"/>
                  </a:cubicBezTo>
                  <a:cubicBezTo>
                    <a:pt x="-5477" y="163496"/>
                    <a:pt x="30119" y="223599"/>
                    <a:pt x="55817" y="247411"/>
                  </a:cubicBezTo>
                  <a:cubicBezTo>
                    <a:pt x="68381" y="251888"/>
                    <a:pt x="95316" y="254460"/>
                    <a:pt x="130817" y="238363"/>
                  </a:cubicBezTo>
                  <a:cubicBezTo>
                    <a:pt x="132258" y="222532"/>
                    <a:pt x="132799" y="206635"/>
                    <a:pt x="132435" y="190738"/>
                  </a:cubicBezTo>
                  <a:cubicBezTo>
                    <a:pt x="132435" y="190738"/>
                    <a:pt x="90748" y="101869"/>
                    <a:pt x="214479" y="103393"/>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 name="Google Shape;4701;p48">
              <a:extLst>
                <a:ext uri="{FF2B5EF4-FFF2-40B4-BE49-F238E27FC236}">
                  <a16:creationId xmlns:a16="http://schemas.microsoft.com/office/drawing/2014/main" id="{61E250D4-FB44-C509-F705-C2DD844B6345}"/>
                </a:ext>
              </a:extLst>
            </p:cNvPr>
            <p:cNvSpPr/>
            <p:nvPr/>
          </p:nvSpPr>
          <p:spPr>
            <a:xfrm>
              <a:off x="3061186" y="4495381"/>
              <a:ext cx="201300" cy="278129"/>
            </a:xfrm>
            <a:custGeom>
              <a:avLst/>
              <a:gdLst/>
              <a:ahLst/>
              <a:cxnLst/>
              <a:rect l="l" t="t" r="r" b="b"/>
              <a:pathLst>
                <a:path w="201300" h="278129" extrusionOk="0">
                  <a:moveTo>
                    <a:pt x="201301" y="253746"/>
                  </a:moveTo>
                  <a:lnTo>
                    <a:pt x="201301" y="0"/>
                  </a:lnTo>
                  <a:lnTo>
                    <a:pt x="0" y="117634"/>
                  </a:lnTo>
                  <a:lnTo>
                    <a:pt x="77570" y="278130"/>
                  </a:lnTo>
                  <a:lnTo>
                    <a:pt x="201301" y="253746"/>
                  </a:lnTo>
                  <a:close/>
                </a:path>
              </a:pathLst>
            </a:custGeom>
            <a:solidFill>
              <a:srgbClr val="C4C7D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 name="Google Shape;4702;p48">
              <a:extLst>
                <a:ext uri="{FF2B5EF4-FFF2-40B4-BE49-F238E27FC236}">
                  <a16:creationId xmlns:a16="http://schemas.microsoft.com/office/drawing/2014/main" id="{D8B8755A-7C5E-89BD-EECC-16387C2992CF}"/>
                </a:ext>
              </a:extLst>
            </p:cNvPr>
            <p:cNvSpPr/>
            <p:nvPr/>
          </p:nvSpPr>
          <p:spPr>
            <a:xfrm>
              <a:off x="3130570" y="4465187"/>
              <a:ext cx="131916" cy="77057"/>
            </a:xfrm>
            <a:custGeom>
              <a:avLst/>
              <a:gdLst/>
              <a:ahLst/>
              <a:cxnLst/>
              <a:rect l="l" t="t" r="r" b="b"/>
              <a:pathLst>
                <a:path w="131916" h="77057" extrusionOk="0">
                  <a:moveTo>
                    <a:pt x="0" y="44863"/>
                  </a:moveTo>
                  <a:lnTo>
                    <a:pt x="77284" y="0"/>
                  </a:lnTo>
                  <a:lnTo>
                    <a:pt x="131916" y="31528"/>
                  </a:lnTo>
                  <a:lnTo>
                    <a:pt x="51777" y="77057"/>
                  </a:lnTo>
                  <a:lnTo>
                    <a:pt x="0" y="44863"/>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2779235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6">
                                            <p:txEl>
                                              <p:pRg st="5" end="5"/>
                                            </p:txEl>
                                          </p:spTgt>
                                        </p:tgtEl>
                                        <p:attrNameLst>
                                          <p:attrName>style.visibility</p:attrName>
                                        </p:attrNameLst>
                                      </p:cBhvr>
                                      <p:to>
                                        <p:strVal val="visible"/>
                                      </p:to>
                                    </p:set>
                                    <p:animEffect transition="in" filter="fade">
                                      <p:cBhvr>
                                        <p:cTn id="32" dur="500"/>
                                        <p:tgtEl>
                                          <p:spTgt spid="6">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6">
                                            <p:txEl>
                                              <p:pRg st="6" end="6"/>
                                            </p:txEl>
                                          </p:spTgt>
                                        </p:tgtEl>
                                        <p:attrNameLst>
                                          <p:attrName>style.visibility</p:attrName>
                                        </p:attrNameLst>
                                      </p:cBhvr>
                                      <p:to>
                                        <p:strVal val="visible"/>
                                      </p:to>
                                    </p:set>
                                    <p:animEffect transition="in" filter="fade">
                                      <p:cBhvr>
                                        <p:cTn id="37"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E0128273-6B08-0B22-EE9E-08DCBF569673}"/>
              </a:ext>
            </a:extLst>
          </p:cNvPr>
          <p:cNvSpPr>
            <a:spLocks noGrp="1"/>
          </p:cNvSpPr>
          <p:nvPr>
            <p:ph type="body" idx="1"/>
          </p:nvPr>
        </p:nvSpPr>
        <p:spPr>
          <a:xfrm>
            <a:off x="332322" y="1042273"/>
            <a:ext cx="8276419" cy="1314971"/>
          </a:xfrm>
        </p:spPr>
        <p:txBody>
          <a:bodyPr/>
          <a:lstStyle/>
          <a:p>
            <a:pPr marL="0" indent="0">
              <a:lnSpc>
                <a:spcPct val="100000"/>
              </a:lnSpc>
              <a:spcBef>
                <a:spcPts val="0"/>
              </a:spcBef>
              <a:buClr>
                <a:srgbClr val="000000"/>
              </a:buClr>
              <a:buSzTx/>
              <a:buFont typeface="Wingdings" panose="05000000000000000000" pitchFamily="2" charset="2"/>
              <a:buChar char="Ø"/>
            </a:pPr>
            <a:r>
              <a:rPr lang="en-US" sz="2000" dirty="0">
                <a:solidFill>
                  <a:srgbClr val="3A3F50"/>
                </a:solidFill>
                <a:cs typeface="Arial"/>
                <a:sym typeface="Arial"/>
              </a:rPr>
              <a:t>Netlify is a cloud computing platform that offers a variety of services and tools designed to simplify the process of building, deploying, and managing modern web applications and websites. It's particularly focused on providing a seamless and efficient workflow for web developers.</a:t>
            </a:r>
          </a:p>
        </p:txBody>
      </p:sp>
      <p:sp>
        <p:nvSpPr>
          <p:cNvPr id="9" name="TextBox 8">
            <a:extLst>
              <a:ext uri="{FF2B5EF4-FFF2-40B4-BE49-F238E27FC236}">
                <a16:creationId xmlns:a16="http://schemas.microsoft.com/office/drawing/2014/main" id="{6A4BDF0D-9F87-2277-519D-47F88895B40A}"/>
              </a:ext>
            </a:extLst>
          </p:cNvPr>
          <p:cNvSpPr txBox="1"/>
          <p:nvPr/>
        </p:nvSpPr>
        <p:spPr>
          <a:xfrm>
            <a:off x="535259" y="222700"/>
            <a:ext cx="5902712"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4800" b="0" i="0" u="none" strike="noStrike" kern="0" cap="none" spc="0" normalizeH="0" baseline="0" noProof="0">
                <a:ln>
                  <a:noFill/>
                </a:ln>
                <a:solidFill>
                  <a:srgbClr val="00B5DD"/>
                </a:solidFill>
                <a:effectLst/>
                <a:uLnTx/>
                <a:uFillTx/>
                <a:latin typeface="Railway thin"/>
                <a:cs typeface="Arial"/>
                <a:sym typeface="Arial"/>
              </a:rPr>
              <a:t>Introduction</a:t>
            </a:r>
            <a:endParaRPr kumimoji="0" lang="en-US" sz="4800" b="0" i="0" u="none" strike="noStrike" kern="0" cap="none" spc="0" normalizeH="0" baseline="0" noProof="0">
              <a:ln>
                <a:noFill/>
              </a:ln>
              <a:solidFill>
                <a:srgbClr val="00B5DD"/>
              </a:solidFill>
              <a:effectLst/>
              <a:uLnTx/>
              <a:uFillTx/>
              <a:latin typeface="Railway thin"/>
              <a:cs typeface="Arial"/>
              <a:sym typeface="Arial"/>
            </a:endParaRPr>
          </a:p>
        </p:txBody>
      </p:sp>
      <p:grpSp>
        <p:nvGrpSpPr>
          <p:cNvPr id="16" name="Google Shape;2623;p47">
            <a:extLst>
              <a:ext uri="{FF2B5EF4-FFF2-40B4-BE49-F238E27FC236}">
                <a16:creationId xmlns:a16="http://schemas.microsoft.com/office/drawing/2014/main" id="{F4B967CB-5719-0E80-5BD6-08AAEC932943}"/>
              </a:ext>
            </a:extLst>
          </p:cNvPr>
          <p:cNvGrpSpPr/>
          <p:nvPr/>
        </p:nvGrpSpPr>
        <p:grpSpPr>
          <a:xfrm>
            <a:off x="5418441" y="2569572"/>
            <a:ext cx="2039059" cy="2018899"/>
            <a:chOff x="1926580" y="602477"/>
            <a:chExt cx="4456273" cy="4762466"/>
          </a:xfrm>
        </p:grpSpPr>
        <p:sp>
          <p:nvSpPr>
            <p:cNvPr id="17" name="Google Shape;2624;p47">
              <a:extLst>
                <a:ext uri="{FF2B5EF4-FFF2-40B4-BE49-F238E27FC236}">
                  <a16:creationId xmlns:a16="http://schemas.microsoft.com/office/drawing/2014/main" id="{71AA2CAC-7DD5-3B6F-7A18-CF8F79AFA202}"/>
                </a:ext>
              </a:extLst>
            </p:cNvPr>
            <p:cNvSpPr/>
            <p:nvPr/>
          </p:nvSpPr>
          <p:spPr>
            <a:xfrm>
              <a:off x="4352367" y="1409287"/>
              <a:ext cx="1407834" cy="1779317"/>
            </a:xfrm>
            <a:custGeom>
              <a:avLst/>
              <a:gdLst/>
              <a:ahLst/>
              <a:cxnLst/>
              <a:rect l="l" t="t" r="r" b="b"/>
              <a:pathLst>
                <a:path w="1407834" h="1779317" extrusionOk="0">
                  <a:moveTo>
                    <a:pt x="1367440" y="1774437"/>
                  </a:moveTo>
                  <a:lnTo>
                    <a:pt x="40490" y="1006627"/>
                  </a:lnTo>
                  <a:cubicBezTo>
                    <a:pt x="18059" y="993768"/>
                    <a:pt x="0" y="959002"/>
                    <a:pt x="0" y="929188"/>
                  </a:cubicBezTo>
                  <a:lnTo>
                    <a:pt x="0" y="35458"/>
                  </a:lnTo>
                  <a:cubicBezTo>
                    <a:pt x="0" y="5645"/>
                    <a:pt x="18059" y="-8071"/>
                    <a:pt x="40490" y="4883"/>
                  </a:cubicBezTo>
                  <a:lnTo>
                    <a:pt x="1367440" y="772598"/>
                  </a:lnTo>
                  <a:cubicBezTo>
                    <a:pt x="1389776" y="785551"/>
                    <a:pt x="1407835" y="820223"/>
                    <a:pt x="1407835" y="850131"/>
                  </a:cubicBezTo>
                  <a:lnTo>
                    <a:pt x="1407835" y="1743767"/>
                  </a:lnTo>
                  <a:cubicBezTo>
                    <a:pt x="1407835" y="1773675"/>
                    <a:pt x="1389776" y="1787391"/>
                    <a:pt x="1367440" y="1774437"/>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8" name="Google Shape;2625;p47">
              <a:extLst>
                <a:ext uri="{FF2B5EF4-FFF2-40B4-BE49-F238E27FC236}">
                  <a16:creationId xmlns:a16="http://schemas.microsoft.com/office/drawing/2014/main" id="{B2EEDE73-597D-AA3C-9C66-1A078985108B}"/>
                </a:ext>
              </a:extLst>
            </p:cNvPr>
            <p:cNvSpPr/>
            <p:nvPr/>
          </p:nvSpPr>
          <p:spPr>
            <a:xfrm>
              <a:off x="4492846" y="1745654"/>
              <a:ext cx="1118701" cy="793785"/>
            </a:xfrm>
            <a:custGeom>
              <a:avLst/>
              <a:gdLst/>
              <a:ahLst/>
              <a:cxnLst/>
              <a:rect l="l" t="t" r="r" b="b"/>
              <a:pathLst>
                <a:path w="1118701" h="793785" extrusionOk="0">
                  <a:moveTo>
                    <a:pt x="1073650" y="788370"/>
                  </a:moveTo>
                  <a:lnTo>
                    <a:pt x="45147" y="193344"/>
                  </a:lnTo>
                  <a:cubicBezTo>
                    <a:pt x="20245" y="178866"/>
                    <a:pt x="0" y="140194"/>
                    <a:pt x="0" y="106952"/>
                  </a:cubicBezTo>
                  <a:lnTo>
                    <a:pt x="0" y="39610"/>
                  </a:lnTo>
                  <a:cubicBezTo>
                    <a:pt x="0" y="6273"/>
                    <a:pt x="20245" y="-8967"/>
                    <a:pt x="45147" y="5415"/>
                  </a:cubicBezTo>
                  <a:lnTo>
                    <a:pt x="1073650" y="600442"/>
                  </a:lnTo>
                  <a:cubicBezTo>
                    <a:pt x="1098552" y="614825"/>
                    <a:pt x="1118702" y="653496"/>
                    <a:pt x="1118702" y="686834"/>
                  </a:cubicBezTo>
                  <a:lnTo>
                    <a:pt x="1118702" y="754176"/>
                  </a:lnTo>
                  <a:cubicBezTo>
                    <a:pt x="1118702" y="787513"/>
                    <a:pt x="1098552" y="802753"/>
                    <a:pt x="1073650" y="78837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9" name="Google Shape;2626;p47">
              <a:extLst>
                <a:ext uri="{FF2B5EF4-FFF2-40B4-BE49-F238E27FC236}">
                  <a16:creationId xmlns:a16="http://schemas.microsoft.com/office/drawing/2014/main" id="{96CBA52C-9191-7915-74CB-9C7503A2D647}"/>
                </a:ext>
              </a:extLst>
            </p:cNvPr>
            <p:cNvSpPr/>
            <p:nvPr/>
          </p:nvSpPr>
          <p:spPr>
            <a:xfrm>
              <a:off x="3766118" y="879295"/>
              <a:ext cx="2497551" cy="3394041"/>
            </a:xfrm>
            <a:custGeom>
              <a:avLst/>
              <a:gdLst/>
              <a:ahLst/>
              <a:cxnLst/>
              <a:rect l="l" t="t" r="r" b="b"/>
              <a:pathLst>
                <a:path w="2497551" h="3394041" extrusionOk="0">
                  <a:moveTo>
                    <a:pt x="2437193" y="3386756"/>
                  </a:moveTo>
                  <a:lnTo>
                    <a:pt x="60355" y="2011346"/>
                  </a:lnTo>
                  <a:cubicBezTo>
                    <a:pt x="26993" y="1992296"/>
                    <a:pt x="0" y="1940289"/>
                    <a:pt x="0" y="1895808"/>
                  </a:cubicBezTo>
                  <a:lnTo>
                    <a:pt x="0" y="53006"/>
                  </a:lnTo>
                  <a:cubicBezTo>
                    <a:pt x="0" y="8429"/>
                    <a:pt x="26993" y="-12050"/>
                    <a:pt x="60355" y="7286"/>
                  </a:cubicBezTo>
                  <a:lnTo>
                    <a:pt x="2437193" y="1382696"/>
                  </a:lnTo>
                  <a:cubicBezTo>
                    <a:pt x="2470554" y="1401746"/>
                    <a:pt x="2497548" y="1453752"/>
                    <a:pt x="2497548" y="1498234"/>
                  </a:cubicBezTo>
                  <a:lnTo>
                    <a:pt x="2497548" y="3341036"/>
                  </a:lnTo>
                  <a:cubicBezTo>
                    <a:pt x="2497928" y="3385613"/>
                    <a:pt x="2470934" y="3406092"/>
                    <a:pt x="2437193" y="3386756"/>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0" name="Google Shape;2627;p47">
              <a:extLst>
                <a:ext uri="{FF2B5EF4-FFF2-40B4-BE49-F238E27FC236}">
                  <a16:creationId xmlns:a16="http://schemas.microsoft.com/office/drawing/2014/main" id="{34D1676F-EE33-A9FC-1684-D4EDF21539F3}"/>
                </a:ext>
              </a:extLst>
            </p:cNvPr>
            <p:cNvSpPr/>
            <p:nvPr/>
          </p:nvSpPr>
          <p:spPr>
            <a:xfrm>
              <a:off x="3744257" y="892344"/>
              <a:ext cx="2498022" cy="3393845"/>
            </a:xfrm>
            <a:custGeom>
              <a:avLst/>
              <a:gdLst/>
              <a:ahLst/>
              <a:cxnLst/>
              <a:rect l="l" t="t" r="r" b="b"/>
              <a:pathLst>
                <a:path w="2498022" h="3393845" extrusionOk="0">
                  <a:moveTo>
                    <a:pt x="2437668" y="3386756"/>
                  </a:moveTo>
                  <a:lnTo>
                    <a:pt x="60450" y="2010965"/>
                  </a:lnTo>
                  <a:cubicBezTo>
                    <a:pt x="27088" y="1991915"/>
                    <a:pt x="0" y="1939908"/>
                    <a:pt x="0" y="1895331"/>
                  </a:cubicBezTo>
                  <a:lnTo>
                    <a:pt x="0" y="53006"/>
                  </a:lnTo>
                  <a:cubicBezTo>
                    <a:pt x="0" y="8429"/>
                    <a:pt x="27088" y="-12050"/>
                    <a:pt x="60450" y="7286"/>
                  </a:cubicBezTo>
                  <a:lnTo>
                    <a:pt x="2437668" y="1382696"/>
                  </a:lnTo>
                  <a:cubicBezTo>
                    <a:pt x="2471030" y="1401746"/>
                    <a:pt x="2498023" y="1453752"/>
                    <a:pt x="2498023" y="1498329"/>
                  </a:cubicBezTo>
                  <a:lnTo>
                    <a:pt x="2498023" y="3340655"/>
                  </a:lnTo>
                  <a:cubicBezTo>
                    <a:pt x="2498023" y="3385136"/>
                    <a:pt x="2471030" y="3405806"/>
                    <a:pt x="2437668" y="3386756"/>
                  </a:cubicBezTo>
                  <a:close/>
                </a:path>
              </a:pathLst>
            </a:custGeom>
            <a:solidFill>
              <a:srgbClr val="E4E7F2"/>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1" name="Google Shape;2628;p47">
              <a:extLst>
                <a:ext uri="{FF2B5EF4-FFF2-40B4-BE49-F238E27FC236}">
                  <a16:creationId xmlns:a16="http://schemas.microsoft.com/office/drawing/2014/main" id="{360BC16E-EF30-7AC2-D002-9CB1BA64516B}"/>
                </a:ext>
              </a:extLst>
            </p:cNvPr>
            <p:cNvSpPr/>
            <p:nvPr/>
          </p:nvSpPr>
          <p:spPr>
            <a:xfrm>
              <a:off x="3740075" y="894303"/>
              <a:ext cx="2498022" cy="3394082"/>
            </a:xfrm>
            <a:custGeom>
              <a:avLst/>
              <a:gdLst/>
              <a:ahLst/>
              <a:cxnLst/>
              <a:rect l="l" t="t" r="r" b="b"/>
              <a:pathLst>
                <a:path w="2498022" h="3394082" extrusionOk="0">
                  <a:moveTo>
                    <a:pt x="2437668" y="3386797"/>
                  </a:moveTo>
                  <a:lnTo>
                    <a:pt x="60450" y="2011387"/>
                  </a:lnTo>
                  <a:cubicBezTo>
                    <a:pt x="27088" y="1992337"/>
                    <a:pt x="0" y="1940330"/>
                    <a:pt x="0" y="1895753"/>
                  </a:cubicBezTo>
                  <a:lnTo>
                    <a:pt x="0" y="52951"/>
                  </a:lnTo>
                  <a:cubicBezTo>
                    <a:pt x="0" y="8470"/>
                    <a:pt x="27088" y="-12009"/>
                    <a:pt x="60450" y="7231"/>
                  </a:cubicBezTo>
                  <a:lnTo>
                    <a:pt x="2437668" y="1382641"/>
                  </a:lnTo>
                  <a:cubicBezTo>
                    <a:pt x="2470935" y="1401691"/>
                    <a:pt x="2498023" y="1453698"/>
                    <a:pt x="2498023" y="1498275"/>
                  </a:cubicBezTo>
                  <a:lnTo>
                    <a:pt x="2498023" y="3341077"/>
                  </a:lnTo>
                  <a:cubicBezTo>
                    <a:pt x="2498023" y="3385654"/>
                    <a:pt x="2470935" y="3406132"/>
                    <a:pt x="2437668" y="3386797"/>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2" name="Google Shape;2629;p47">
              <a:extLst>
                <a:ext uri="{FF2B5EF4-FFF2-40B4-BE49-F238E27FC236}">
                  <a16:creationId xmlns:a16="http://schemas.microsoft.com/office/drawing/2014/main" id="{F07B8AC8-6685-56E0-28B0-BED37F11C13A}"/>
                </a:ext>
              </a:extLst>
            </p:cNvPr>
            <p:cNvSpPr/>
            <p:nvPr/>
          </p:nvSpPr>
          <p:spPr>
            <a:xfrm>
              <a:off x="3770110" y="934160"/>
              <a:ext cx="2435672" cy="3234830"/>
            </a:xfrm>
            <a:custGeom>
              <a:avLst/>
              <a:gdLst/>
              <a:ahLst/>
              <a:cxnLst/>
              <a:rect l="l" t="t" r="r" b="b"/>
              <a:pathLst>
                <a:path w="2435672" h="3234830" extrusionOk="0">
                  <a:moveTo>
                    <a:pt x="2435292" y="3234830"/>
                  </a:moveTo>
                  <a:lnTo>
                    <a:pt x="0" y="1825988"/>
                  </a:lnTo>
                  <a:lnTo>
                    <a:pt x="1426" y="20714"/>
                  </a:lnTo>
                  <a:cubicBezTo>
                    <a:pt x="1426" y="2236"/>
                    <a:pt x="14352" y="-5289"/>
                    <a:pt x="29940" y="3950"/>
                  </a:cubicBezTo>
                  <a:lnTo>
                    <a:pt x="2407158" y="1379360"/>
                  </a:lnTo>
                  <a:cubicBezTo>
                    <a:pt x="2424086" y="1390600"/>
                    <a:pt x="2434674" y="1409231"/>
                    <a:pt x="2435672" y="1429557"/>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3" name="Google Shape;2630;p47">
              <a:extLst>
                <a:ext uri="{FF2B5EF4-FFF2-40B4-BE49-F238E27FC236}">
                  <a16:creationId xmlns:a16="http://schemas.microsoft.com/office/drawing/2014/main" id="{E42ADC2D-9D73-307E-D016-CE43185D06A0}"/>
                </a:ext>
              </a:extLst>
            </p:cNvPr>
            <p:cNvSpPr/>
            <p:nvPr/>
          </p:nvSpPr>
          <p:spPr>
            <a:xfrm>
              <a:off x="3770110" y="934160"/>
              <a:ext cx="2435006" cy="3234925"/>
            </a:xfrm>
            <a:custGeom>
              <a:avLst/>
              <a:gdLst/>
              <a:ahLst/>
              <a:cxnLst/>
              <a:rect l="l" t="t" r="r" b="b"/>
              <a:pathLst>
                <a:path w="2435006" h="3234925" extrusionOk="0">
                  <a:moveTo>
                    <a:pt x="2434532" y="3234926"/>
                  </a:moveTo>
                  <a:lnTo>
                    <a:pt x="0" y="1826083"/>
                  </a:lnTo>
                  <a:lnTo>
                    <a:pt x="760" y="20714"/>
                  </a:lnTo>
                  <a:cubicBezTo>
                    <a:pt x="760" y="2236"/>
                    <a:pt x="13687" y="-5289"/>
                    <a:pt x="29274" y="3950"/>
                  </a:cubicBezTo>
                  <a:lnTo>
                    <a:pt x="2406493" y="1379360"/>
                  </a:lnTo>
                  <a:cubicBezTo>
                    <a:pt x="2423411" y="1390609"/>
                    <a:pt x="2433990" y="1409240"/>
                    <a:pt x="2435007" y="1429557"/>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4" name="Google Shape;2631;p47">
              <a:extLst>
                <a:ext uri="{FF2B5EF4-FFF2-40B4-BE49-F238E27FC236}">
                  <a16:creationId xmlns:a16="http://schemas.microsoft.com/office/drawing/2014/main" id="{3B22F254-02B2-1D97-0506-BB475FA1DA2F}"/>
                </a:ext>
              </a:extLst>
            </p:cNvPr>
            <p:cNvSpPr/>
            <p:nvPr/>
          </p:nvSpPr>
          <p:spPr>
            <a:xfrm>
              <a:off x="6215951" y="4191660"/>
              <a:ext cx="26328" cy="93440"/>
            </a:xfrm>
            <a:custGeom>
              <a:avLst/>
              <a:gdLst/>
              <a:ahLst/>
              <a:cxnLst/>
              <a:rect l="l" t="t" r="r" b="b"/>
              <a:pathLst>
                <a:path w="26328" h="93440" extrusionOk="0">
                  <a:moveTo>
                    <a:pt x="0" y="93440"/>
                  </a:moveTo>
                  <a:lnTo>
                    <a:pt x="26328" y="78200"/>
                  </a:lnTo>
                  <a:lnTo>
                    <a:pt x="14922" y="0"/>
                  </a:lnTo>
                  <a:lnTo>
                    <a:pt x="0" y="93440"/>
                  </a:lnTo>
                  <a:close/>
                </a:path>
              </a:pathLst>
            </a:custGeom>
            <a:solidFill>
              <a:srgbClr val="B1B4C4"/>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5" name="Google Shape;2632;p47">
              <a:extLst>
                <a:ext uri="{FF2B5EF4-FFF2-40B4-BE49-F238E27FC236}">
                  <a16:creationId xmlns:a16="http://schemas.microsoft.com/office/drawing/2014/main" id="{30D36244-0D35-1666-29F5-F639692D6035}"/>
                </a:ext>
              </a:extLst>
            </p:cNvPr>
            <p:cNvSpPr/>
            <p:nvPr/>
          </p:nvSpPr>
          <p:spPr>
            <a:xfrm>
              <a:off x="3761840" y="882675"/>
              <a:ext cx="63206" cy="27150"/>
            </a:xfrm>
            <a:custGeom>
              <a:avLst/>
              <a:gdLst/>
              <a:ahLst/>
              <a:cxnLst/>
              <a:rect l="l" t="t" r="r" b="b"/>
              <a:pathLst>
                <a:path w="63206" h="27150" extrusionOk="0">
                  <a:moveTo>
                    <a:pt x="0" y="15049"/>
                  </a:moveTo>
                  <a:lnTo>
                    <a:pt x="25948" y="0"/>
                  </a:lnTo>
                  <a:lnTo>
                    <a:pt x="63206" y="21336"/>
                  </a:lnTo>
                  <a:cubicBezTo>
                    <a:pt x="63206" y="21336"/>
                    <a:pt x="23477" y="27337"/>
                    <a:pt x="22526" y="27146"/>
                  </a:cubicBezTo>
                  <a:cubicBezTo>
                    <a:pt x="21576" y="26956"/>
                    <a:pt x="0" y="15049"/>
                    <a:pt x="0" y="15049"/>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6" name="Google Shape;2633;p47">
              <a:extLst>
                <a:ext uri="{FF2B5EF4-FFF2-40B4-BE49-F238E27FC236}">
                  <a16:creationId xmlns:a16="http://schemas.microsoft.com/office/drawing/2014/main" id="{E1038402-51F2-3267-8687-ADA1271478B1}"/>
                </a:ext>
              </a:extLst>
            </p:cNvPr>
            <p:cNvSpPr/>
            <p:nvPr/>
          </p:nvSpPr>
          <p:spPr>
            <a:xfrm>
              <a:off x="1985051" y="2961416"/>
              <a:ext cx="4154298" cy="2403527"/>
            </a:xfrm>
            <a:custGeom>
              <a:avLst/>
              <a:gdLst/>
              <a:ahLst/>
              <a:cxnLst/>
              <a:rect l="l" t="t" r="r" b="b"/>
              <a:pathLst>
                <a:path w="4154298" h="2403527" extrusionOk="0">
                  <a:moveTo>
                    <a:pt x="2399727" y="2390484"/>
                  </a:moveTo>
                  <a:lnTo>
                    <a:pt x="22508" y="1015074"/>
                  </a:lnTo>
                  <a:cubicBezTo>
                    <a:pt x="-10853" y="996024"/>
                    <a:pt x="-6671" y="962115"/>
                    <a:pt x="32013" y="939826"/>
                  </a:cubicBezTo>
                  <a:lnTo>
                    <a:pt x="1624524" y="18378"/>
                  </a:lnTo>
                  <a:cubicBezTo>
                    <a:pt x="1662543" y="-3815"/>
                    <a:pt x="1721282" y="-6292"/>
                    <a:pt x="1754548" y="13044"/>
                  </a:cubicBezTo>
                  <a:lnTo>
                    <a:pt x="4131861" y="1388454"/>
                  </a:lnTo>
                  <a:cubicBezTo>
                    <a:pt x="4165128" y="1407504"/>
                    <a:pt x="4160946" y="1441413"/>
                    <a:pt x="4122357" y="1463701"/>
                  </a:cubicBezTo>
                  <a:lnTo>
                    <a:pt x="2529751" y="2385150"/>
                  </a:lnTo>
                  <a:cubicBezTo>
                    <a:pt x="2491257" y="2407343"/>
                    <a:pt x="2432993" y="2409820"/>
                    <a:pt x="2399727" y="2390484"/>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7" name="Google Shape;2634;p47">
              <a:extLst>
                <a:ext uri="{FF2B5EF4-FFF2-40B4-BE49-F238E27FC236}">
                  <a16:creationId xmlns:a16="http://schemas.microsoft.com/office/drawing/2014/main" id="{5C305D44-A64D-BDE5-EF72-E616D8EAC3CB}"/>
                </a:ext>
              </a:extLst>
            </p:cNvPr>
            <p:cNvSpPr/>
            <p:nvPr/>
          </p:nvSpPr>
          <p:spPr>
            <a:xfrm>
              <a:off x="2036757" y="2930659"/>
              <a:ext cx="4154369" cy="2403042"/>
            </a:xfrm>
            <a:custGeom>
              <a:avLst/>
              <a:gdLst/>
              <a:ahLst/>
              <a:cxnLst/>
              <a:rect l="l" t="t" r="r" b="b"/>
              <a:pathLst>
                <a:path w="4154369" h="2403042" extrusionOk="0">
                  <a:moveTo>
                    <a:pt x="2399917" y="2389999"/>
                  </a:moveTo>
                  <a:lnTo>
                    <a:pt x="22508" y="1015065"/>
                  </a:lnTo>
                  <a:cubicBezTo>
                    <a:pt x="-10853" y="996015"/>
                    <a:pt x="-6671" y="962106"/>
                    <a:pt x="32013" y="939818"/>
                  </a:cubicBezTo>
                  <a:lnTo>
                    <a:pt x="1624524" y="18464"/>
                  </a:lnTo>
                  <a:cubicBezTo>
                    <a:pt x="1662543" y="-3824"/>
                    <a:pt x="1721282" y="-6301"/>
                    <a:pt x="1754643" y="13035"/>
                  </a:cubicBezTo>
                  <a:lnTo>
                    <a:pt x="4131861" y="1388445"/>
                  </a:lnTo>
                  <a:cubicBezTo>
                    <a:pt x="4165223" y="1407495"/>
                    <a:pt x="4161041" y="1441404"/>
                    <a:pt x="4122357" y="1463693"/>
                  </a:cubicBezTo>
                  <a:lnTo>
                    <a:pt x="2530036" y="2384665"/>
                  </a:lnTo>
                  <a:cubicBezTo>
                    <a:pt x="2491542" y="2406858"/>
                    <a:pt x="2433278" y="2409335"/>
                    <a:pt x="2399917" y="2389999"/>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8" name="Google Shape;2635;p47">
              <a:extLst>
                <a:ext uri="{FF2B5EF4-FFF2-40B4-BE49-F238E27FC236}">
                  <a16:creationId xmlns:a16="http://schemas.microsoft.com/office/drawing/2014/main" id="{5E3A810C-007E-E2C6-55EF-2F12813F4BA9}"/>
                </a:ext>
              </a:extLst>
            </p:cNvPr>
            <p:cNvSpPr/>
            <p:nvPr/>
          </p:nvSpPr>
          <p:spPr>
            <a:xfrm>
              <a:off x="2036929" y="3869239"/>
              <a:ext cx="50374" cy="44958"/>
            </a:xfrm>
            <a:custGeom>
              <a:avLst/>
              <a:gdLst/>
              <a:ahLst/>
              <a:cxnLst/>
              <a:rect l="l" t="t" r="r" b="b"/>
              <a:pathLst>
                <a:path w="50374" h="44958" extrusionOk="0">
                  <a:moveTo>
                    <a:pt x="0" y="44958"/>
                  </a:moveTo>
                  <a:lnTo>
                    <a:pt x="0" y="0"/>
                  </a:lnTo>
                  <a:lnTo>
                    <a:pt x="50375" y="21146"/>
                  </a:lnTo>
                  <a:lnTo>
                    <a:pt x="0" y="44958"/>
                  </a:lnTo>
                  <a:close/>
                </a:path>
              </a:pathLst>
            </a:custGeom>
            <a:solidFill>
              <a:srgbClr val="B1B4C4"/>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9" name="Google Shape;2636;p47">
              <a:extLst>
                <a:ext uri="{FF2B5EF4-FFF2-40B4-BE49-F238E27FC236}">
                  <a16:creationId xmlns:a16="http://schemas.microsoft.com/office/drawing/2014/main" id="{EE9D3B38-630A-E75B-F86D-F511221F9E71}"/>
                </a:ext>
              </a:extLst>
            </p:cNvPr>
            <p:cNvSpPr/>
            <p:nvPr/>
          </p:nvSpPr>
          <p:spPr>
            <a:xfrm>
              <a:off x="6153886" y="4308341"/>
              <a:ext cx="37258" cy="49244"/>
            </a:xfrm>
            <a:custGeom>
              <a:avLst/>
              <a:gdLst/>
              <a:ahLst/>
              <a:cxnLst/>
              <a:rect l="l" t="t" r="r" b="b"/>
              <a:pathLst>
                <a:path w="37258" h="49244" extrusionOk="0">
                  <a:moveTo>
                    <a:pt x="37259" y="43910"/>
                  </a:moveTo>
                  <a:lnTo>
                    <a:pt x="37259" y="0"/>
                  </a:lnTo>
                  <a:lnTo>
                    <a:pt x="0" y="12859"/>
                  </a:lnTo>
                  <a:lnTo>
                    <a:pt x="24712" y="49244"/>
                  </a:lnTo>
                  <a:lnTo>
                    <a:pt x="37259" y="43910"/>
                  </a:lnTo>
                  <a:close/>
                </a:path>
              </a:pathLst>
            </a:custGeom>
            <a:solidFill>
              <a:srgbClr val="B1B4C4"/>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0" name="Google Shape;2637;p47">
              <a:extLst>
                <a:ext uri="{FF2B5EF4-FFF2-40B4-BE49-F238E27FC236}">
                  <a16:creationId xmlns:a16="http://schemas.microsoft.com/office/drawing/2014/main" id="{AD3D4B2C-C7D6-7B89-FADD-208D6877CDF0}"/>
                </a:ext>
              </a:extLst>
            </p:cNvPr>
            <p:cNvSpPr/>
            <p:nvPr/>
          </p:nvSpPr>
          <p:spPr>
            <a:xfrm>
              <a:off x="2036757" y="2892519"/>
              <a:ext cx="4154369" cy="2403360"/>
            </a:xfrm>
            <a:custGeom>
              <a:avLst/>
              <a:gdLst/>
              <a:ahLst/>
              <a:cxnLst/>
              <a:rect l="l" t="t" r="r" b="b"/>
              <a:pathLst>
                <a:path w="4154369" h="2403360" extrusionOk="0">
                  <a:moveTo>
                    <a:pt x="2399917" y="2390326"/>
                  </a:moveTo>
                  <a:lnTo>
                    <a:pt x="22508" y="1015106"/>
                  </a:lnTo>
                  <a:cubicBezTo>
                    <a:pt x="-10853" y="996056"/>
                    <a:pt x="-6671" y="962147"/>
                    <a:pt x="32013" y="939859"/>
                  </a:cubicBezTo>
                  <a:lnTo>
                    <a:pt x="1624524" y="18410"/>
                  </a:lnTo>
                  <a:cubicBezTo>
                    <a:pt x="1662543" y="-3879"/>
                    <a:pt x="1721282" y="-6260"/>
                    <a:pt x="1754643" y="13076"/>
                  </a:cubicBezTo>
                  <a:lnTo>
                    <a:pt x="4131861" y="1388486"/>
                  </a:lnTo>
                  <a:cubicBezTo>
                    <a:pt x="4165223" y="1407536"/>
                    <a:pt x="4161041" y="1441445"/>
                    <a:pt x="4122357" y="1463734"/>
                  </a:cubicBezTo>
                  <a:lnTo>
                    <a:pt x="2530036" y="2384896"/>
                  </a:lnTo>
                  <a:cubicBezTo>
                    <a:pt x="2491542" y="2407185"/>
                    <a:pt x="2433278" y="2409661"/>
                    <a:pt x="2399917" y="2390326"/>
                  </a:cubicBezTo>
                  <a:close/>
                </a:path>
              </a:pathLst>
            </a:custGeom>
            <a:solidFill>
              <a:srgbClr val="E4E7F2"/>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1" name="Google Shape;2638;p47">
              <a:extLst>
                <a:ext uri="{FF2B5EF4-FFF2-40B4-BE49-F238E27FC236}">
                  <a16:creationId xmlns:a16="http://schemas.microsoft.com/office/drawing/2014/main" id="{EE970EAE-0399-CAE1-15AC-84219FDBBD8C}"/>
                </a:ext>
              </a:extLst>
            </p:cNvPr>
            <p:cNvSpPr/>
            <p:nvPr/>
          </p:nvSpPr>
          <p:spPr>
            <a:xfrm>
              <a:off x="2036757" y="2886502"/>
              <a:ext cx="4154369" cy="2403527"/>
            </a:xfrm>
            <a:custGeom>
              <a:avLst/>
              <a:gdLst/>
              <a:ahLst/>
              <a:cxnLst/>
              <a:rect l="l" t="t" r="r" b="b"/>
              <a:pathLst>
                <a:path w="4154369" h="2403527" extrusionOk="0">
                  <a:moveTo>
                    <a:pt x="2399917" y="2390532"/>
                  </a:moveTo>
                  <a:lnTo>
                    <a:pt x="22508" y="1015122"/>
                  </a:lnTo>
                  <a:cubicBezTo>
                    <a:pt x="-10853" y="996072"/>
                    <a:pt x="-6671" y="962067"/>
                    <a:pt x="32013" y="939874"/>
                  </a:cubicBezTo>
                  <a:lnTo>
                    <a:pt x="1624524" y="18425"/>
                  </a:lnTo>
                  <a:cubicBezTo>
                    <a:pt x="1662543" y="-3863"/>
                    <a:pt x="1721282" y="-6244"/>
                    <a:pt x="1754643" y="12996"/>
                  </a:cubicBezTo>
                  <a:lnTo>
                    <a:pt x="4131861" y="1388502"/>
                  </a:lnTo>
                  <a:cubicBezTo>
                    <a:pt x="4165223" y="1407552"/>
                    <a:pt x="4161041" y="1441461"/>
                    <a:pt x="4122357" y="1463749"/>
                  </a:cubicBezTo>
                  <a:lnTo>
                    <a:pt x="2530036" y="2385103"/>
                  </a:lnTo>
                  <a:cubicBezTo>
                    <a:pt x="2491542" y="2407391"/>
                    <a:pt x="2433278" y="2409772"/>
                    <a:pt x="2399917" y="2390532"/>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2" name="Google Shape;2639;p47">
              <a:extLst>
                <a:ext uri="{FF2B5EF4-FFF2-40B4-BE49-F238E27FC236}">
                  <a16:creationId xmlns:a16="http://schemas.microsoft.com/office/drawing/2014/main" id="{9DBB1B75-BAB6-0A79-70B6-2473C9AB9235}"/>
                </a:ext>
              </a:extLst>
            </p:cNvPr>
            <p:cNvSpPr/>
            <p:nvPr/>
          </p:nvSpPr>
          <p:spPr>
            <a:xfrm>
              <a:off x="3500252" y="3065247"/>
              <a:ext cx="266442" cy="153993"/>
            </a:xfrm>
            <a:custGeom>
              <a:avLst/>
              <a:gdLst/>
              <a:ahLst/>
              <a:cxnLst/>
              <a:rect l="l" t="t" r="r" b="b"/>
              <a:pathLst>
                <a:path w="266442" h="153993" extrusionOk="0">
                  <a:moveTo>
                    <a:pt x="116927" y="150482"/>
                  </a:moveTo>
                  <a:lnTo>
                    <a:pt x="6292" y="86474"/>
                  </a:lnTo>
                  <a:cubicBezTo>
                    <a:pt x="-3212" y="81235"/>
                    <a:pt x="-1597" y="72091"/>
                    <a:pt x="8763" y="66090"/>
                  </a:cubicBezTo>
                  <a:lnTo>
                    <a:pt x="114456" y="4940"/>
                  </a:lnTo>
                  <a:cubicBezTo>
                    <a:pt x="125291" y="-1099"/>
                    <a:pt x="138341" y="-1632"/>
                    <a:pt x="149623" y="3511"/>
                  </a:cubicBezTo>
                  <a:lnTo>
                    <a:pt x="260353" y="67519"/>
                  </a:lnTo>
                  <a:cubicBezTo>
                    <a:pt x="269382" y="72758"/>
                    <a:pt x="268241" y="81902"/>
                    <a:pt x="257786" y="87903"/>
                  </a:cubicBezTo>
                  <a:lnTo>
                    <a:pt x="152189" y="149053"/>
                  </a:lnTo>
                  <a:cubicBezTo>
                    <a:pt x="141325" y="155092"/>
                    <a:pt x="128247" y="155625"/>
                    <a:pt x="116927"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3" name="Google Shape;2640;p47">
              <a:extLst>
                <a:ext uri="{FF2B5EF4-FFF2-40B4-BE49-F238E27FC236}">
                  <a16:creationId xmlns:a16="http://schemas.microsoft.com/office/drawing/2014/main" id="{FD29BBFD-35A5-541C-1268-4F7310F9191F}"/>
                </a:ext>
              </a:extLst>
            </p:cNvPr>
            <p:cNvSpPr/>
            <p:nvPr/>
          </p:nvSpPr>
          <p:spPr>
            <a:xfrm>
              <a:off x="3657092" y="3155925"/>
              <a:ext cx="266442" cy="153985"/>
            </a:xfrm>
            <a:custGeom>
              <a:avLst/>
              <a:gdLst/>
              <a:ahLst/>
              <a:cxnLst/>
              <a:rect l="l" t="t" r="r" b="b"/>
              <a:pathLst>
                <a:path w="266442" h="153985" extrusionOk="0">
                  <a:moveTo>
                    <a:pt x="116819" y="150482"/>
                  </a:moveTo>
                  <a:lnTo>
                    <a:pt x="6090" y="86379"/>
                  </a:lnTo>
                  <a:cubicBezTo>
                    <a:pt x="-2940" y="81235"/>
                    <a:pt x="-1799" y="72091"/>
                    <a:pt x="8656" y="65995"/>
                  </a:cubicBezTo>
                  <a:lnTo>
                    <a:pt x="114253" y="4940"/>
                  </a:lnTo>
                  <a:cubicBezTo>
                    <a:pt x="125117" y="-1099"/>
                    <a:pt x="138195" y="-1632"/>
                    <a:pt x="149515" y="3511"/>
                  </a:cubicBezTo>
                  <a:lnTo>
                    <a:pt x="260150" y="67519"/>
                  </a:lnTo>
                  <a:cubicBezTo>
                    <a:pt x="269655" y="72758"/>
                    <a:pt x="268039" y="81902"/>
                    <a:pt x="257679" y="87903"/>
                  </a:cubicBezTo>
                  <a:lnTo>
                    <a:pt x="151987" y="148958"/>
                  </a:lnTo>
                  <a:cubicBezTo>
                    <a:pt x="141180" y="155073"/>
                    <a:pt x="128111" y="155645"/>
                    <a:pt x="116819"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4" name="Google Shape;2641;p47">
              <a:extLst>
                <a:ext uri="{FF2B5EF4-FFF2-40B4-BE49-F238E27FC236}">
                  <a16:creationId xmlns:a16="http://schemas.microsoft.com/office/drawing/2014/main" id="{1601C2BB-1BB3-2C60-7BF2-0BB81DFB405C}"/>
                </a:ext>
              </a:extLst>
            </p:cNvPr>
            <p:cNvSpPr/>
            <p:nvPr/>
          </p:nvSpPr>
          <p:spPr>
            <a:xfrm>
              <a:off x="3815428" y="3247563"/>
              <a:ext cx="266636" cy="153995"/>
            </a:xfrm>
            <a:custGeom>
              <a:avLst/>
              <a:gdLst/>
              <a:ahLst/>
              <a:cxnLst/>
              <a:rect l="l" t="t" r="r" b="b"/>
              <a:pathLst>
                <a:path w="266636" h="153995" extrusionOk="0">
                  <a:moveTo>
                    <a:pt x="116927" y="150570"/>
                  </a:moveTo>
                  <a:lnTo>
                    <a:pt x="6292" y="86466"/>
                  </a:lnTo>
                  <a:cubicBezTo>
                    <a:pt x="-3213" y="81228"/>
                    <a:pt x="-1597" y="72083"/>
                    <a:pt x="8763" y="66083"/>
                  </a:cubicBezTo>
                  <a:lnTo>
                    <a:pt x="114456" y="5028"/>
                  </a:lnTo>
                  <a:cubicBezTo>
                    <a:pt x="125262" y="-1087"/>
                    <a:pt x="138331" y="-1659"/>
                    <a:pt x="149623" y="3504"/>
                  </a:cubicBezTo>
                  <a:lnTo>
                    <a:pt x="260353" y="67607"/>
                  </a:lnTo>
                  <a:cubicBezTo>
                    <a:pt x="269857" y="72750"/>
                    <a:pt x="268242" y="81894"/>
                    <a:pt x="257786" y="87990"/>
                  </a:cubicBezTo>
                  <a:lnTo>
                    <a:pt x="152189" y="149046"/>
                  </a:lnTo>
                  <a:cubicBezTo>
                    <a:pt x="141325" y="155056"/>
                    <a:pt x="128266" y="155627"/>
                    <a:pt x="116927" y="150570"/>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5" name="Google Shape;2642;p47">
              <a:extLst>
                <a:ext uri="{FF2B5EF4-FFF2-40B4-BE49-F238E27FC236}">
                  <a16:creationId xmlns:a16="http://schemas.microsoft.com/office/drawing/2014/main" id="{25541436-3659-931E-4C00-65072F271C05}"/>
                </a:ext>
              </a:extLst>
            </p:cNvPr>
            <p:cNvSpPr/>
            <p:nvPr/>
          </p:nvSpPr>
          <p:spPr>
            <a:xfrm>
              <a:off x="3970462" y="3337185"/>
              <a:ext cx="266334" cy="153993"/>
            </a:xfrm>
            <a:custGeom>
              <a:avLst/>
              <a:gdLst/>
              <a:ahLst/>
              <a:cxnLst/>
              <a:rect l="l" t="t" r="r" b="b"/>
              <a:pathLst>
                <a:path w="266334" h="153993" extrusionOk="0">
                  <a:moveTo>
                    <a:pt x="116819" y="150482"/>
                  </a:moveTo>
                  <a:lnTo>
                    <a:pt x="6090" y="86474"/>
                  </a:lnTo>
                  <a:cubicBezTo>
                    <a:pt x="-2940" y="81235"/>
                    <a:pt x="-1799" y="72091"/>
                    <a:pt x="8656" y="66090"/>
                  </a:cubicBezTo>
                  <a:lnTo>
                    <a:pt x="114253" y="4940"/>
                  </a:lnTo>
                  <a:cubicBezTo>
                    <a:pt x="125117" y="-1099"/>
                    <a:pt x="138195" y="-1632"/>
                    <a:pt x="149515" y="3511"/>
                  </a:cubicBezTo>
                  <a:lnTo>
                    <a:pt x="260245" y="67519"/>
                  </a:lnTo>
                  <a:cubicBezTo>
                    <a:pt x="269275" y="72758"/>
                    <a:pt x="268134" y="81902"/>
                    <a:pt x="257679" y="87903"/>
                  </a:cubicBezTo>
                  <a:lnTo>
                    <a:pt x="152082" y="149053"/>
                  </a:lnTo>
                  <a:cubicBezTo>
                    <a:pt x="141218" y="155092"/>
                    <a:pt x="128139" y="155626"/>
                    <a:pt x="116819"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6" name="Google Shape;2643;p47">
              <a:extLst>
                <a:ext uri="{FF2B5EF4-FFF2-40B4-BE49-F238E27FC236}">
                  <a16:creationId xmlns:a16="http://schemas.microsoft.com/office/drawing/2014/main" id="{FFC8B507-63E7-E024-E988-E0A057293CDD}"/>
                </a:ext>
              </a:extLst>
            </p:cNvPr>
            <p:cNvSpPr/>
            <p:nvPr/>
          </p:nvSpPr>
          <p:spPr>
            <a:xfrm>
              <a:off x="4127000" y="3427863"/>
              <a:ext cx="266433" cy="153993"/>
            </a:xfrm>
            <a:custGeom>
              <a:avLst/>
              <a:gdLst/>
              <a:ahLst/>
              <a:cxnLst/>
              <a:rect l="l" t="t" r="r" b="b"/>
              <a:pathLst>
                <a:path w="266433" h="153993" extrusionOk="0">
                  <a:moveTo>
                    <a:pt x="117013" y="150482"/>
                  </a:moveTo>
                  <a:lnTo>
                    <a:pt x="6284" y="86474"/>
                  </a:lnTo>
                  <a:cubicBezTo>
                    <a:pt x="-3221" y="81235"/>
                    <a:pt x="-1605" y="72091"/>
                    <a:pt x="8850" y="66091"/>
                  </a:cubicBezTo>
                  <a:lnTo>
                    <a:pt x="114447" y="4940"/>
                  </a:lnTo>
                  <a:cubicBezTo>
                    <a:pt x="125311" y="-1099"/>
                    <a:pt x="138389" y="-1632"/>
                    <a:pt x="149709" y="3511"/>
                  </a:cubicBezTo>
                  <a:lnTo>
                    <a:pt x="260344" y="67519"/>
                  </a:lnTo>
                  <a:cubicBezTo>
                    <a:pt x="269374" y="72758"/>
                    <a:pt x="268233" y="81902"/>
                    <a:pt x="257778" y="87903"/>
                  </a:cubicBezTo>
                  <a:lnTo>
                    <a:pt x="152181" y="149053"/>
                  </a:lnTo>
                  <a:cubicBezTo>
                    <a:pt x="141345" y="155092"/>
                    <a:pt x="128295" y="155626"/>
                    <a:pt x="117013"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7" name="Google Shape;2644;p47">
              <a:extLst>
                <a:ext uri="{FF2B5EF4-FFF2-40B4-BE49-F238E27FC236}">
                  <a16:creationId xmlns:a16="http://schemas.microsoft.com/office/drawing/2014/main" id="{196EE5E8-04FB-36A5-0265-F073D97BAAB7}"/>
                </a:ext>
              </a:extLst>
            </p:cNvPr>
            <p:cNvSpPr/>
            <p:nvPr/>
          </p:nvSpPr>
          <p:spPr>
            <a:xfrm>
              <a:off x="4283886" y="3519017"/>
              <a:ext cx="266280" cy="153993"/>
            </a:xfrm>
            <a:custGeom>
              <a:avLst/>
              <a:gdLst/>
              <a:ahLst/>
              <a:cxnLst/>
              <a:rect l="l" t="t" r="r" b="b"/>
              <a:pathLst>
                <a:path w="266280" h="153993" extrusionOk="0">
                  <a:moveTo>
                    <a:pt x="116765" y="150482"/>
                  </a:moveTo>
                  <a:lnTo>
                    <a:pt x="6131" y="86474"/>
                  </a:lnTo>
                  <a:cubicBezTo>
                    <a:pt x="-2899" y="81235"/>
                    <a:pt x="-1853" y="72091"/>
                    <a:pt x="8602" y="66091"/>
                  </a:cubicBezTo>
                  <a:lnTo>
                    <a:pt x="114199" y="4940"/>
                  </a:lnTo>
                  <a:cubicBezTo>
                    <a:pt x="125063" y="-1099"/>
                    <a:pt x="138141" y="-1632"/>
                    <a:pt x="149461" y="3511"/>
                  </a:cubicBezTo>
                  <a:lnTo>
                    <a:pt x="260191" y="67519"/>
                  </a:lnTo>
                  <a:cubicBezTo>
                    <a:pt x="269220" y="72758"/>
                    <a:pt x="268080" y="81902"/>
                    <a:pt x="257625" y="87903"/>
                  </a:cubicBezTo>
                  <a:lnTo>
                    <a:pt x="152027" y="149053"/>
                  </a:lnTo>
                  <a:cubicBezTo>
                    <a:pt x="141164" y="155092"/>
                    <a:pt x="128085" y="155626"/>
                    <a:pt x="116765"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8" name="Google Shape;2645;p47">
              <a:extLst>
                <a:ext uri="{FF2B5EF4-FFF2-40B4-BE49-F238E27FC236}">
                  <a16:creationId xmlns:a16="http://schemas.microsoft.com/office/drawing/2014/main" id="{A03053D4-5C22-5AE0-78C7-E4A80C46696E}"/>
                </a:ext>
              </a:extLst>
            </p:cNvPr>
            <p:cNvSpPr/>
            <p:nvPr/>
          </p:nvSpPr>
          <p:spPr>
            <a:xfrm>
              <a:off x="4440564" y="3609219"/>
              <a:ext cx="266248" cy="153985"/>
            </a:xfrm>
            <a:custGeom>
              <a:avLst/>
              <a:gdLst/>
              <a:ahLst/>
              <a:cxnLst/>
              <a:rect l="l" t="t" r="r" b="b"/>
              <a:pathLst>
                <a:path w="266248" h="153985" extrusionOk="0">
                  <a:moveTo>
                    <a:pt x="116819" y="150482"/>
                  </a:moveTo>
                  <a:lnTo>
                    <a:pt x="6089" y="86474"/>
                  </a:lnTo>
                  <a:cubicBezTo>
                    <a:pt x="-2940" y="81235"/>
                    <a:pt x="-1799" y="72091"/>
                    <a:pt x="8656" y="66090"/>
                  </a:cubicBezTo>
                  <a:lnTo>
                    <a:pt x="114253" y="4940"/>
                  </a:lnTo>
                  <a:cubicBezTo>
                    <a:pt x="125117" y="-1099"/>
                    <a:pt x="138195" y="-1632"/>
                    <a:pt x="149515" y="3511"/>
                  </a:cubicBezTo>
                  <a:lnTo>
                    <a:pt x="260150" y="67519"/>
                  </a:lnTo>
                  <a:cubicBezTo>
                    <a:pt x="269179" y="72758"/>
                    <a:pt x="268039" y="81902"/>
                    <a:pt x="257679" y="87903"/>
                  </a:cubicBezTo>
                  <a:lnTo>
                    <a:pt x="151987" y="148958"/>
                  </a:lnTo>
                  <a:cubicBezTo>
                    <a:pt x="141180" y="155073"/>
                    <a:pt x="128111" y="155645"/>
                    <a:pt x="116819"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9" name="Google Shape;2646;p47">
              <a:extLst>
                <a:ext uri="{FF2B5EF4-FFF2-40B4-BE49-F238E27FC236}">
                  <a16:creationId xmlns:a16="http://schemas.microsoft.com/office/drawing/2014/main" id="{A6273D4B-8675-A809-9CA2-B29AD6E5D472}"/>
                </a:ext>
              </a:extLst>
            </p:cNvPr>
            <p:cNvSpPr/>
            <p:nvPr/>
          </p:nvSpPr>
          <p:spPr>
            <a:xfrm>
              <a:off x="4597287" y="3699905"/>
              <a:ext cx="266442" cy="153983"/>
            </a:xfrm>
            <a:custGeom>
              <a:avLst/>
              <a:gdLst/>
              <a:ahLst/>
              <a:cxnLst/>
              <a:rect l="l" t="t" r="r" b="b"/>
              <a:pathLst>
                <a:path w="266442" h="153983" extrusionOk="0">
                  <a:moveTo>
                    <a:pt x="116733" y="150570"/>
                  </a:moveTo>
                  <a:lnTo>
                    <a:pt x="6099" y="86466"/>
                  </a:lnTo>
                  <a:cubicBezTo>
                    <a:pt x="-2931" y="81228"/>
                    <a:pt x="-1790" y="72179"/>
                    <a:pt x="8570" y="66083"/>
                  </a:cubicBezTo>
                  <a:lnTo>
                    <a:pt x="114262" y="5028"/>
                  </a:lnTo>
                  <a:cubicBezTo>
                    <a:pt x="125069" y="-1087"/>
                    <a:pt x="138138" y="-1659"/>
                    <a:pt x="149429" y="3504"/>
                  </a:cubicBezTo>
                  <a:lnTo>
                    <a:pt x="260159" y="67607"/>
                  </a:lnTo>
                  <a:cubicBezTo>
                    <a:pt x="269663" y="72846"/>
                    <a:pt x="268048" y="81894"/>
                    <a:pt x="257593" y="87990"/>
                  </a:cubicBezTo>
                  <a:lnTo>
                    <a:pt x="151805" y="148950"/>
                  </a:lnTo>
                  <a:cubicBezTo>
                    <a:pt x="141037" y="155037"/>
                    <a:pt x="128015" y="155637"/>
                    <a:pt x="116733" y="150570"/>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0" name="Google Shape;2647;p47">
              <a:extLst>
                <a:ext uri="{FF2B5EF4-FFF2-40B4-BE49-F238E27FC236}">
                  <a16:creationId xmlns:a16="http://schemas.microsoft.com/office/drawing/2014/main" id="{02E9C728-5CD0-9E8A-36E7-B81FD32F2125}"/>
                </a:ext>
              </a:extLst>
            </p:cNvPr>
            <p:cNvSpPr/>
            <p:nvPr/>
          </p:nvSpPr>
          <p:spPr>
            <a:xfrm>
              <a:off x="4753934" y="3790488"/>
              <a:ext cx="266248" cy="153985"/>
            </a:xfrm>
            <a:custGeom>
              <a:avLst/>
              <a:gdLst/>
              <a:ahLst/>
              <a:cxnLst/>
              <a:rect l="l" t="t" r="r" b="b"/>
              <a:pathLst>
                <a:path w="266248" h="153985" extrusionOk="0">
                  <a:moveTo>
                    <a:pt x="116819" y="150474"/>
                  </a:moveTo>
                  <a:lnTo>
                    <a:pt x="6089" y="86466"/>
                  </a:lnTo>
                  <a:cubicBezTo>
                    <a:pt x="-2940" y="81228"/>
                    <a:pt x="-1799" y="72083"/>
                    <a:pt x="8656" y="66083"/>
                  </a:cubicBezTo>
                  <a:lnTo>
                    <a:pt x="114253" y="5028"/>
                  </a:lnTo>
                  <a:cubicBezTo>
                    <a:pt x="125088" y="-1087"/>
                    <a:pt x="138195" y="-1659"/>
                    <a:pt x="149515" y="3504"/>
                  </a:cubicBezTo>
                  <a:lnTo>
                    <a:pt x="260150" y="67607"/>
                  </a:lnTo>
                  <a:cubicBezTo>
                    <a:pt x="269179" y="72750"/>
                    <a:pt x="268039" y="81894"/>
                    <a:pt x="257679" y="87990"/>
                  </a:cubicBezTo>
                  <a:lnTo>
                    <a:pt x="152082" y="149046"/>
                  </a:lnTo>
                  <a:cubicBezTo>
                    <a:pt x="141218" y="155084"/>
                    <a:pt x="128139" y="155618"/>
                    <a:pt x="116819" y="150474"/>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1" name="Google Shape;2648;p47">
              <a:extLst>
                <a:ext uri="{FF2B5EF4-FFF2-40B4-BE49-F238E27FC236}">
                  <a16:creationId xmlns:a16="http://schemas.microsoft.com/office/drawing/2014/main" id="{E5998024-9C45-CCEB-3B39-DF81DA236BEE}"/>
                </a:ext>
              </a:extLst>
            </p:cNvPr>
            <p:cNvSpPr/>
            <p:nvPr/>
          </p:nvSpPr>
          <p:spPr>
            <a:xfrm>
              <a:off x="4910657" y="3881158"/>
              <a:ext cx="266058" cy="153915"/>
            </a:xfrm>
            <a:custGeom>
              <a:avLst/>
              <a:gdLst/>
              <a:ahLst/>
              <a:cxnLst/>
              <a:rect l="l" t="t" r="r" b="b"/>
              <a:pathLst>
                <a:path w="266058" h="153915" extrusionOk="0">
                  <a:moveTo>
                    <a:pt x="116733" y="150292"/>
                  </a:moveTo>
                  <a:lnTo>
                    <a:pt x="6099" y="86284"/>
                  </a:lnTo>
                  <a:cubicBezTo>
                    <a:pt x="-2931" y="81045"/>
                    <a:pt x="-1790" y="71901"/>
                    <a:pt x="8570" y="65900"/>
                  </a:cubicBezTo>
                  <a:lnTo>
                    <a:pt x="114072" y="4940"/>
                  </a:lnTo>
                  <a:cubicBezTo>
                    <a:pt x="124907" y="-1099"/>
                    <a:pt x="137957" y="-1632"/>
                    <a:pt x="149239" y="3511"/>
                  </a:cubicBezTo>
                  <a:lnTo>
                    <a:pt x="259969" y="67519"/>
                  </a:lnTo>
                  <a:cubicBezTo>
                    <a:pt x="268998" y="72758"/>
                    <a:pt x="267858" y="81902"/>
                    <a:pt x="257402" y="87903"/>
                  </a:cubicBezTo>
                  <a:lnTo>
                    <a:pt x="152090" y="149053"/>
                  </a:lnTo>
                  <a:cubicBezTo>
                    <a:pt x="141170" y="155064"/>
                    <a:pt x="128044" y="155530"/>
                    <a:pt x="116733" y="1502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2" name="Google Shape;2649;p47">
              <a:extLst>
                <a:ext uri="{FF2B5EF4-FFF2-40B4-BE49-F238E27FC236}">
                  <a16:creationId xmlns:a16="http://schemas.microsoft.com/office/drawing/2014/main" id="{CAB4704D-3E06-F56F-9942-DA0B4B5E794B}"/>
                </a:ext>
              </a:extLst>
            </p:cNvPr>
            <p:cNvSpPr/>
            <p:nvPr/>
          </p:nvSpPr>
          <p:spPr>
            <a:xfrm>
              <a:off x="5067303" y="3971836"/>
              <a:ext cx="266334" cy="153993"/>
            </a:xfrm>
            <a:custGeom>
              <a:avLst/>
              <a:gdLst/>
              <a:ahLst/>
              <a:cxnLst/>
              <a:rect l="l" t="t" r="r" b="b"/>
              <a:pathLst>
                <a:path w="266334" h="153993" extrusionOk="0">
                  <a:moveTo>
                    <a:pt x="116819" y="150482"/>
                  </a:moveTo>
                  <a:lnTo>
                    <a:pt x="6089" y="86474"/>
                  </a:lnTo>
                  <a:cubicBezTo>
                    <a:pt x="-2940" y="81235"/>
                    <a:pt x="-1799" y="72091"/>
                    <a:pt x="8656" y="66090"/>
                  </a:cubicBezTo>
                  <a:lnTo>
                    <a:pt x="114253" y="4940"/>
                  </a:lnTo>
                  <a:cubicBezTo>
                    <a:pt x="125117" y="-1099"/>
                    <a:pt x="138195" y="-1632"/>
                    <a:pt x="149515" y="3511"/>
                  </a:cubicBezTo>
                  <a:lnTo>
                    <a:pt x="260245" y="67519"/>
                  </a:lnTo>
                  <a:cubicBezTo>
                    <a:pt x="269274" y="72758"/>
                    <a:pt x="268134" y="81902"/>
                    <a:pt x="257679" y="87903"/>
                  </a:cubicBezTo>
                  <a:lnTo>
                    <a:pt x="152082" y="149053"/>
                  </a:lnTo>
                  <a:cubicBezTo>
                    <a:pt x="141218" y="155092"/>
                    <a:pt x="128139" y="155625"/>
                    <a:pt x="116819"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3" name="Google Shape;2650;p47">
              <a:extLst>
                <a:ext uri="{FF2B5EF4-FFF2-40B4-BE49-F238E27FC236}">
                  <a16:creationId xmlns:a16="http://schemas.microsoft.com/office/drawing/2014/main" id="{762BB17E-C70D-4CE7-5945-A42CD7232652}"/>
                </a:ext>
              </a:extLst>
            </p:cNvPr>
            <p:cNvSpPr/>
            <p:nvPr/>
          </p:nvSpPr>
          <p:spPr>
            <a:xfrm>
              <a:off x="5224035" y="4062514"/>
              <a:ext cx="266528" cy="154092"/>
            </a:xfrm>
            <a:custGeom>
              <a:avLst/>
              <a:gdLst/>
              <a:ahLst/>
              <a:cxnLst/>
              <a:rect l="l" t="t" r="r" b="b"/>
              <a:pathLst>
                <a:path w="266528" h="154092" extrusionOk="0">
                  <a:moveTo>
                    <a:pt x="116819" y="150482"/>
                  </a:moveTo>
                  <a:lnTo>
                    <a:pt x="6089" y="86474"/>
                  </a:lnTo>
                  <a:cubicBezTo>
                    <a:pt x="-2940" y="81235"/>
                    <a:pt x="-1799" y="72091"/>
                    <a:pt x="8656" y="66091"/>
                  </a:cubicBezTo>
                  <a:lnTo>
                    <a:pt x="114348" y="4940"/>
                  </a:lnTo>
                  <a:cubicBezTo>
                    <a:pt x="125212" y="-1099"/>
                    <a:pt x="138290" y="-1632"/>
                    <a:pt x="149610" y="3511"/>
                  </a:cubicBezTo>
                  <a:lnTo>
                    <a:pt x="260245" y="67519"/>
                  </a:lnTo>
                  <a:cubicBezTo>
                    <a:pt x="269750" y="72758"/>
                    <a:pt x="268134" y="81902"/>
                    <a:pt x="257679" y="87903"/>
                  </a:cubicBezTo>
                  <a:lnTo>
                    <a:pt x="152367" y="149053"/>
                  </a:lnTo>
                  <a:cubicBezTo>
                    <a:pt x="141436" y="155226"/>
                    <a:pt x="128206" y="155759"/>
                    <a:pt x="116819"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4" name="Google Shape;2651;p47">
              <a:extLst>
                <a:ext uri="{FF2B5EF4-FFF2-40B4-BE49-F238E27FC236}">
                  <a16:creationId xmlns:a16="http://schemas.microsoft.com/office/drawing/2014/main" id="{AB7B7386-4880-8F4B-4361-B53892472263}"/>
                </a:ext>
              </a:extLst>
            </p:cNvPr>
            <p:cNvSpPr/>
            <p:nvPr/>
          </p:nvSpPr>
          <p:spPr>
            <a:xfrm>
              <a:off x="5380534" y="4153137"/>
              <a:ext cx="266473" cy="154041"/>
            </a:xfrm>
            <a:custGeom>
              <a:avLst/>
              <a:gdLst/>
              <a:ahLst/>
              <a:cxnLst/>
              <a:rect l="l" t="t" r="r" b="b"/>
              <a:pathLst>
                <a:path w="266473" h="154041" extrusionOk="0">
                  <a:moveTo>
                    <a:pt x="116958" y="150537"/>
                  </a:moveTo>
                  <a:lnTo>
                    <a:pt x="6324" y="86434"/>
                  </a:lnTo>
                  <a:cubicBezTo>
                    <a:pt x="-3181" y="81195"/>
                    <a:pt x="-1660" y="72147"/>
                    <a:pt x="8795" y="66051"/>
                  </a:cubicBezTo>
                  <a:lnTo>
                    <a:pt x="114392" y="4995"/>
                  </a:lnTo>
                  <a:cubicBezTo>
                    <a:pt x="125247" y="-1082"/>
                    <a:pt x="138325" y="-1644"/>
                    <a:pt x="149655" y="3472"/>
                  </a:cubicBezTo>
                  <a:lnTo>
                    <a:pt x="260384" y="67575"/>
                  </a:lnTo>
                  <a:cubicBezTo>
                    <a:pt x="269414" y="72814"/>
                    <a:pt x="268273" y="81862"/>
                    <a:pt x="257818" y="87958"/>
                  </a:cubicBezTo>
                  <a:lnTo>
                    <a:pt x="152221" y="149014"/>
                  </a:lnTo>
                  <a:cubicBezTo>
                    <a:pt x="141386" y="155129"/>
                    <a:pt x="128279" y="155700"/>
                    <a:pt x="116958" y="15053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5" name="Google Shape;2652;p47">
              <a:extLst>
                <a:ext uri="{FF2B5EF4-FFF2-40B4-BE49-F238E27FC236}">
                  <a16:creationId xmlns:a16="http://schemas.microsoft.com/office/drawing/2014/main" id="{893B605A-6336-9368-6236-2DAD621A38A1}"/>
                </a:ext>
              </a:extLst>
            </p:cNvPr>
            <p:cNvSpPr/>
            <p:nvPr/>
          </p:nvSpPr>
          <p:spPr>
            <a:xfrm>
              <a:off x="5537405" y="4243783"/>
              <a:ext cx="341715" cy="197836"/>
            </a:xfrm>
            <a:custGeom>
              <a:avLst/>
              <a:gdLst/>
              <a:ahLst/>
              <a:cxnLst/>
              <a:rect l="l" t="t" r="r" b="b"/>
              <a:pathLst>
                <a:path w="341715" h="197836" extrusionOk="0">
                  <a:moveTo>
                    <a:pt x="192287" y="194194"/>
                  </a:moveTo>
                  <a:lnTo>
                    <a:pt x="6089" y="86466"/>
                  </a:lnTo>
                  <a:cubicBezTo>
                    <a:pt x="-2940" y="81228"/>
                    <a:pt x="-1799" y="72083"/>
                    <a:pt x="8656" y="66083"/>
                  </a:cubicBezTo>
                  <a:lnTo>
                    <a:pt x="114633" y="5028"/>
                  </a:lnTo>
                  <a:cubicBezTo>
                    <a:pt x="125469" y="-1087"/>
                    <a:pt x="138576" y="-1659"/>
                    <a:pt x="149896" y="3504"/>
                  </a:cubicBezTo>
                  <a:lnTo>
                    <a:pt x="335617" y="111517"/>
                  </a:lnTo>
                  <a:cubicBezTo>
                    <a:pt x="344647" y="116756"/>
                    <a:pt x="343506" y="125900"/>
                    <a:pt x="333146" y="131901"/>
                  </a:cubicBezTo>
                  <a:lnTo>
                    <a:pt x="227454" y="193051"/>
                  </a:lnTo>
                  <a:cubicBezTo>
                    <a:pt x="216581" y="199004"/>
                    <a:pt x="203531" y="199423"/>
                    <a:pt x="192287" y="194194"/>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6" name="Google Shape;2653;p47">
              <a:extLst>
                <a:ext uri="{FF2B5EF4-FFF2-40B4-BE49-F238E27FC236}">
                  <a16:creationId xmlns:a16="http://schemas.microsoft.com/office/drawing/2014/main" id="{5A102957-8769-AC87-6BEB-3F5C5C09DE44}"/>
                </a:ext>
              </a:extLst>
            </p:cNvPr>
            <p:cNvSpPr/>
            <p:nvPr/>
          </p:nvSpPr>
          <p:spPr>
            <a:xfrm>
              <a:off x="3580766" y="3287750"/>
              <a:ext cx="266442" cy="153846"/>
            </a:xfrm>
            <a:custGeom>
              <a:avLst/>
              <a:gdLst/>
              <a:ahLst/>
              <a:cxnLst/>
              <a:rect l="l" t="t" r="r" b="b"/>
              <a:pathLst>
                <a:path w="266442" h="153846" extrusionOk="0">
                  <a:moveTo>
                    <a:pt x="117013" y="150292"/>
                  </a:moveTo>
                  <a:lnTo>
                    <a:pt x="6284" y="86474"/>
                  </a:lnTo>
                  <a:cubicBezTo>
                    <a:pt x="-3221" y="81235"/>
                    <a:pt x="-1605" y="72091"/>
                    <a:pt x="8850" y="66090"/>
                  </a:cubicBezTo>
                  <a:lnTo>
                    <a:pt x="114447" y="4940"/>
                  </a:lnTo>
                  <a:cubicBezTo>
                    <a:pt x="125311" y="-1099"/>
                    <a:pt x="138389" y="-1632"/>
                    <a:pt x="149709" y="3511"/>
                  </a:cubicBezTo>
                  <a:lnTo>
                    <a:pt x="260344" y="67424"/>
                  </a:lnTo>
                  <a:cubicBezTo>
                    <a:pt x="269373" y="72663"/>
                    <a:pt x="268233" y="81807"/>
                    <a:pt x="257873" y="87808"/>
                  </a:cubicBezTo>
                  <a:lnTo>
                    <a:pt x="152181" y="148958"/>
                  </a:lnTo>
                  <a:cubicBezTo>
                    <a:pt x="141336" y="154968"/>
                    <a:pt x="128286" y="155464"/>
                    <a:pt x="117013" y="1502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7" name="Google Shape;2654;p47">
              <a:extLst>
                <a:ext uri="{FF2B5EF4-FFF2-40B4-BE49-F238E27FC236}">
                  <a16:creationId xmlns:a16="http://schemas.microsoft.com/office/drawing/2014/main" id="{58208CE2-AC05-DD33-1912-A2128579FC6E}"/>
                </a:ext>
              </a:extLst>
            </p:cNvPr>
            <p:cNvSpPr/>
            <p:nvPr/>
          </p:nvSpPr>
          <p:spPr>
            <a:xfrm>
              <a:off x="3737968" y="3378809"/>
              <a:ext cx="266343" cy="153636"/>
            </a:xfrm>
            <a:custGeom>
              <a:avLst/>
              <a:gdLst/>
              <a:ahLst/>
              <a:cxnLst/>
              <a:rect l="l" t="t" r="r" b="b"/>
              <a:pathLst>
                <a:path w="266343" h="153636" extrusionOk="0">
                  <a:moveTo>
                    <a:pt x="116733" y="150101"/>
                  </a:moveTo>
                  <a:lnTo>
                    <a:pt x="6098" y="86093"/>
                  </a:lnTo>
                  <a:cubicBezTo>
                    <a:pt x="-2931" y="80854"/>
                    <a:pt x="-1790" y="71710"/>
                    <a:pt x="8570" y="65710"/>
                  </a:cubicBezTo>
                  <a:lnTo>
                    <a:pt x="114262" y="4940"/>
                  </a:lnTo>
                  <a:cubicBezTo>
                    <a:pt x="125097" y="-1099"/>
                    <a:pt x="138147" y="-1632"/>
                    <a:pt x="149429" y="3511"/>
                  </a:cubicBezTo>
                  <a:lnTo>
                    <a:pt x="260254" y="67138"/>
                  </a:lnTo>
                  <a:cubicBezTo>
                    <a:pt x="269283" y="72377"/>
                    <a:pt x="268143" y="81521"/>
                    <a:pt x="257688" y="87522"/>
                  </a:cubicBezTo>
                  <a:lnTo>
                    <a:pt x="152091" y="148672"/>
                  </a:lnTo>
                  <a:cubicBezTo>
                    <a:pt x="141198" y="154749"/>
                    <a:pt x="128072" y="155273"/>
                    <a:pt x="116733" y="150101"/>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8" name="Google Shape;2655;p47">
              <a:extLst>
                <a:ext uri="{FF2B5EF4-FFF2-40B4-BE49-F238E27FC236}">
                  <a16:creationId xmlns:a16="http://schemas.microsoft.com/office/drawing/2014/main" id="{A1FA2163-5B21-830D-0515-CA1902707913}"/>
                </a:ext>
              </a:extLst>
            </p:cNvPr>
            <p:cNvSpPr/>
            <p:nvPr/>
          </p:nvSpPr>
          <p:spPr>
            <a:xfrm>
              <a:off x="3894706" y="3469202"/>
              <a:ext cx="266442" cy="153993"/>
            </a:xfrm>
            <a:custGeom>
              <a:avLst/>
              <a:gdLst/>
              <a:ahLst/>
              <a:cxnLst/>
              <a:rect l="l" t="t" r="r" b="b"/>
              <a:pathLst>
                <a:path w="266442" h="153993" extrusionOk="0">
                  <a:moveTo>
                    <a:pt x="117013" y="150482"/>
                  </a:moveTo>
                  <a:lnTo>
                    <a:pt x="6284" y="86474"/>
                  </a:lnTo>
                  <a:cubicBezTo>
                    <a:pt x="-3221" y="81235"/>
                    <a:pt x="-1605" y="72091"/>
                    <a:pt x="8850" y="66091"/>
                  </a:cubicBezTo>
                  <a:lnTo>
                    <a:pt x="114447" y="4940"/>
                  </a:lnTo>
                  <a:cubicBezTo>
                    <a:pt x="125311" y="-1099"/>
                    <a:pt x="138389" y="-1632"/>
                    <a:pt x="149709" y="3511"/>
                  </a:cubicBezTo>
                  <a:lnTo>
                    <a:pt x="260344" y="67519"/>
                  </a:lnTo>
                  <a:cubicBezTo>
                    <a:pt x="269373" y="72758"/>
                    <a:pt x="268233" y="81902"/>
                    <a:pt x="257873" y="87903"/>
                  </a:cubicBezTo>
                  <a:lnTo>
                    <a:pt x="152181" y="149053"/>
                  </a:lnTo>
                  <a:cubicBezTo>
                    <a:pt x="141345" y="155092"/>
                    <a:pt x="128295" y="155626"/>
                    <a:pt x="117013"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9" name="Google Shape;2656;p47">
              <a:extLst>
                <a:ext uri="{FF2B5EF4-FFF2-40B4-BE49-F238E27FC236}">
                  <a16:creationId xmlns:a16="http://schemas.microsoft.com/office/drawing/2014/main" id="{7C0A86FE-6981-63C6-E21E-4270700764B6}"/>
                </a:ext>
              </a:extLst>
            </p:cNvPr>
            <p:cNvSpPr/>
            <p:nvPr/>
          </p:nvSpPr>
          <p:spPr>
            <a:xfrm>
              <a:off x="4051822" y="3559729"/>
              <a:ext cx="266144" cy="154280"/>
            </a:xfrm>
            <a:custGeom>
              <a:avLst/>
              <a:gdLst/>
              <a:ahLst/>
              <a:cxnLst/>
              <a:rect l="l" t="t" r="r" b="b"/>
              <a:pathLst>
                <a:path w="266144" h="154280" extrusionOk="0">
                  <a:moveTo>
                    <a:pt x="116819" y="150823"/>
                  </a:moveTo>
                  <a:lnTo>
                    <a:pt x="6090" y="86720"/>
                  </a:lnTo>
                  <a:cubicBezTo>
                    <a:pt x="-2940" y="81576"/>
                    <a:pt x="-1799" y="72432"/>
                    <a:pt x="8656" y="66336"/>
                  </a:cubicBezTo>
                  <a:lnTo>
                    <a:pt x="114253" y="4995"/>
                  </a:lnTo>
                  <a:cubicBezTo>
                    <a:pt x="125107" y="-1082"/>
                    <a:pt x="138186" y="-1643"/>
                    <a:pt x="149515" y="3471"/>
                  </a:cubicBezTo>
                  <a:lnTo>
                    <a:pt x="260055" y="67860"/>
                  </a:lnTo>
                  <a:cubicBezTo>
                    <a:pt x="269084" y="73099"/>
                    <a:pt x="267944" y="82148"/>
                    <a:pt x="257489" y="88244"/>
                  </a:cubicBezTo>
                  <a:lnTo>
                    <a:pt x="151892" y="149299"/>
                  </a:lnTo>
                  <a:cubicBezTo>
                    <a:pt x="141104" y="155357"/>
                    <a:pt x="128092" y="155919"/>
                    <a:pt x="116819" y="15082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50" name="Google Shape;2657;p47">
              <a:extLst>
                <a:ext uri="{FF2B5EF4-FFF2-40B4-BE49-F238E27FC236}">
                  <a16:creationId xmlns:a16="http://schemas.microsoft.com/office/drawing/2014/main" id="{A5A533A8-11EC-8560-CC22-CBC6DEA4AC42}"/>
                </a:ext>
              </a:extLst>
            </p:cNvPr>
            <p:cNvSpPr/>
            <p:nvPr/>
          </p:nvSpPr>
          <p:spPr>
            <a:xfrm>
              <a:off x="4207595" y="3649708"/>
              <a:ext cx="266442" cy="154372"/>
            </a:xfrm>
            <a:custGeom>
              <a:avLst/>
              <a:gdLst/>
              <a:ahLst/>
              <a:cxnLst/>
              <a:rect l="l" t="t" r="r" b="b"/>
              <a:pathLst>
                <a:path w="266442" h="154372" extrusionOk="0">
                  <a:moveTo>
                    <a:pt x="116733" y="150950"/>
                  </a:moveTo>
                  <a:lnTo>
                    <a:pt x="6098" y="86466"/>
                  </a:lnTo>
                  <a:cubicBezTo>
                    <a:pt x="-2931" y="81228"/>
                    <a:pt x="-1790" y="72179"/>
                    <a:pt x="8570" y="66083"/>
                  </a:cubicBezTo>
                  <a:lnTo>
                    <a:pt x="114262" y="5028"/>
                  </a:lnTo>
                  <a:cubicBezTo>
                    <a:pt x="125069" y="-1087"/>
                    <a:pt x="138138" y="-1659"/>
                    <a:pt x="149429" y="3504"/>
                  </a:cubicBezTo>
                  <a:lnTo>
                    <a:pt x="260159" y="67607"/>
                  </a:lnTo>
                  <a:cubicBezTo>
                    <a:pt x="269664" y="72750"/>
                    <a:pt x="268048" y="81894"/>
                    <a:pt x="257593" y="87990"/>
                  </a:cubicBezTo>
                  <a:lnTo>
                    <a:pt x="151805" y="149426"/>
                  </a:lnTo>
                  <a:cubicBezTo>
                    <a:pt x="141008" y="155437"/>
                    <a:pt x="128015" y="155999"/>
                    <a:pt x="116733" y="150950"/>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51" name="Google Shape;2658;p47">
              <a:extLst>
                <a:ext uri="{FF2B5EF4-FFF2-40B4-BE49-F238E27FC236}">
                  <a16:creationId xmlns:a16="http://schemas.microsoft.com/office/drawing/2014/main" id="{0F03E891-5BA1-C507-34D1-1B0FC1834C02}"/>
                </a:ext>
              </a:extLst>
            </p:cNvPr>
            <p:cNvSpPr/>
            <p:nvPr/>
          </p:nvSpPr>
          <p:spPr>
            <a:xfrm>
              <a:off x="4364526" y="3740759"/>
              <a:ext cx="266248" cy="154101"/>
            </a:xfrm>
            <a:custGeom>
              <a:avLst/>
              <a:gdLst/>
              <a:ahLst/>
              <a:cxnLst/>
              <a:rect l="l" t="t" r="r" b="b"/>
              <a:pathLst>
                <a:path w="266248" h="154101" extrusionOk="0">
                  <a:moveTo>
                    <a:pt x="116819" y="150672"/>
                  </a:moveTo>
                  <a:lnTo>
                    <a:pt x="6089" y="86664"/>
                  </a:lnTo>
                  <a:cubicBezTo>
                    <a:pt x="-2940" y="81426"/>
                    <a:pt x="-1799" y="72282"/>
                    <a:pt x="8656" y="66281"/>
                  </a:cubicBezTo>
                  <a:lnTo>
                    <a:pt x="114253" y="4940"/>
                  </a:lnTo>
                  <a:cubicBezTo>
                    <a:pt x="125117" y="-1099"/>
                    <a:pt x="138195" y="-1632"/>
                    <a:pt x="149515" y="3511"/>
                  </a:cubicBezTo>
                  <a:lnTo>
                    <a:pt x="260150" y="67519"/>
                  </a:lnTo>
                  <a:cubicBezTo>
                    <a:pt x="269179" y="72758"/>
                    <a:pt x="268039" y="81902"/>
                    <a:pt x="257679" y="87903"/>
                  </a:cubicBezTo>
                  <a:lnTo>
                    <a:pt x="151987" y="149053"/>
                  </a:lnTo>
                  <a:cubicBezTo>
                    <a:pt x="141189" y="155159"/>
                    <a:pt x="128130" y="155759"/>
                    <a:pt x="116819" y="15067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52" name="Google Shape;2659;p47">
              <a:extLst>
                <a:ext uri="{FF2B5EF4-FFF2-40B4-BE49-F238E27FC236}">
                  <a16:creationId xmlns:a16="http://schemas.microsoft.com/office/drawing/2014/main" id="{B8453521-B3AB-B81A-8EE4-005053B5C0EF}"/>
                </a:ext>
              </a:extLst>
            </p:cNvPr>
            <p:cNvSpPr/>
            <p:nvPr/>
          </p:nvSpPr>
          <p:spPr>
            <a:xfrm>
              <a:off x="4521449" y="3831731"/>
              <a:ext cx="266334" cy="153985"/>
            </a:xfrm>
            <a:custGeom>
              <a:avLst/>
              <a:gdLst/>
              <a:ahLst/>
              <a:cxnLst/>
              <a:rect l="l" t="t" r="r" b="b"/>
              <a:pathLst>
                <a:path w="266334" h="153985" extrusionOk="0">
                  <a:moveTo>
                    <a:pt x="116819" y="150474"/>
                  </a:moveTo>
                  <a:lnTo>
                    <a:pt x="6090" y="86466"/>
                  </a:lnTo>
                  <a:cubicBezTo>
                    <a:pt x="-2940" y="81228"/>
                    <a:pt x="-1799" y="72084"/>
                    <a:pt x="8656" y="66083"/>
                  </a:cubicBezTo>
                  <a:lnTo>
                    <a:pt x="114253" y="5028"/>
                  </a:lnTo>
                  <a:cubicBezTo>
                    <a:pt x="125088" y="-1087"/>
                    <a:pt x="138195" y="-1659"/>
                    <a:pt x="149515" y="3504"/>
                  </a:cubicBezTo>
                  <a:lnTo>
                    <a:pt x="260245" y="67607"/>
                  </a:lnTo>
                  <a:cubicBezTo>
                    <a:pt x="269275" y="72750"/>
                    <a:pt x="268134" y="81894"/>
                    <a:pt x="257679" y="87990"/>
                  </a:cubicBezTo>
                  <a:lnTo>
                    <a:pt x="152082" y="149046"/>
                  </a:lnTo>
                  <a:cubicBezTo>
                    <a:pt x="141218" y="155084"/>
                    <a:pt x="128140" y="155618"/>
                    <a:pt x="116819" y="150474"/>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53" name="Google Shape;2660;p47">
              <a:extLst>
                <a:ext uri="{FF2B5EF4-FFF2-40B4-BE49-F238E27FC236}">
                  <a16:creationId xmlns:a16="http://schemas.microsoft.com/office/drawing/2014/main" id="{7BCEA5B3-A100-129D-0408-5BEAB1CDF20A}"/>
                </a:ext>
              </a:extLst>
            </p:cNvPr>
            <p:cNvSpPr/>
            <p:nvPr/>
          </p:nvSpPr>
          <p:spPr>
            <a:xfrm>
              <a:off x="4678466" y="3922592"/>
              <a:ext cx="266239" cy="153993"/>
            </a:xfrm>
            <a:custGeom>
              <a:avLst/>
              <a:gdLst/>
              <a:ahLst/>
              <a:cxnLst/>
              <a:rect l="l" t="t" r="r" b="b"/>
              <a:pathLst>
                <a:path w="266239" h="153993" extrusionOk="0">
                  <a:moveTo>
                    <a:pt x="116724" y="150482"/>
                  </a:moveTo>
                  <a:lnTo>
                    <a:pt x="6089" y="86474"/>
                  </a:lnTo>
                  <a:cubicBezTo>
                    <a:pt x="-2940" y="81235"/>
                    <a:pt x="-1799" y="72091"/>
                    <a:pt x="8656" y="66091"/>
                  </a:cubicBezTo>
                  <a:lnTo>
                    <a:pt x="114253" y="4940"/>
                  </a:lnTo>
                  <a:cubicBezTo>
                    <a:pt x="125088" y="-1099"/>
                    <a:pt x="138138" y="-1632"/>
                    <a:pt x="149420" y="3511"/>
                  </a:cubicBezTo>
                  <a:lnTo>
                    <a:pt x="260150" y="67519"/>
                  </a:lnTo>
                  <a:cubicBezTo>
                    <a:pt x="269180" y="72758"/>
                    <a:pt x="268039" y="81902"/>
                    <a:pt x="257584" y="87903"/>
                  </a:cubicBezTo>
                  <a:lnTo>
                    <a:pt x="151987" y="149053"/>
                  </a:lnTo>
                  <a:cubicBezTo>
                    <a:pt x="141123" y="155092"/>
                    <a:pt x="128044" y="155626"/>
                    <a:pt x="116724"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54" name="Google Shape;2661;p47">
              <a:extLst>
                <a:ext uri="{FF2B5EF4-FFF2-40B4-BE49-F238E27FC236}">
                  <a16:creationId xmlns:a16="http://schemas.microsoft.com/office/drawing/2014/main" id="{FE539560-029F-6F22-4CF6-588114C36F9D}"/>
                </a:ext>
              </a:extLst>
            </p:cNvPr>
            <p:cNvSpPr/>
            <p:nvPr/>
          </p:nvSpPr>
          <p:spPr>
            <a:xfrm>
              <a:off x="4835195" y="4013365"/>
              <a:ext cx="266474" cy="153993"/>
            </a:xfrm>
            <a:custGeom>
              <a:avLst/>
              <a:gdLst/>
              <a:ahLst/>
              <a:cxnLst/>
              <a:rect l="l" t="t" r="r" b="b"/>
              <a:pathLst>
                <a:path w="266474" h="153993" extrusionOk="0">
                  <a:moveTo>
                    <a:pt x="117013" y="150482"/>
                  </a:moveTo>
                  <a:lnTo>
                    <a:pt x="6284" y="86474"/>
                  </a:lnTo>
                  <a:cubicBezTo>
                    <a:pt x="-3221" y="81235"/>
                    <a:pt x="-1605" y="72091"/>
                    <a:pt x="8850" y="66091"/>
                  </a:cubicBezTo>
                  <a:lnTo>
                    <a:pt x="114447" y="4940"/>
                  </a:lnTo>
                  <a:cubicBezTo>
                    <a:pt x="125311" y="-1099"/>
                    <a:pt x="138389" y="-1632"/>
                    <a:pt x="149709" y="3511"/>
                  </a:cubicBezTo>
                  <a:lnTo>
                    <a:pt x="260344" y="67519"/>
                  </a:lnTo>
                  <a:cubicBezTo>
                    <a:pt x="269373" y="72758"/>
                    <a:pt x="268328" y="81902"/>
                    <a:pt x="257873" y="87903"/>
                  </a:cubicBezTo>
                  <a:lnTo>
                    <a:pt x="152276" y="149053"/>
                  </a:lnTo>
                  <a:cubicBezTo>
                    <a:pt x="141412" y="155092"/>
                    <a:pt x="128333" y="155626"/>
                    <a:pt x="117013"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55" name="Google Shape;2662;p47">
              <a:extLst>
                <a:ext uri="{FF2B5EF4-FFF2-40B4-BE49-F238E27FC236}">
                  <a16:creationId xmlns:a16="http://schemas.microsoft.com/office/drawing/2014/main" id="{B3B21C06-E99B-CAB1-661F-07FE38B0D645}"/>
                </a:ext>
              </a:extLst>
            </p:cNvPr>
            <p:cNvSpPr/>
            <p:nvPr/>
          </p:nvSpPr>
          <p:spPr>
            <a:xfrm>
              <a:off x="4992397" y="4104213"/>
              <a:ext cx="266533" cy="154079"/>
            </a:xfrm>
            <a:custGeom>
              <a:avLst/>
              <a:gdLst/>
              <a:ahLst/>
              <a:cxnLst/>
              <a:rect l="l" t="t" r="r" b="b"/>
              <a:pathLst>
                <a:path w="266533" h="154079" extrusionOk="0">
                  <a:moveTo>
                    <a:pt x="116733" y="150502"/>
                  </a:moveTo>
                  <a:lnTo>
                    <a:pt x="6098" y="86399"/>
                  </a:lnTo>
                  <a:cubicBezTo>
                    <a:pt x="-2931" y="81255"/>
                    <a:pt x="-1790" y="72111"/>
                    <a:pt x="8570" y="66015"/>
                  </a:cubicBezTo>
                  <a:lnTo>
                    <a:pt x="114262" y="4960"/>
                  </a:lnTo>
                  <a:cubicBezTo>
                    <a:pt x="125088" y="-1069"/>
                    <a:pt x="138119" y="-1631"/>
                    <a:pt x="149429" y="3436"/>
                  </a:cubicBezTo>
                  <a:lnTo>
                    <a:pt x="260444" y="67539"/>
                  </a:lnTo>
                  <a:cubicBezTo>
                    <a:pt x="269474" y="72778"/>
                    <a:pt x="268333" y="81922"/>
                    <a:pt x="257878" y="87923"/>
                  </a:cubicBezTo>
                  <a:lnTo>
                    <a:pt x="152281" y="148978"/>
                  </a:lnTo>
                  <a:cubicBezTo>
                    <a:pt x="141369" y="155198"/>
                    <a:pt x="128139" y="155760"/>
                    <a:pt x="116733" y="15050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56" name="Google Shape;2663;p47">
              <a:extLst>
                <a:ext uri="{FF2B5EF4-FFF2-40B4-BE49-F238E27FC236}">
                  <a16:creationId xmlns:a16="http://schemas.microsoft.com/office/drawing/2014/main" id="{E1857BCA-EE67-A048-A935-E00C281B30A4}"/>
                </a:ext>
              </a:extLst>
            </p:cNvPr>
            <p:cNvSpPr/>
            <p:nvPr/>
          </p:nvSpPr>
          <p:spPr>
            <a:xfrm>
              <a:off x="5149329" y="4195292"/>
              <a:ext cx="266248" cy="153993"/>
            </a:xfrm>
            <a:custGeom>
              <a:avLst/>
              <a:gdLst/>
              <a:ahLst/>
              <a:cxnLst/>
              <a:rect l="l" t="t" r="r" b="b"/>
              <a:pathLst>
                <a:path w="266248" h="153993" extrusionOk="0">
                  <a:moveTo>
                    <a:pt x="116819" y="150482"/>
                  </a:moveTo>
                  <a:lnTo>
                    <a:pt x="6090" y="86474"/>
                  </a:lnTo>
                  <a:cubicBezTo>
                    <a:pt x="-2940" y="81235"/>
                    <a:pt x="-1799" y="72091"/>
                    <a:pt x="8656" y="66091"/>
                  </a:cubicBezTo>
                  <a:lnTo>
                    <a:pt x="114253" y="4940"/>
                  </a:lnTo>
                  <a:cubicBezTo>
                    <a:pt x="125117" y="-1099"/>
                    <a:pt x="138195" y="-1632"/>
                    <a:pt x="149515" y="3511"/>
                  </a:cubicBezTo>
                  <a:lnTo>
                    <a:pt x="260150" y="67519"/>
                  </a:lnTo>
                  <a:cubicBezTo>
                    <a:pt x="269179" y="72758"/>
                    <a:pt x="268039" y="81902"/>
                    <a:pt x="257679" y="87903"/>
                  </a:cubicBezTo>
                  <a:lnTo>
                    <a:pt x="151987" y="149053"/>
                  </a:lnTo>
                  <a:cubicBezTo>
                    <a:pt x="141151" y="155092"/>
                    <a:pt x="128101" y="155626"/>
                    <a:pt x="116819"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57" name="Google Shape;2664;p47">
              <a:extLst>
                <a:ext uri="{FF2B5EF4-FFF2-40B4-BE49-F238E27FC236}">
                  <a16:creationId xmlns:a16="http://schemas.microsoft.com/office/drawing/2014/main" id="{07110C1B-69C9-9D9A-9070-0135F7039B6C}"/>
                </a:ext>
              </a:extLst>
            </p:cNvPr>
            <p:cNvSpPr/>
            <p:nvPr/>
          </p:nvSpPr>
          <p:spPr>
            <a:xfrm>
              <a:off x="5306305" y="4285820"/>
              <a:ext cx="266280" cy="154040"/>
            </a:xfrm>
            <a:custGeom>
              <a:avLst/>
              <a:gdLst/>
              <a:ahLst/>
              <a:cxnLst/>
              <a:rect l="l" t="t" r="r" b="b"/>
              <a:pathLst>
                <a:path w="266280" h="154040" extrusionOk="0">
                  <a:moveTo>
                    <a:pt x="116765" y="150537"/>
                  </a:moveTo>
                  <a:lnTo>
                    <a:pt x="6130" y="86434"/>
                  </a:lnTo>
                  <a:cubicBezTo>
                    <a:pt x="-2899" y="81195"/>
                    <a:pt x="-1853" y="72147"/>
                    <a:pt x="8602" y="66051"/>
                  </a:cubicBezTo>
                  <a:lnTo>
                    <a:pt x="114199" y="4995"/>
                  </a:lnTo>
                  <a:cubicBezTo>
                    <a:pt x="125053" y="-1081"/>
                    <a:pt x="138132" y="-1644"/>
                    <a:pt x="149461" y="3471"/>
                  </a:cubicBezTo>
                  <a:lnTo>
                    <a:pt x="260191" y="67575"/>
                  </a:lnTo>
                  <a:cubicBezTo>
                    <a:pt x="269221" y="72813"/>
                    <a:pt x="268080" y="81862"/>
                    <a:pt x="257625" y="87958"/>
                  </a:cubicBezTo>
                  <a:lnTo>
                    <a:pt x="152028" y="149013"/>
                  </a:lnTo>
                  <a:cubicBezTo>
                    <a:pt x="141192" y="155128"/>
                    <a:pt x="128085" y="155700"/>
                    <a:pt x="116765" y="15053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58" name="Google Shape;2665;p47">
              <a:extLst>
                <a:ext uri="{FF2B5EF4-FFF2-40B4-BE49-F238E27FC236}">
                  <a16:creationId xmlns:a16="http://schemas.microsoft.com/office/drawing/2014/main" id="{FCA01C2F-8991-4B10-8250-6036796DC222}"/>
                </a:ext>
              </a:extLst>
            </p:cNvPr>
            <p:cNvSpPr/>
            <p:nvPr/>
          </p:nvSpPr>
          <p:spPr>
            <a:xfrm>
              <a:off x="3348561" y="3153075"/>
              <a:ext cx="342095" cy="197622"/>
            </a:xfrm>
            <a:custGeom>
              <a:avLst/>
              <a:gdLst/>
              <a:ahLst/>
              <a:cxnLst/>
              <a:rect l="l" t="t" r="r" b="b"/>
              <a:pathLst>
                <a:path w="342095" h="197622" extrusionOk="0">
                  <a:moveTo>
                    <a:pt x="192200" y="194194"/>
                  </a:moveTo>
                  <a:lnTo>
                    <a:pt x="6098" y="86466"/>
                  </a:lnTo>
                  <a:cubicBezTo>
                    <a:pt x="-2931" y="81228"/>
                    <a:pt x="-1790" y="72179"/>
                    <a:pt x="8570" y="66083"/>
                  </a:cubicBezTo>
                  <a:lnTo>
                    <a:pt x="114262" y="5028"/>
                  </a:lnTo>
                  <a:cubicBezTo>
                    <a:pt x="125069" y="-1087"/>
                    <a:pt x="138138" y="-1659"/>
                    <a:pt x="149429" y="3504"/>
                  </a:cubicBezTo>
                  <a:lnTo>
                    <a:pt x="336006" y="111231"/>
                  </a:lnTo>
                  <a:cubicBezTo>
                    <a:pt x="345036" y="116470"/>
                    <a:pt x="343895" y="125614"/>
                    <a:pt x="333440" y="131615"/>
                  </a:cubicBezTo>
                  <a:lnTo>
                    <a:pt x="227463" y="192575"/>
                  </a:lnTo>
                  <a:cubicBezTo>
                    <a:pt x="216627" y="198680"/>
                    <a:pt x="203549" y="199281"/>
                    <a:pt x="192200" y="194194"/>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59" name="Google Shape;2666;p47">
              <a:extLst>
                <a:ext uri="{FF2B5EF4-FFF2-40B4-BE49-F238E27FC236}">
                  <a16:creationId xmlns:a16="http://schemas.microsoft.com/office/drawing/2014/main" id="{D36785CD-F6E8-EFFC-3960-1E60D2646CD8}"/>
                </a:ext>
              </a:extLst>
            </p:cNvPr>
            <p:cNvSpPr/>
            <p:nvPr/>
          </p:nvSpPr>
          <p:spPr>
            <a:xfrm>
              <a:off x="5350264" y="4375807"/>
              <a:ext cx="378572" cy="242223"/>
            </a:xfrm>
            <a:custGeom>
              <a:avLst/>
              <a:gdLst/>
              <a:ahLst/>
              <a:cxnLst/>
              <a:rect l="l" t="t" r="r" b="b"/>
              <a:pathLst>
                <a:path w="378572" h="242223" extrusionOk="0">
                  <a:moveTo>
                    <a:pt x="371823" y="67980"/>
                  </a:moveTo>
                  <a:lnTo>
                    <a:pt x="261189" y="3972"/>
                  </a:lnTo>
                  <a:cubicBezTo>
                    <a:pt x="250867" y="-1324"/>
                    <a:pt x="238625" y="-1324"/>
                    <a:pt x="228303" y="3972"/>
                  </a:cubicBezTo>
                  <a:lnTo>
                    <a:pt x="116718" y="68551"/>
                  </a:lnTo>
                  <a:cubicBezTo>
                    <a:pt x="107213" y="73790"/>
                    <a:pt x="107213" y="82267"/>
                    <a:pt x="116718" y="87601"/>
                  </a:cubicBezTo>
                  <a:lnTo>
                    <a:pt x="125557" y="92745"/>
                  </a:lnTo>
                  <a:cubicBezTo>
                    <a:pt x="133921" y="97507"/>
                    <a:pt x="133826" y="105413"/>
                    <a:pt x="125557" y="110271"/>
                  </a:cubicBezTo>
                  <a:lnTo>
                    <a:pt x="7129" y="178470"/>
                  </a:lnTo>
                  <a:cubicBezTo>
                    <a:pt x="-2376" y="183804"/>
                    <a:pt x="-2376" y="192281"/>
                    <a:pt x="7129" y="197520"/>
                  </a:cubicBezTo>
                  <a:lnTo>
                    <a:pt x="77558" y="238287"/>
                  </a:lnTo>
                  <a:cubicBezTo>
                    <a:pt x="87861" y="243535"/>
                    <a:pt x="100046" y="243535"/>
                    <a:pt x="110349" y="238287"/>
                  </a:cubicBezTo>
                  <a:lnTo>
                    <a:pt x="220794" y="174469"/>
                  </a:lnTo>
                  <a:lnTo>
                    <a:pt x="243605" y="161229"/>
                  </a:lnTo>
                  <a:lnTo>
                    <a:pt x="260048" y="151704"/>
                  </a:lnTo>
                  <a:lnTo>
                    <a:pt x="276587" y="142179"/>
                  </a:lnTo>
                  <a:lnTo>
                    <a:pt x="371633" y="87220"/>
                  </a:lnTo>
                  <a:cubicBezTo>
                    <a:pt x="380853" y="81696"/>
                    <a:pt x="380853" y="73219"/>
                    <a:pt x="371823" y="67980"/>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60" name="Google Shape;2667;p47">
              <a:extLst>
                <a:ext uri="{FF2B5EF4-FFF2-40B4-BE49-F238E27FC236}">
                  <a16:creationId xmlns:a16="http://schemas.microsoft.com/office/drawing/2014/main" id="{09661339-3C43-FB17-97A8-B3B7F71CED6A}"/>
                </a:ext>
              </a:extLst>
            </p:cNvPr>
            <p:cNvSpPr/>
            <p:nvPr/>
          </p:nvSpPr>
          <p:spPr>
            <a:xfrm>
              <a:off x="2893378" y="3416909"/>
              <a:ext cx="266442" cy="154101"/>
            </a:xfrm>
            <a:custGeom>
              <a:avLst/>
              <a:gdLst/>
              <a:ahLst/>
              <a:cxnLst/>
              <a:rect l="l" t="t" r="r" b="b"/>
              <a:pathLst>
                <a:path w="266442" h="154101" extrusionOk="0">
                  <a:moveTo>
                    <a:pt x="116927" y="150672"/>
                  </a:moveTo>
                  <a:lnTo>
                    <a:pt x="6292" y="86664"/>
                  </a:lnTo>
                  <a:cubicBezTo>
                    <a:pt x="-3212" y="81426"/>
                    <a:pt x="-1597" y="72282"/>
                    <a:pt x="8763" y="66281"/>
                  </a:cubicBezTo>
                  <a:lnTo>
                    <a:pt x="114456" y="4940"/>
                  </a:lnTo>
                  <a:cubicBezTo>
                    <a:pt x="125291" y="-1099"/>
                    <a:pt x="138341" y="-1632"/>
                    <a:pt x="149623" y="3511"/>
                  </a:cubicBezTo>
                  <a:lnTo>
                    <a:pt x="260353" y="67519"/>
                  </a:lnTo>
                  <a:cubicBezTo>
                    <a:pt x="269382" y="72758"/>
                    <a:pt x="268241" y="81902"/>
                    <a:pt x="257786" y="87903"/>
                  </a:cubicBezTo>
                  <a:lnTo>
                    <a:pt x="152189" y="149053"/>
                  </a:lnTo>
                  <a:cubicBezTo>
                    <a:pt x="141354" y="155159"/>
                    <a:pt x="128275" y="155759"/>
                    <a:pt x="116927" y="15067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61" name="Google Shape;2668;p47">
              <a:extLst>
                <a:ext uri="{FF2B5EF4-FFF2-40B4-BE49-F238E27FC236}">
                  <a16:creationId xmlns:a16="http://schemas.microsoft.com/office/drawing/2014/main" id="{54A5678E-2DFE-70BE-2736-CDEDCC2FB8EF}"/>
                </a:ext>
              </a:extLst>
            </p:cNvPr>
            <p:cNvSpPr/>
            <p:nvPr/>
          </p:nvSpPr>
          <p:spPr>
            <a:xfrm>
              <a:off x="3049635" y="3507492"/>
              <a:ext cx="266442" cy="153993"/>
            </a:xfrm>
            <a:custGeom>
              <a:avLst/>
              <a:gdLst/>
              <a:ahLst/>
              <a:cxnLst/>
              <a:rect l="l" t="t" r="r" b="b"/>
              <a:pathLst>
                <a:path w="266442" h="153993" extrusionOk="0">
                  <a:moveTo>
                    <a:pt x="116927" y="150482"/>
                  </a:moveTo>
                  <a:lnTo>
                    <a:pt x="6292" y="86474"/>
                  </a:lnTo>
                  <a:cubicBezTo>
                    <a:pt x="-3212" y="81235"/>
                    <a:pt x="-1597" y="72091"/>
                    <a:pt x="8763" y="66090"/>
                  </a:cubicBezTo>
                  <a:lnTo>
                    <a:pt x="114456" y="4940"/>
                  </a:lnTo>
                  <a:cubicBezTo>
                    <a:pt x="125291" y="-1099"/>
                    <a:pt x="138341" y="-1632"/>
                    <a:pt x="149623" y="3511"/>
                  </a:cubicBezTo>
                  <a:lnTo>
                    <a:pt x="260353" y="67519"/>
                  </a:lnTo>
                  <a:cubicBezTo>
                    <a:pt x="269382" y="72758"/>
                    <a:pt x="268241" y="81902"/>
                    <a:pt x="257786" y="87903"/>
                  </a:cubicBezTo>
                  <a:lnTo>
                    <a:pt x="152189" y="149053"/>
                  </a:lnTo>
                  <a:cubicBezTo>
                    <a:pt x="141325" y="155092"/>
                    <a:pt x="128247" y="155625"/>
                    <a:pt x="116927"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62" name="Google Shape;2669;p47">
              <a:extLst>
                <a:ext uri="{FF2B5EF4-FFF2-40B4-BE49-F238E27FC236}">
                  <a16:creationId xmlns:a16="http://schemas.microsoft.com/office/drawing/2014/main" id="{2B588AC4-90A3-75EE-9C67-C97FD8FF6C55}"/>
                </a:ext>
              </a:extLst>
            </p:cNvPr>
            <p:cNvSpPr/>
            <p:nvPr/>
          </p:nvSpPr>
          <p:spPr>
            <a:xfrm>
              <a:off x="3205860" y="3597884"/>
              <a:ext cx="266188" cy="153922"/>
            </a:xfrm>
            <a:custGeom>
              <a:avLst/>
              <a:gdLst/>
              <a:ahLst/>
              <a:cxnLst/>
              <a:rect l="l" t="t" r="r" b="b"/>
              <a:pathLst>
                <a:path w="266188" h="153922" extrusionOk="0">
                  <a:moveTo>
                    <a:pt x="116959" y="150482"/>
                  </a:moveTo>
                  <a:lnTo>
                    <a:pt x="6324" y="86474"/>
                  </a:lnTo>
                  <a:cubicBezTo>
                    <a:pt x="-3181" y="81235"/>
                    <a:pt x="-1660" y="72091"/>
                    <a:pt x="8795" y="66091"/>
                  </a:cubicBezTo>
                  <a:lnTo>
                    <a:pt x="114392" y="4940"/>
                  </a:lnTo>
                  <a:cubicBezTo>
                    <a:pt x="125256" y="-1099"/>
                    <a:pt x="138335" y="-1632"/>
                    <a:pt x="149655" y="3511"/>
                  </a:cubicBezTo>
                  <a:lnTo>
                    <a:pt x="260099" y="67519"/>
                  </a:lnTo>
                  <a:cubicBezTo>
                    <a:pt x="269129" y="72758"/>
                    <a:pt x="267988" y="81902"/>
                    <a:pt x="257533" y="87903"/>
                  </a:cubicBezTo>
                  <a:lnTo>
                    <a:pt x="151936" y="149053"/>
                  </a:lnTo>
                  <a:cubicBezTo>
                    <a:pt x="141148" y="154997"/>
                    <a:pt x="128193" y="155530"/>
                    <a:pt x="116959"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63" name="Google Shape;2670;p47">
              <a:extLst>
                <a:ext uri="{FF2B5EF4-FFF2-40B4-BE49-F238E27FC236}">
                  <a16:creationId xmlns:a16="http://schemas.microsoft.com/office/drawing/2014/main" id="{2662B254-43A9-9654-FF8C-1FBE3DA17F5D}"/>
                </a:ext>
              </a:extLst>
            </p:cNvPr>
            <p:cNvSpPr/>
            <p:nvPr/>
          </p:nvSpPr>
          <p:spPr>
            <a:xfrm>
              <a:off x="4536462" y="4367735"/>
              <a:ext cx="266437" cy="154256"/>
            </a:xfrm>
            <a:custGeom>
              <a:avLst/>
              <a:gdLst/>
              <a:ahLst/>
              <a:cxnLst/>
              <a:rect l="l" t="t" r="r" b="b"/>
              <a:pathLst>
                <a:path w="266437" h="154256" extrusionOk="0">
                  <a:moveTo>
                    <a:pt x="117013" y="150537"/>
                  </a:moveTo>
                  <a:lnTo>
                    <a:pt x="6284" y="86434"/>
                  </a:lnTo>
                  <a:cubicBezTo>
                    <a:pt x="-3221" y="81291"/>
                    <a:pt x="-1605" y="72147"/>
                    <a:pt x="8850" y="66051"/>
                  </a:cubicBezTo>
                  <a:lnTo>
                    <a:pt x="114447" y="4995"/>
                  </a:lnTo>
                  <a:cubicBezTo>
                    <a:pt x="125301" y="-1082"/>
                    <a:pt x="138380" y="-1644"/>
                    <a:pt x="149709" y="3472"/>
                  </a:cubicBezTo>
                  <a:lnTo>
                    <a:pt x="260154" y="67575"/>
                  </a:lnTo>
                  <a:cubicBezTo>
                    <a:pt x="269659" y="72814"/>
                    <a:pt x="268043" y="81862"/>
                    <a:pt x="257588" y="87958"/>
                  </a:cubicBezTo>
                  <a:lnTo>
                    <a:pt x="152181" y="149490"/>
                  </a:lnTo>
                  <a:cubicBezTo>
                    <a:pt x="141298" y="155452"/>
                    <a:pt x="128229" y="155843"/>
                    <a:pt x="117013" y="15053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64" name="Google Shape;2671;p47">
              <a:extLst>
                <a:ext uri="{FF2B5EF4-FFF2-40B4-BE49-F238E27FC236}">
                  <a16:creationId xmlns:a16="http://schemas.microsoft.com/office/drawing/2014/main" id="{F7CB06D4-A6DC-4160-BCB2-D24400CC5B1A}"/>
                </a:ext>
              </a:extLst>
            </p:cNvPr>
            <p:cNvSpPr/>
            <p:nvPr/>
          </p:nvSpPr>
          <p:spPr>
            <a:xfrm>
              <a:off x="4692711" y="4458183"/>
              <a:ext cx="266636" cy="153993"/>
            </a:xfrm>
            <a:custGeom>
              <a:avLst/>
              <a:gdLst/>
              <a:ahLst/>
              <a:cxnLst/>
              <a:rect l="l" t="t" r="r" b="b"/>
              <a:pathLst>
                <a:path w="266636" h="153993" extrusionOk="0">
                  <a:moveTo>
                    <a:pt x="116927" y="150482"/>
                  </a:moveTo>
                  <a:lnTo>
                    <a:pt x="6292" y="86474"/>
                  </a:lnTo>
                  <a:cubicBezTo>
                    <a:pt x="-3212" y="81235"/>
                    <a:pt x="-1597" y="72091"/>
                    <a:pt x="8763" y="66090"/>
                  </a:cubicBezTo>
                  <a:lnTo>
                    <a:pt x="114455" y="4940"/>
                  </a:lnTo>
                  <a:cubicBezTo>
                    <a:pt x="125291" y="-1099"/>
                    <a:pt x="138341" y="-1632"/>
                    <a:pt x="149623" y="3511"/>
                  </a:cubicBezTo>
                  <a:lnTo>
                    <a:pt x="260352" y="67519"/>
                  </a:lnTo>
                  <a:cubicBezTo>
                    <a:pt x="269857" y="72758"/>
                    <a:pt x="268242" y="81902"/>
                    <a:pt x="257786" y="87903"/>
                  </a:cubicBezTo>
                  <a:lnTo>
                    <a:pt x="152189" y="149053"/>
                  </a:lnTo>
                  <a:cubicBezTo>
                    <a:pt x="141325" y="155092"/>
                    <a:pt x="128247" y="155626"/>
                    <a:pt x="116927"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65" name="Google Shape;2672;p47">
              <a:extLst>
                <a:ext uri="{FF2B5EF4-FFF2-40B4-BE49-F238E27FC236}">
                  <a16:creationId xmlns:a16="http://schemas.microsoft.com/office/drawing/2014/main" id="{D6114ACD-08D2-D2E4-D4DC-741B83659C86}"/>
                </a:ext>
              </a:extLst>
            </p:cNvPr>
            <p:cNvSpPr/>
            <p:nvPr/>
          </p:nvSpPr>
          <p:spPr>
            <a:xfrm>
              <a:off x="4849162" y="4548575"/>
              <a:ext cx="266442" cy="153993"/>
            </a:xfrm>
            <a:custGeom>
              <a:avLst/>
              <a:gdLst/>
              <a:ahLst/>
              <a:cxnLst/>
              <a:rect l="l" t="t" r="r" b="b"/>
              <a:pathLst>
                <a:path w="266442" h="153993" extrusionOk="0">
                  <a:moveTo>
                    <a:pt x="116733" y="150482"/>
                  </a:moveTo>
                  <a:lnTo>
                    <a:pt x="6099" y="86474"/>
                  </a:lnTo>
                  <a:cubicBezTo>
                    <a:pt x="-2931" y="81235"/>
                    <a:pt x="-1790" y="72091"/>
                    <a:pt x="8570" y="66091"/>
                  </a:cubicBezTo>
                  <a:lnTo>
                    <a:pt x="114262" y="4940"/>
                  </a:lnTo>
                  <a:cubicBezTo>
                    <a:pt x="125097" y="-1099"/>
                    <a:pt x="138147" y="-1632"/>
                    <a:pt x="149429" y="3511"/>
                  </a:cubicBezTo>
                  <a:lnTo>
                    <a:pt x="260159" y="67519"/>
                  </a:lnTo>
                  <a:cubicBezTo>
                    <a:pt x="269663" y="72758"/>
                    <a:pt x="268048" y="81902"/>
                    <a:pt x="257593" y="87903"/>
                  </a:cubicBezTo>
                  <a:lnTo>
                    <a:pt x="151995" y="149053"/>
                  </a:lnTo>
                  <a:cubicBezTo>
                    <a:pt x="141132" y="155092"/>
                    <a:pt x="128053" y="155626"/>
                    <a:pt x="116733"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66" name="Google Shape;2673;p47">
              <a:extLst>
                <a:ext uri="{FF2B5EF4-FFF2-40B4-BE49-F238E27FC236}">
                  <a16:creationId xmlns:a16="http://schemas.microsoft.com/office/drawing/2014/main" id="{E8C3815B-2B6D-9D26-E7F9-ABBD41A499F5}"/>
                </a:ext>
              </a:extLst>
            </p:cNvPr>
            <p:cNvSpPr/>
            <p:nvPr/>
          </p:nvSpPr>
          <p:spPr>
            <a:xfrm>
              <a:off x="5005419" y="4638967"/>
              <a:ext cx="266537" cy="154092"/>
            </a:xfrm>
            <a:custGeom>
              <a:avLst/>
              <a:gdLst/>
              <a:ahLst/>
              <a:cxnLst/>
              <a:rect l="l" t="t" r="r" b="b"/>
              <a:pathLst>
                <a:path w="266537" h="154092" extrusionOk="0">
                  <a:moveTo>
                    <a:pt x="116733" y="150482"/>
                  </a:moveTo>
                  <a:lnTo>
                    <a:pt x="6098" y="86474"/>
                  </a:lnTo>
                  <a:cubicBezTo>
                    <a:pt x="-2931" y="81235"/>
                    <a:pt x="-1790" y="72091"/>
                    <a:pt x="8570" y="66091"/>
                  </a:cubicBezTo>
                  <a:lnTo>
                    <a:pt x="114357" y="4940"/>
                  </a:lnTo>
                  <a:cubicBezTo>
                    <a:pt x="125192" y="-1099"/>
                    <a:pt x="138242" y="-1632"/>
                    <a:pt x="149524" y="3511"/>
                  </a:cubicBezTo>
                  <a:lnTo>
                    <a:pt x="260254" y="67519"/>
                  </a:lnTo>
                  <a:cubicBezTo>
                    <a:pt x="269759" y="72758"/>
                    <a:pt x="268143" y="81902"/>
                    <a:pt x="257688" y="87903"/>
                  </a:cubicBezTo>
                  <a:lnTo>
                    <a:pt x="152376" y="149053"/>
                  </a:lnTo>
                  <a:cubicBezTo>
                    <a:pt x="141407" y="155226"/>
                    <a:pt x="128158" y="155759"/>
                    <a:pt x="116733"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67" name="Google Shape;2674;p47">
              <a:extLst>
                <a:ext uri="{FF2B5EF4-FFF2-40B4-BE49-F238E27FC236}">
                  <a16:creationId xmlns:a16="http://schemas.microsoft.com/office/drawing/2014/main" id="{88190EEB-5CE7-1E66-99F2-350BCF3F0790}"/>
                </a:ext>
              </a:extLst>
            </p:cNvPr>
            <p:cNvSpPr/>
            <p:nvPr/>
          </p:nvSpPr>
          <p:spPr>
            <a:xfrm>
              <a:off x="3362257" y="3688277"/>
              <a:ext cx="306733" cy="177321"/>
            </a:xfrm>
            <a:custGeom>
              <a:avLst/>
              <a:gdLst/>
              <a:ahLst/>
              <a:cxnLst/>
              <a:rect l="l" t="t" r="r" b="b"/>
              <a:pathLst>
                <a:path w="306733" h="177321" extrusionOk="0">
                  <a:moveTo>
                    <a:pt x="157024" y="173818"/>
                  </a:moveTo>
                  <a:lnTo>
                    <a:pt x="6090" y="86474"/>
                  </a:lnTo>
                  <a:cubicBezTo>
                    <a:pt x="-2940" y="81235"/>
                    <a:pt x="-1799" y="72091"/>
                    <a:pt x="8656" y="66091"/>
                  </a:cubicBezTo>
                  <a:lnTo>
                    <a:pt x="114253" y="4940"/>
                  </a:lnTo>
                  <a:cubicBezTo>
                    <a:pt x="125117" y="-1099"/>
                    <a:pt x="138195" y="-1632"/>
                    <a:pt x="149516" y="3511"/>
                  </a:cubicBezTo>
                  <a:lnTo>
                    <a:pt x="300450" y="90856"/>
                  </a:lnTo>
                  <a:cubicBezTo>
                    <a:pt x="309955" y="96094"/>
                    <a:pt x="308339" y="105143"/>
                    <a:pt x="297884" y="111239"/>
                  </a:cubicBezTo>
                  <a:lnTo>
                    <a:pt x="192287" y="172294"/>
                  </a:lnTo>
                  <a:cubicBezTo>
                    <a:pt x="181451" y="178409"/>
                    <a:pt x="168344" y="178981"/>
                    <a:pt x="157024" y="17381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68" name="Google Shape;2675;p47">
              <a:extLst>
                <a:ext uri="{FF2B5EF4-FFF2-40B4-BE49-F238E27FC236}">
                  <a16:creationId xmlns:a16="http://schemas.microsoft.com/office/drawing/2014/main" id="{134A9E93-9692-A04F-3D3E-8B52288E781C}"/>
                </a:ext>
              </a:extLst>
            </p:cNvPr>
            <p:cNvSpPr/>
            <p:nvPr/>
          </p:nvSpPr>
          <p:spPr>
            <a:xfrm>
              <a:off x="4339992" y="4254062"/>
              <a:ext cx="306655" cy="177321"/>
            </a:xfrm>
            <a:custGeom>
              <a:avLst/>
              <a:gdLst/>
              <a:ahLst/>
              <a:cxnLst/>
              <a:rect l="l" t="t" r="r" b="b"/>
              <a:pathLst>
                <a:path w="306655" h="177321" extrusionOk="0">
                  <a:moveTo>
                    <a:pt x="157227" y="173818"/>
                  </a:moveTo>
                  <a:lnTo>
                    <a:pt x="6292" y="86474"/>
                  </a:lnTo>
                  <a:cubicBezTo>
                    <a:pt x="-3212" y="81235"/>
                    <a:pt x="-1597" y="72091"/>
                    <a:pt x="8764" y="66090"/>
                  </a:cubicBezTo>
                  <a:lnTo>
                    <a:pt x="114456" y="4940"/>
                  </a:lnTo>
                  <a:cubicBezTo>
                    <a:pt x="125291" y="-1099"/>
                    <a:pt x="138341" y="-1632"/>
                    <a:pt x="149623" y="3511"/>
                  </a:cubicBezTo>
                  <a:lnTo>
                    <a:pt x="300557" y="90855"/>
                  </a:lnTo>
                  <a:cubicBezTo>
                    <a:pt x="309587" y="96094"/>
                    <a:pt x="308446" y="105143"/>
                    <a:pt x="298086" y="111239"/>
                  </a:cubicBezTo>
                  <a:lnTo>
                    <a:pt x="192394" y="172294"/>
                  </a:lnTo>
                  <a:cubicBezTo>
                    <a:pt x="181587" y="178409"/>
                    <a:pt x="168518" y="178981"/>
                    <a:pt x="157227" y="17381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69" name="Google Shape;2676;p47">
              <a:extLst>
                <a:ext uri="{FF2B5EF4-FFF2-40B4-BE49-F238E27FC236}">
                  <a16:creationId xmlns:a16="http://schemas.microsoft.com/office/drawing/2014/main" id="{B9388022-9DD4-3C8C-E88A-AFF96FB4FA16}"/>
                </a:ext>
              </a:extLst>
            </p:cNvPr>
            <p:cNvSpPr/>
            <p:nvPr/>
          </p:nvSpPr>
          <p:spPr>
            <a:xfrm>
              <a:off x="3558805" y="3802100"/>
              <a:ext cx="891371" cy="515693"/>
            </a:xfrm>
            <a:custGeom>
              <a:avLst/>
              <a:gdLst/>
              <a:ahLst/>
              <a:cxnLst/>
              <a:rect l="l" t="t" r="r" b="b"/>
              <a:pathLst>
                <a:path w="891371" h="515693" extrusionOk="0">
                  <a:moveTo>
                    <a:pt x="741857" y="512051"/>
                  </a:moveTo>
                  <a:lnTo>
                    <a:pt x="6098" y="86474"/>
                  </a:lnTo>
                  <a:cubicBezTo>
                    <a:pt x="-2931" y="81235"/>
                    <a:pt x="-1790" y="72091"/>
                    <a:pt x="8570" y="66090"/>
                  </a:cubicBezTo>
                  <a:lnTo>
                    <a:pt x="114262" y="4940"/>
                  </a:lnTo>
                  <a:cubicBezTo>
                    <a:pt x="125097" y="-1099"/>
                    <a:pt x="138147" y="-1632"/>
                    <a:pt x="149429" y="3511"/>
                  </a:cubicBezTo>
                  <a:lnTo>
                    <a:pt x="885282" y="429374"/>
                  </a:lnTo>
                  <a:cubicBezTo>
                    <a:pt x="894312" y="434613"/>
                    <a:pt x="893171" y="443757"/>
                    <a:pt x="882716" y="449758"/>
                  </a:cubicBezTo>
                  <a:lnTo>
                    <a:pt x="777119" y="510908"/>
                  </a:lnTo>
                  <a:cubicBezTo>
                    <a:pt x="766208" y="516861"/>
                    <a:pt x="753129" y="517280"/>
                    <a:pt x="741857" y="512051"/>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0" name="Google Shape;2677;p47">
              <a:extLst>
                <a:ext uri="{FF2B5EF4-FFF2-40B4-BE49-F238E27FC236}">
                  <a16:creationId xmlns:a16="http://schemas.microsoft.com/office/drawing/2014/main" id="{5D3331C9-3403-6F13-2C87-4B66231C85FE}"/>
                </a:ext>
              </a:extLst>
            </p:cNvPr>
            <p:cNvSpPr/>
            <p:nvPr/>
          </p:nvSpPr>
          <p:spPr>
            <a:xfrm>
              <a:off x="3471751" y="3400145"/>
              <a:ext cx="266623" cy="154042"/>
            </a:xfrm>
            <a:custGeom>
              <a:avLst/>
              <a:gdLst/>
              <a:ahLst/>
              <a:cxnLst/>
              <a:rect l="l" t="t" r="r" b="b"/>
              <a:pathLst>
                <a:path w="266623" h="154042" extrusionOk="0">
                  <a:moveTo>
                    <a:pt x="116724" y="150482"/>
                  </a:moveTo>
                  <a:lnTo>
                    <a:pt x="6090" y="86474"/>
                  </a:lnTo>
                  <a:cubicBezTo>
                    <a:pt x="-2940" y="81235"/>
                    <a:pt x="-1799" y="72091"/>
                    <a:pt x="8656" y="66091"/>
                  </a:cubicBezTo>
                  <a:lnTo>
                    <a:pt x="114253" y="4940"/>
                  </a:lnTo>
                  <a:cubicBezTo>
                    <a:pt x="125088" y="-1099"/>
                    <a:pt x="138138" y="-1632"/>
                    <a:pt x="149420" y="3511"/>
                  </a:cubicBezTo>
                  <a:lnTo>
                    <a:pt x="260340" y="67519"/>
                  </a:lnTo>
                  <a:cubicBezTo>
                    <a:pt x="269845" y="72758"/>
                    <a:pt x="268229" y="81902"/>
                    <a:pt x="257774" y="87903"/>
                  </a:cubicBezTo>
                  <a:lnTo>
                    <a:pt x="152177" y="149053"/>
                  </a:lnTo>
                  <a:cubicBezTo>
                    <a:pt x="141256" y="155159"/>
                    <a:pt x="128092" y="155692"/>
                    <a:pt x="116724"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1" name="Google Shape;2678;p47">
              <a:extLst>
                <a:ext uri="{FF2B5EF4-FFF2-40B4-BE49-F238E27FC236}">
                  <a16:creationId xmlns:a16="http://schemas.microsoft.com/office/drawing/2014/main" id="{99AD9314-D890-2DE1-0D7E-42E7DCA7362E}"/>
                </a:ext>
              </a:extLst>
            </p:cNvPr>
            <p:cNvSpPr/>
            <p:nvPr/>
          </p:nvSpPr>
          <p:spPr>
            <a:xfrm>
              <a:off x="3628284" y="3490390"/>
              <a:ext cx="266442" cy="154037"/>
            </a:xfrm>
            <a:custGeom>
              <a:avLst/>
              <a:gdLst/>
              <a:ahLst/>
              <a:cxnLst/>
              <a:rect l="l" t="t" r="r" b="b"/>
              <a:pathLst>
                <a:path w="266442" h="154037" extrusionOk="0">
                  <a:moveTo>
                    <a:pt x="116733" y="150534"/>
                  </a:moveTo>
                  <a:lnTo>
                    <a:pt x="6098" y="86431"/>
                  </a:lnTo>
                  <a:cubicBezTo>
                    <a:pt x="-2931" y="81192"/>
                    <a:pt x="-1790" y="72143"/>
                    <a:pt x="8570" y="66047"/>
                  </a:cubicBezTo>
                  <a:lnTo>
                    <a:pt x="114262" y="4992"/>
                  </a:lnTo>
                  <a:cubicBezTo>
                    <a:pt x="125078" y="-1075"/>
                    <a:pt x="138128" y="-1647"/>
                    <a:pt x="149429" y="3468"/>
                  </a:cubicBezTo>
                  <a:lnTo>
                    <a:pt x="260159" y="67571"/>
                  </a:lnTo>
                  <a:cubicBezTo>
                    <a:pt x="269664" y="72810"/>
                    <a:pt x="268048" y="81859"/>
                    <a:pt x="257593" y="87955"/>
                  </a:cubicBezTo>
                  <a:lnTo>
                    <a:pt x="151996" y="149010"/>
                  </a:lnTo>
                  <a:cubicBezTo>
                    <a:pt x="141160" y="155125"/>
                    <a:pt x="128053" y="155697"/>
                    <a:pt x="116733" y="150534"/>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2" name="Google Shape;2679;p47">
              <a:extLst>
                <a:ext uri="{FF2B5EF4-FFF2-40B4-BE49-F238E27FC236}">
                  <a16:creationId xmlns:a16="http://schemas.microsoft.com/office/drawing/2014/main" id="{7B5E14AA-E46E-9AFC-771D-4B19F2AD7E60}"/>
                </a:ext>
              </a:extLst>
            </p:cNvPr>
            <p:cNvSpPr/>
            <p:nvPr/>
          </p:nvSpPr>
          <p:spPr>
            <a:xfrm>
              <a:off x="3784546" y="3581216"/>
              <a:ext cx="266667" cy="153993"/>
            </a:xfrm>
            <a:custGeom>
              <a:avLst/>
              <a:gdLst/>
              <a:ahLst/>
              <a:cxnLst/>
              <a:rect l="l" t="t" r="r" b="b"/>
              <a:pathLst>
                <a:path w="266667" h="153993" extrusionOk="0">
                  <a:moveTo>
                    <a:pt x="117013" y="150482"/>
                  </a:moveTo>
                  <a:lnTo>
                    <a:pt x="6284" y="86474"/>
                  </a:lnTo>
                  <a:cubicBezTo>
                    <a:pt x="-3221" y="81235"/>
                    <a:pt x="-1605" y="72091"/>
                    <a:pt x="8850" y="66091"/>
                  </a:cubicBezTo>
                  <a:lnTo>
                    <a:pt x="114447" y="4940"/>
                  </a:lnTo>
                  <a:cubicBezTo>
                    <a:pt x="125311" y="-1099"/>
                    <a:pt x="138389" y="-1632"/>
                    <a:pt x="149709" y="3511"/>
                  </a:cubicBezTo>
                  <a:lnTo>
                    <a:pt x="260344" y="67519"/>
                  </a:lnTo>
                  <a:cubicBezTo>
                    <a:pt x="269849" y="72758"/>
                    <a:pt x="268328" y="81902"/>
                    <a:pt x="257873" y="87903"/>
                  </a:cubicBezTo>
                  <a:lnTo>
                    <a:pt x="152276" y="149053"/>
                  </a:lnTo>
                  <a:cubicBezTo>
                    <a:pt x="141412" y="155092"/>
                    <a:pt x="128333" y="155626"/>
                    <a:pt x="117013"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3" name="Google Shape;2680;p47">
              <a:extLst>
                <a:ext uri="{FF2B5EF4-FFF2-40B4-BE49-F238E27FC236}">
                  <a16:creationId xmlns:a16="http://schemas.microsoft.com/office/drawing/2014/main" id="{AB185BC9-EDEE-E235-0706-87756DA8BB0A}"/>
                </a:ext>
              </a:extLst>
            </p:cNvPr>
            <p:cNvSpPr/>
            <p:nvPr/>
          </p:nvSpPr>
          <p:spPr>
            <a:xfrm>
              <a:off x="3941088" y="3671799"/>
              <a:ext cx="266351" cy="153784"/>
            </a:xfrm>
            <a:custGeom>
              <a:avLst/>
              <a:gdLst/>
              <a:ahLst/>
              <a:cxnLst/>
              <a:rect l="l" t="t" r="r" b="b"/>
              <a:pathLst>
                <a:path w="266351" h="153784" extrusionOk="0">
                  <a:moveTo>
                    <a:pt x="117013" y="150101"/>
                  </a:moveTo>
                  <a:lnTo>
                    <a:pt x="6284" y="86093"/>
                  </a:lnTo>
                  <a:cubicBezTo>
                    <a:pt x="-3221" y="80854"/>
                    <a:pt x="-1605" y="71710"/>
                    <a:pt x="8850" y="65710"/>
                  </a:cubicBezTo>
                  <a:lnTo>
                    <a:pt x="114162" y="4940"/>
                  </a:lnTo>
                  <a:cubicBezTo>
                    <a:pt x="125026" y="-1099"/>
                    <a:pt x="138104" y="-1632"/>
                    <a:pt x="149424" y="3511"/>
                  </a:cubicBezTo>
                  <a:lnTo>
                    <a:pt x="260059" y="67519"/>
                  </a:lnTo>
                  <a:cubicBezTo>
                    <a:pt x="269564" y="72758"/>
                    <a:pt x="267948" y="81902"/>
                    <a:pt x="257588" y="87903"/>
                  </a:cubicBezTo>
                  <a:lnTo>
                    <a:pt x="152181" y="149053"/>
                  </a:lnTo>
                  <a:cubicBezTo>
                    <a:pt x="141288" y="154968"/>
                    <a:pt x="128238" y="155359"/>
                    <a:pt x="117013" y="150101"/>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4" name="Google Shape;2681;p47">
              <a:extLst>
                <a:ext uri="{FF2B5EF4-FFF2-40B4-BE49-F238E27FC236}">
                  <a16:creationId xmlns:a16="http://schemas.microsoft.com/office/drawing/2014/main" id="{C78FEA98-37AB-5DFD-FE55-BB07438273CC}"/>
                </a:ext>
              </a:extLst>
            </p:cNvPr>
            <p:cNvSpPr/>
            <p:nvPr/>
          </p:nvSpPr>
          <p:spPr>
            <a:xfrm>
              <a:off x="4097622" y="3762381"/>
              <a:ext cx="266636" cy="153993"/>
            </a:xfrm>
            <a:custGeom>
              <a:avLst/>
              <a:gdLst/>
              <a:ahLst/>
              <a:cxnLst/>
              <a:rect l="l" t="t" r="r" b="b"/>
              <a:pathLst>
                <a:path w="266636" h="153993" extrusionOk="0">
                  <a:moveTo>
                    <a:pt x="116927" y="150482"/>
                  </a:moveTo>
                  <a:lnTo>
                    <a:pt x="6292" y="86474"/>
                  </a:lnTo>
                  <a:cubicBezTo>
                    <a:pt x="-3212" y="81235"/>
                    <a:pt x="-1597" y="72091"/>
                    <a:pt x="8764" y="66091"/>
                  </a:cubicBezTo>
                  <a:lnTo>
                    <a:pt x="114456" y="4940"/>
                  </a:lnTo>
                  <a:cubicBezTo>
                    <a:pt x="125291" y="-1099"/>
                    <a:pt x="138341" y="-1632"/>
                    <a:pt x="149623" y="3511"/>
                  </a:cubicBezTo>
                  <a:lnTo>
                    <a:pt x="260353" y="67519"/>
                  </a:lnTo>
                  <a:cubicBezTo>
                    <a:pt x="269857" y="72758"/>
                    <a:pt x="268241" y="81902"/>
                    <a:pt x="257786" y="87903"/>
                  </a:cubicBezTo>
                  <a:lnTo>
                    <a:pt x="152189" y="149053"/>
                  </a:lnTo>
                  <a:cubicBezTo>
                    <a:pt x="141325" y="155092"/>
                    <a:pt x="128247" y="155626"/>
                    <a:pt x="116927"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5" name="Google Shape;2682;p47">
              <a:extLst>
                <a:ext uri="{FF2B5EF4-FFF2-40B4-BE49-F238E27FC236}">
                  <a16:creationId xmlns:a16="http://schemas.microsoft.com/office/drawing/2014/main" id="{DE37BF69-56CA-F313-2798-CEB8297AAF44}"/>
                </a:ext>
              </a:extLst>
            </p:cNvPr>
            <p:cNvSpPr/>
            <p:nvPr/>
          </p:nvSpPr>
          <p:spPr>
            <a:xfrm>
              <a:off x="4254133" y="3852876"/>
              <a:ext cx="266854" cy="154172"/>
            </a:xfrm>
            <a:custGeom>
              <a:avLst/>
              <a:gdLst/>
              <a:ahLst/>
              <a:cxnLst/>
              <a:rect l="l" t="t" r="r" b="b"/>
              <a:pathLst>
                <a:path w="266854" h="154172" extrusionOk="0">
                  <a:moveTo>
                    <a:pt x="116959" y="150570"/>
                  </a:moveTo>
                  <a:lnTo>
                    <a:pt x="6324" y="86466"/>
                  </a:lnTo>
                  <a:cubicBezTo>
                    <a:pt x="-3181" y="81228"/>
                    <a:pt x="-1660" y="72179"/>
                    <a:pt x="8795" y="66083"/>
                  </a:cubicBezTo>
                  <a:lnTo>
                    <a:pt x="114772" y="5028"/>
                  </a:lnTo>
                  <a:cubicBezTo>
                    <a:pt x="125608" y="-1087"/>
                    <a:pt x="138715" y="-1659"/>
                    <a:pt x="150035" y="3504"/>
                  </a:cubicBezTo>
                  <a:lnTo>
                    <a:pt x="260764" y="67607"/>
                  </a:lnTo>
                  <a:cubicBezTo>
                    <a:pt x="269794" y="72846"/>
                    <a:pt x="268653" y="81894"/>
                    <a:pt x="258198" y="87990"/>
                  </a:cubicBezTo>
                  <a:lnTo>
                    <a:pt x="152601" y="149046"/>
                  </a:lnTo>
                  <a:cubicBezTo>
                    <a:pt x="141661" y="155294"/>
                    <a:pt x="128383" y="155865"/>
                    <a:pt x="116959" y="150570"/>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6" name="Google Shape;2683;p47">
              <a:extLst>
                <a:ext uri="{FF2B5EF4-FFF2-40B4-BE49-F238E27FC236}">
                  <a16:creationId xmlns:a16="http://schemas.microsoft.com/office/drawing/2014/main" id="{1AD2F51D-7D23-54EB-B379-DB2B00989C76}"/>
                </a:ext>
              </a:extLst>
            </p:cNvPr>
            <p:cNvSpPr/>
            <p:nvPr/>
          </p:nvSpPr>
          <p:spPr>
            <a:xfrm>
              <a:off x="4410814" y="3943451"/>
              <a:ext cx="266442" cy="153993"/>
            </a:xfrm>
            <a:custGeom>
              <a:avLst/>
              <a:gdLst/>
              <a:ahLst/>
              <a:cxnLst/>
              <a:rect l="l" t="t" r="r" b="b"/>
              <a:pathLst>
                <a:path w="266442" h="153993" extrusionOk="0">
                  <a:moveTo>
                    <a:pt x="116819" y="150482"/>
                  </a:moveTo>
                  <a:lnTo>
                    <a:pt x="6089" y="86474"/>
                  </a:lnTo>
                  <a:cubicBezTo>
                    <a:pt x="-2940" y="81235"/>
                    <a:pt x="-1799" y="72091"/>
                    <a:pt x="8656" y="66091"/>
                  </a:cubicBezTo>
                  <a:lnTo>
                    <a:pt x="114253" y="4940"/>
                  </a:lnTo>
                  <a:cubicBezTo>
                    <a:pt x="125117" y="-1099"/>
                    <a:pt x="138195" y="-1632"/>
                    <a:pt x="149516" y="3511"/>
                  </a:cubicBezTo>
                  <a:lnTo>
                    <a:pt x="260150" y="67519"/>
                  </a:lnTo>
                  <a:cubicBezTo>
                    <a:pt x="269655" y="72758"/>
                    <a:pt x="268039" y="81902"/>
                    <a:pt x="257679" y="87903"/>
                  </a:cubicBezTo>
                  <a:lnTo>
                    <a:pt x="151987" y="149053"/>
                  </a:lnTo>
                  <a:cubicBezTo>
                    <a:pt x="141151" y="155092"/>
                    <a:pt x="128101" y="155626"/>
                    <a:pt x="116819"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7" name="Google Shape;2684;p47">
              <a:extLst>
                <a:ext uri="{FF2B5EF4-FFF2-40B4-BE49-F238E27FC236}">
                  <a16:creationId xmlns:a16="http://schemas.microsoft.com/office/drawing/2014/main" id="{F5B50FB8-8249-FBB7-184E-B7AC29CCC3B0}"/>
                </a:ext>
              </a:extLst>
            </p:cNvPr>
            <p:cNvSpPr/>
            <p:nvPr/>
          </p:nvSpPr>
          <p:spPr>
            <a:xfrm>
              <a:off x="4567356" y="4034034"/>
              <a:ext cx="266239" cy="153993"/>
            </a:xfrm>
            <a:custGeom>
              <a:avLst/>
              <a:gdLst/>
              <a:ahLst/>
              <a:cxnLst/>
              <a:rect l="l" t="t" r="r" b="b"/>
              <a:pathLst>
                <a:path w="266239" h="153993" extrusionOk="0">
                  <a:moveTo>
                    <a:pt x="116819" y="150482"/>
                  </a:moveTo>
                  <a:lnTo>
                    <a:pt x="6089" y="86474"/>
                  </a:lnTo>
                  <a:cubicBezTo>
                    <a:pt x="-2940" y="81235"/>
                    <a:pt x="-1799" y="72091"/>
                    <a:pt x="8656" y="66090"/>
                  </a:cubicBezTo>
                  <a:lnTo>
                    <a:pt x="114253" y="4940"/>
                  </a:lnTo>
                  <a:cubicBezTo>
                    <a:pt x="125117" y="-1099"/>
                    <a:pt x="138195" y="-1632"/>
                    <a:pt x="149515" y="3511"/>
                  </a:cubicBezTo>
                  <a:lnTo>
                    <a:pt x="260150" y="67519"/>
                  </a:lnTo>
                  <a:cubicBezTo>
                    <a:pt x="269180" y="72758"/>
                    <a:pt x="268039" y="81902"/>
                    <a:pt x="257584" y="87903"/>
                  </a:cubicBezTo>
                  <a:lnTo>
                    <a:pt x="151987" y="149053"/>
                  </a:lnTo>
                  <a:cubicBezTo>
                    <a:pt x="141151" y="155092"/>
                    <a:pt x="128101" y="155625"/>
                    <a:pt x="116819"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8" name="Google Shape;2685;p47">
              <a:extLst>
                <a:ext uri="{FF2B5EF4-FFF2-40B4-BE49-F238E27FC236}">
                  <a16:creationId xmlns:a16="http://schemas.microsoft.com/office/drawing/2014/main" id="{7701A6C6-23D2-4522-AB2B-48D03107376E}"/>
                </a:ext>
              </a:extLst>
            </p:cNvPr>
            <p:cNvSpPr/>
            <p:nvPr/>
          </p:nvSpPr>
          <p:spPr>
            <a:xfrm>
              <a:off x="4723985" y="4124617"/>
              <a:ext cx="266248" cy="154017"/>
            </a:xfrm>
            <a:custGeom>
              <a:avLst/>
              <a:gdLst/>
              <a:ahLst/>
              <a:cxnLst/>
              <a:rect l="l" t="t" r="r" b="b"/>
              <a:pathLst>
                <a:path w="266248" h="154017" extrusionOk="0">
                  <a:moveTo>
                    <a:pt x="116638" y="150482"/>
                  </a:moveTo>
                  <a:lnTo>
                    <a:pt x="6098" y="86474"/>
                  </a:lnTo>
                  <a:cubicBezTo>
                    <a:pt x="-2931" y="81235"/>
                    <a:pt x="-1790" y="72091"/>
                    <a:pt x="8570" y="66091"/>
                  </a:cubicBezTo>
                  <a:lnTo>
                    <a:pt x="114262" y="4940"/>
                  </a:lnTo>
                  <a:cubicBezTo>
                    <a:pt x="125097" y="-1099"/>
                    <a:pt x="138147" y="-1632"/>
                    <a:pt x="149429" y="3511"/>
                  </a:cubicBezTo>
                  <a:lnTo>
                    <a:pt x="260159" y="67519"/>
                  </a:lnTo>
                  <a:cubicBezTo>
                    <a:pt x="269188" y="72758"/>
                    <a:pt x="268048" y="81902"/>
                    <a:pt x="257592" y="87903"/>
                  </a:cubicBezTo>
                  <a:lnTo>
                    <a:pt x="151996" y="149053"/>
                  </a:lnTo>
                  <a:cubicBezTo>
                    <a:pt x="141103" y="155130"/>
                    <a:pt x="127977" y="155654"/>
                    <a:pt x="116638"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9" name="Google Shape;2686;p47">
              <a:extLst>
                <a:ext uri="{FF2B5EF4-FFF2-40B4-BE49-F238E27FC236}">
                  <a16:creationId xmlns:a16="http://schemas.microsoft.com/office/drawing/2014/main" id="{14AC0697-A08B-EB43-8408-E2245A29E7D9}"/>
                </a:ext>
              </a:extLst>
            </p:cNvPr>
            <p:cNvSpPr/>
            <p:nvPr/>
          </p:nvSpPr>
          <p:spPr>
            <a:xfrm>
              <a:off x="4880346" y="4215112"/>
              <a:ext cx="266334" cy="154040"/>
            </a:xfrm>
            <a:custGeom>
              <a:avLst/>
              <a:gdLst/>
              <a:ahLst/>
              <a:cxnLst/>
              <a:rect l="l" t="t" r="r" b="b"/>
              <a:pathLst>
                <a:path w="266334" h="154040" extrusionOk="0">
                  <a:moveTo>
                    <a:pt x="116819" y="150570"/>
                  </a:moveTo>
                  <a:lnTo>
                    <a:pt x="6090" y="86466"/>
                  </a:lnTo>
                  <a:cubicBezTo>
                    <a:pt x="-2940" y="81228"/>
                    <a:pt x="-1799" y="72179"/>
                    <a:pt x="8656" y="66083"/>
                  </a:cubicBezTo>
                  <a:lnTo>
                    <a:pt x="114253" y="5028"/>
                  </a:lnTo>
                  <a:cubicBezTo>
                    <a:pt x="125088" y="-1087"/>
                    <a:pt x="138195" y="-1659"/>
                    <a:pt x="149515" y="3504"/>
                  </a:cubicBezTo>
                  <a:lnTo>
                    <a:pt x="260245" y="67607"/>
                  </a:lnTo>
                  <a:cubicBezTo>
                    <a:pt x="269275" y="72750"/>
                    <a:pt x="268134" y="81894"/>
                    <a:pt x="257679" y="87990"/>
                  </a:cubicBezTo>
                  <a:lnTo>
                    <a:pt x="152082" y="149046"/>
                  </a:lnTo>
                  <a:cubicBezTo>
                    <a:pt x="141227" y="155122"/>
                    <a:pt x="128149" y="155685"/>
                    <a:pt x="116819" y="150570"/>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0" name="Google Shape;2687;p47">
              <a:extLst>
                <a:ext uri="{FF2B5EF4-FFF2-40B4-BE49-F238E27FC236}">
                  <a16:creationId xmlns:a16="http://schemas.microsoft.com/office/drawing/2014/main" id="{A83FAB8B-17B7-C043-BEB2-9059149A15A1}"/>
                </a:ext>
              </a:extLst>
            </p:cNvPr>
            <p:cNvSpPr/>
            <p:nvPr/>
          </p:nvSpPr>
          <p:spPr>
            <a:xfrm>
              <a:off x="5036888" y="4305687"/>
              <a:ext cx="266442" cy="153993"/>
            </a:xfrm>
            <a:custGeom>
              <a:avLst/>
              <a:gdLst/>
              <a:ahLst/>
              <a:cxnLst/>
              <a:rect l="l" t="t" r="r" b="b"/>
              <a:pathLst>
                <a:path w="266442" h="153993" extrusionOk="0">
                  <a:moveTo>
                    <a:pt x="116819" y="150482"/>
                  </a:moveTo>
                  <a:lnTo>
                    <a:pt x="6090" y="86474"/>
                  </a:lnTo>
                  <a:cubicBezTo>
                    <a:pt x="-2940" y="81235"/>
                    <a:pt x="-1799" y="72091"/>
                    <a:pt x="8656" y="66091"/>
                  </a:cubicBezTo>
                  <a:lnTo>
                    <a:pt x="114253" y="4940"/>
                  </a:lnTo>
                  <a:cubicBezTo>
                    <a:pt x="125117" y="-1099"/>
                    <a:pt x="138195" y="-1632"/>
                    <a:pt x="149515" y="3511"/>
                  </a:cubicBezTo>
                  <a:lnTo>
                    <a:pt x="260150" y="67519"/>
                  </a:lnTo>
                  <a:cubicBezTo>
                    <a:pt x="269655" y="72758"/>
                    <a:pt x="268039" y="81902"/>
                    <a:pt x="257679" y="87903"/>
                  </a:cubicBezTo>
                  <a:lnTo>
                    <a:pt x="151987" y="149053"/>
                  </a:lnTo>
                  <a:cubicBezTo>
                    <a:pt x="141151" y="155092"/>
                    <a:pt x="128101" y="155626"/>
                    <a:pt x="116819"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1" name="Google Shape;2688;p47">
              <a:extLst>
                <a:ext uri="{FF2B5EF4-FFF2-40B4-BE49-F238E27FC236}">
                  <a16:creationId xmlns:a16="http://schemas.microsoft.com/office/drawing/2014/main" id="{3215E6A1-B753-A0EE-5FBF-4148583FAB37}"/>
                </a:ext>
              </a:extLst>
            </p:cNvPr>
            <p:cNvSpPr/>
            <p:nvPr/>
          </p:nvSpPr>
          <p:spPr>
            <a:xfrm>
              <a:off x="5193145" y="4396270"/>
              <a:ext cx="266239" cy="154284"/>
            </a:xfrm>
            <a:custGeom>
              <a:avLst/>
              <a:gdLst/>
              <a:ahLst/>
              <a:cxnLst/>
              <a:rect l="l" t="t" r="r" b="b"/>
              <a:pathLst>
                <a:path w="266239" h="154284" extrusionOk="0">
                  <a:moveTo>
                    <a:pt x="116724" y="150482"/>
                  </a:moveTo>
                  <a:lnTo>
                    <a:pt x="6089" y="86474"/>
                  </a:lnTo>
                  <a:cubicBezTo>
                    <a:pt x="-2940" y="81235"/>
                    <a:pt x="-1799" y="72091"/>
                    <a:pt x="8656" y="66090"/>
                  </a:cubicBezTo>
                  <a:lnTo>
                    <a:pt x="114253" y="4940"/>
                  </a:lnTo>
                  <a:cubicBezTo>
                    <a:pt x="125088" y="-1099"/>
                    <a:pt x="138138" y="-1632"/>
                    <a:pt x="149420" y="3511"/>
                  </a:cubicBezTo>
                  <a:lnTo>
                    <a:pt x="260150" y="67519"/>
                  </a:lnTo>
                  <a:cubicBezTo>
                    <a:pt x="269180" y="72758"/>
                    <a:pt x="268039" y="81902"/>
                    <a:pt x="257584" y="87903"/>
                  </a:cubicBezTo>
                  <a:lnTo>
                    <a:pt x="152272" y="149529"/>
                  </a:lnTo>
                  <a:cubicBezTo>
                    <a:pt x="141256" y="155511"/>
                    <a:pt x="128044" y="155873"/>
                    <a:pt x="116724"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2" name="Google Shape;2689;p47">
              <a:extLst>
                <a:ext uri="{FF2B5EF4-FFF2-40B4-BE49-F238E27FC236}">
                  <a16:creationId xmlns:a16="http://schemas.microsoft.com/office/drawing/2014/main" id="{54CBEE3C-FFC7-0C33-F8C3-FA8316258833}"/>
                </a:ext>
              </a:extLst>
            </p:cNvPr>
            <p:cNvSpPr/>
            <p:nvPr/>
          </p:nvSpPr>
          <p:spPr>
            <a:xfrm>
              <a:off x="3196776" y="3241078"/>
              <a:ext cx="384874" cy="222382"/>
            </a:xfrm>
            <a:custGeom>
              <a:avLst/>
              <a:gdLst/>
              <a:ahLst/>
              <a:cxnLst/>
              <a:rect l="l" t="t" r="r" b="b"/>
              <a:pathLst>
                <a:path w="384874" h="222382" extrusionOk="0">
                  <a:moveTo>
                    <a:pt x="235252" y="218871"/>
                  </a:moveTo>
                  <a:lnTo>
                    <a:pt x="6284" y="86474"/>
                  </a:lnTo>
                  <a:cubicBezTo>
                    <a:pt x="-3221" y="81235"/>
                    <a:pt x="-1605" y="72091"/>
                    <a:pt x="8850" y="66090"/>
                  </a:cubicBezTo>
                  <a:lnTo>
                    <a:pt x="114447" y="4940"/>
                  </a:lnTo>
                  <a:cubicBezTo>
                    <a:pt x="125311" y="-1099"/>
                    <a:pt x="138389" y="-1632"/>
                    <a:pt x="149709" y="3511"/>
                  </a:cubicBezTo>
                  <a:lnTo>
                    <a:pt x="378582" y="135909"/>
                  </a:lnTo>
                  <a:cubicBezTo>
                    <a:pt x="388087" y="141147"/>
                    <a:pt x="386471" y="150291"/>
                    <a:pt x="376111" y="156292"/>
                  </a:cubicBezTo>
                  <a:lnTo>
                    <a:pt x="270419" y="217443"/>
                  </a:lnTo>
                  <a:cubicBezTo>
                    <a:pt x="259584" y="223482"/>
                    <a:pt x="246534" y="224015"/>
                    <a:pt x="235252" y="218871"/>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3" name="Google Shape;2690;p47">
              <a:extLst>
                <a:ext uri="{FF2B5EF4-FFF2-40B4-BE49-F238E27FC236}">
                  <a16:creationId xmlns:a16="http://schemas.microsoft.com/office/drawing/2014/main" id="{7F83B3DA-8D9F-0665-A433-9575D37BC617}"/>
                </a:ext>
              </a:extLst>
            </p:cNvPr>
            <p:cNvSpPr/>
            <p:nvPr/>
          </p:nvSpPr>
          <p:spPr>
            <a:xfrm>
              <a:off x="3242171" y="3443016"/>
              <a:ext cx="266280" cy="153882"/>
            </a:xfrm>
            <a:custGeom>
              <a:avLst/>
              <a:gdLst/>
              <a:ahLst/>
              <a:cxnLst/>
              <a:rect l="l" t="t" r="r" b="b"/>
              <a:pathLst>
                <a:path w="266280" h="153882" extrusionOk="0">
                  <a:moveTo>
                    <a:pt x="116765" y="150284"/>
                  </a:moveTo>
                  <a:lnTo>
                    <a:pt x="6131" y="86466"/>
                  </a:lnTo>
                  <a:cubicBezTo>
                    <a:pt x="-2899" y="81228"/>
                    <a:pt x="-1853" y="72179"/>
                    <a:pt x="8602" y="66083"/>
                  </a:cubicBezTo>
                  <a:lnTo>
                    <a:pt x="114199" y="5028"/>
                  </a:lnTo>
                  <a:cubicBezTo>
                    <a:pt x="125034" y="-1087"/>
                    <a:pt x="138141" y="-1659"/>
                    <a:pt x="149461" y="3504"/>
                  </a:cubicBezTo>
                  <a:lnTo>
                    <a:pt x="260191" y="67607"/>
                  </a:lnTo>
                  <a:cubicBezTo>
                    <a:pt x="269220" y="72750"/>
                    <a:pt x="268080" y="81894"/>
                    <a:pt x="257625" y="87990"/>
                  </a:cubicBezTo>
                  <a:lnTo>
                    <a:pt x="152028" y="149046"/>
                  </a:lnTo>
                  <a:cubicBezTo>
                    <a:pt x="141135" y="155027"/>
                    <a:pt x="128057" y="155484"/>
                    <a:pt x="116765" y="150284"/>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4" name="Google Shape;2691;p47">
              <a:extLst>
                <a:ext uri="{FF2B5EF4-FFF2-40B4-BE49-F238E27FC236}">
                  <a16:creationId xmlns:a16="http://schemas.microsoft.com/office/drawing/2014/main" id="{F3BC5C18-B819-24A0-0669-CA2501724A6B}"/>
                </a:ext>
              </a:extLst>
            </p:cNvPr>
            <p:cNvSpPr/>
            <p:nvPr/>
          </p:nvSpPr>
          <p:spPr>
            <a:xfrm>
              <a:off x="3398660" y="3533591"/>
              <a:ext cx="266442" cy="153993"/>
            </a:xfrm>
            <a:custGeom>
              <a:avLst/>
              <a:gdLst/>
              <a:ahLst/>
              <a:cxnLst/>
              <a:rect l="l" t="t" r="r" b="b"/>
              <a:pathLst>
                <a:path w="266442" h="153993" extrusionOk="0">
                  <a:moveTo>
                    <a:pt x="116819" y="150482"/>
                  </a:moveTo>
                  <a:lnTo>
                    <a:pt x="6090" y="86474"/>
                  </a:lnTo>
                  <a:cubicBezTo>
                    <a:pt x="-2940" y="81235"/>
                    <a:pt x="-1799" y="72091"/>
                    <a:pt x="8656" y="66091"/>
                  </a:cubicBezTo>
                  <a:lnTo>
                    <a:pt x="114253" y="4940"/>
                  </a:lnTo>
                  <a:cubicBezTo>
                    <a:pt x="125117" y="-1099"/>
                    <a:pt x="138195" y="-1632"/>
                    <a:pt x="149515" y="3511"/>
                  </a:cubicBezTo>
                  <a:lnTo>
                    <a:pt x="260150" y="67519"/>
                  </a:lnTo>
                  <a:cubicBezTo>
                    <a:pt x="269655" y="72758"/>
                    <a:pt x="268039" y="81902"/>
                    <a:pt x="257679" y="87903"/>
                  </a:cubicBezTo>
                  <a:lnTo>
                    <a:pt x="151987" y="149053"/>
                  </a:lnTo>
                  <a:cubicBezTo>
                    <a:pt x="141151" y="155092"/>
                    <a:pt x="128101" y="155626"/>
                    <a:pt x="116819"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5" name="Google Shape;2692;p47">
              <a:extLst>
                <a:ext uri="{FF2B5EF4-FFF2-40B4-BE49-F238E27FC236}">
                  <a16:creationId xmlns:a16="http://schemas.microsoft.com/office/drawing/2014/main" id="{EBB0FAF4-CFB7-B329-E2BD-A373C4E85D5E}"/>
                </a:ext>
              </a:extLst>
            </p:cNvPr>
            <p:cNvSpPr/>
            <p:nvPr/>
          </p:nvSpPr>
          <p:spPr>
            <a:xfrm>
              <a:off x="3554723" y="3624118"/>
              <a:ext cx="266722" cy="153784"/>
            </a:xfrm>
            <a:custGeom>
              <a:avLst/>
              <a:gdLst/>
              <a:ahLst/>
              <a:cxnLst/>
              <a:rect l="l" t="t" r="r" b="b"/>
              <a:pathLst>
                <a:path w="266722" h="153784" extrusionOk="0">
                  <a:moveTo>
                    <a:pt x="117203" y="150156"/>
                  </a:moveTo>
                  <a:lnTo>
                    <a:pt x="6284" y="86434"/>
                  </a:lnTo>
                  <a:cubicBezTo>
                    <a:pt x="-3221" y="81195"/>
                    <a:pt x="-1605" y="72147"/>
                    <a:pt x="8850" y="66051"/>
                  </a:cubicBezTo>
                  <a:lnTo>
                    <a:pt x="114447" y="4995"/>
                  </a:lnTo>
                  <a:cubicBezTo>
                    <a:pt x="125301" y="-1081"/>
                    <a:pt x="138380" y="-1644"/>
                    <a:pt x="149709" y="3471"/>
                  </a:cubicBezTo>
                  <a:lnTo>
                    <a:pt x="260439" y="67575"/>
                  </a:lnTo>
                  <a:cubicBezTo>
                    <a:pt x="269944" y="72813"/>
                    <a:pt x="268328" y="81862"/>
                    <a:pt x="257873" y="87958"/>
                  </a:cubicBezTo>
                  <a:lnTo>
                    <a:pt x="152276" y="149013"/>
                  </a:lnTo>
                  <a:cubicBezTo>
                    <a:pt x="141431" y="154947"/>
                    <a:pt x="128409" y="155367"/>
                    <a:pt x="117203" y="15015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6" name="Google Shape;2693;p47">
              <a:extLst>
                <a:ext uri="{FF2B5EF4-FFF2-40B4-BE49-F238E27FC236}">
                  <a16:creationId xmlns:a16="http://schemas.microsoft.com/office/drawing/2014/main" id="{EBA8A322-F635-49AF-E7EF-E3B921E9B2A1}"/>
                </a:ext>
              </a:extLst>
            </p:cNvPr>
            <p:cNvSpPr/>
            <p:nvPr/>
          </p:nvSpPr>
          <p:spPr>
            <a:xfrm>
              <a:off x="3711455" y="3714661"/>
              <a:ext cx="266433" cy="153993"/>
            </a:xfrm>
            <a:custGeom>
              <a:avLst/>
              <a:gdLst/>
              <a:ahLst/>
              <a:cxnLst/>
              <a:rect l="l" t="t" r="r" b="b"/>
              <a:pathLst>
                <a:path w="266433" h="153993" extrusionOk="0">
                  <a:moveTo>
                    <a:pt x="116918" y="150482"/>
                  </a:moveTo>
                  <a:lnTo>
                    <a:pt x="6284" y="86474"/>
                  </a:lnTo>
                  <a:cubicBezTo>
                    <a:pt x="-3221" y="81235"/>
                    <a:pt x="-1605" y="72091"/>
                    <a:pt x="8850" y="66090"/>
                  </a:cubicBezTo>
                  <a:lnTo>
                    <a:pt x="114447" y="4940"/>
                  </a:lnTo>
                  <a:cubicBezTo>
                    <a:pt x="125282" y="-1099"/>
                    <a:pt x="138332" y="-1632"/>
                    <a:pt x="149614" y="3511"/>
                  </a:cubicBezTo>
                  <a:lnTo>
                    <a:pt x="260344" y="67519"/>
                  </a:lnTo>
                  <a:cubicBezTo>
                    <a:pt x="269373" y="72758"/>
                    <a:pt x="268233" y="81902"/>
                    <a:pt x="257778" y="87903"/>
                  </a:cubicBezTo>
                  <a:lnTo>
                    <a:pt x="152181" y="149053"/>
                  </a:lnTo>
                  <a:cubicBezTo>
                    <a:pt x="141317" y="155092"/>
                    <a:pt x="128238" y="155625"/>
                    <a:pt x="116918"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7" name="Google Shape;2694;p47">
              <a:extLst>
                <a:ext uri="{FF2B5EF4-FFF2-40B4-BE49-F238E27FC236}">
                  <a16:creationId xmlns:a16="http://schemas.microsoft.com/office/drawing/2014/main" id="{809046F4-535D-9CBE-075F-3C118314789D}"/>
                </a:ext>
              </a:extLst>
            </p:cNvPr>
            <p:cNvSpPr/>
            <p:nvPr/>
          </p:nvSpPr>
          <p:spPr>
            <a:xfrm>
              <a:off x="3868572" y="3805244"/>
              <a:ext cx="266280" cy="154106"/>
            </a:xfrm>
            <a:custGeom>
              <a:avLst/>
              <a:gdLst/>
              <a:ahLst/>
              <a:cxnLst/>
              <a:rect l="l" t="t" r="r" b="b"/>
              <a:pathLst>
                <a:path w="266280" h="154106" extrusionOk="0">
                  <a:moveTo>
                    <a:pt x="116344" y="150482"/>
                  </a:moveTo>
                  <a:lnTo>
                    <a:pt x="6090" y="86474"/>
                  </a:lnTo>
                  <a:cubicBezTo>
                    <a:pt x="-2940" y="81235"/>
                    <a:pt x="-1799" y="72091"/>
                    <a:pt x="8656" y="66091"/>
                  </a:cubicBezTo>
                  <a:lnTo>
                    <a:pt x="114253" y="4940"/>
                  </a:lnTo>
                  <a:cubicBezTo>
                    <a:pt x="125117" y="-1099"/>
                    <a:pt x="138195" y="-1632"/>
                    <a:pt x="149515" y="3511"/>
                  </a:cubicBezTo>
                  <a:lnTo>
                    <a:pt x="260150" y="67519"/>
                  </a:lnTo>
                  <a:cubicBezTo>
                    <a:pt x="269179" y="72758"/>
                    <a:pt x="268134" y="81902"/>
                    <a:pt x="257679" y="87903"/>
                  </a:cubicBezTo>
                  <a:lnTo>
                    <a:pt x="152082" y="148958"/>
                  </a:lnTo>
                  <a:cubicBezTo>
                    <a:pt x="141123" y="155235"/>
                    <a:pt x="127797" y="155807"/>
                    <a:pt x="116344"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8" name="Google Shape;2695;p47">
              <a:extLst>
                <a:ext uri="{FF2B5EF4-FFF2-40B4-BE49-F238E27FC236}">
                  <a16:creationId xmlns:a16="http://schemas.microsoft.com/office/drawing/2014/main" id="{DFD1C2D9-9519-6594-D0B0-5692C994F775}"/>
                </a:ext>
              </a:extLst>
            </p:cNvPr>
            <p:cNvSpPr/>
            <p:nvPr/>
          </p:nvSpPr>
          <p:spPr>
            <a:xfrm>
              <a:off x="4024630" y="3895731"/>
              <a:ext cx="266248" cy="153993"/>
            </a:xfrm>
            <a:custGeom>
              <a:avLst/>
              <a:gdLst/>
              <a:ahLst/>
              <a:cxnLst/>
              <a:rect l="l" t="t" r="r" b="b"/>
              <a:pathLst>
                <a:path w="266248" h="153993" extrusionOk="0">
                  <a:moveTo>
                    <a:pt x="116733" y="150482"/>
                  </a:moveTo>
                  <a:lnTo>
                    <a:pt x="6098" y="86474"/>
                  </a:lnTo>
                  <a:cubicBezTo>
                    <a:pt x="-2931" y="81235"/>
                    <a:pt x="-1790" y="72091"/>
                    <a:pt x="8570" y="66091"/>
                  </a:cubicBezTo>
                  <a:lnTo>
                    <a:pt x="114262" y="4940"/>
                  </a:lnTo>
                  <a:cubicBezTo>
                    <a:pt x="125097" y="-1099"/>
                    <a:pt x="138147" y="-1632"/>
                    <a:pt x="149429" y="3511"/>
                  </a:cubicBezTo>
                  <a:lnTo>
                    <a:pt x="260159" y="67519"/>
                  </a:lnTo>
                  <a:cubicBezTo>
                    <a:pt x="269188" y="72758"/>
                    <a:pt x="268048" y="81902"/>
                    <a:pt x="257593" y="87903"/>
                  </a:cubicBezTo>
                  <a:lnTo>
                    <a:pt x="151996" y="149053"/>
                  </a:lnTo>
                  <a:cubicBezTo>
                    <a:pt x="141132" y="155092"/>
                    <a:pt x="128053" y="155626"/>
                    <a:pt x="116733"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9" name="Google Shape;2696;p47">
              <a:extLst>
                <a:ext uri="{FF2B5EF4-FFF2-40B4-BE49-F238E27FC236}">
                  <a16:creationId xmlns:a16="http://schemas.microsoft.com/office/drawing/2014/main" id="{43454775-CF4E-C10E-9769-53E17B5926B1}"/>
                </a:ext>
              </a:extLst>
            </p:cNvPr>
            <p:cNvSpPr/>
            <p:nvPr/>
          </p:nvSpPr>
          <p:spPr>
            <a:xfrm>
              <a:off x="4181086" y="3986314"/>
              <a:ext cx="266248" cy="153993"/>
            </a:xfrm>
            <a:custGeom>
              <a:avLst/>
              <a:gdLst/>
              <a:ahLst/>
              <a:cxnLst/>
              <a:rect l="l" t="t" r="r" b="b"/>
              <a:pathLst>
                <a:path w="266248" h="153993" extrusionOk="0">
                  <a:moveTo>
                    <a:pt x="116819" y="150482"/>
                  </a:moveTo>
                  <a:lnTo>
                    <a:pt x="6090" y="86474"/>
                  </a:lnTo>
                  <a:cubicBezTo>
                    <a:pt x="-2940" y="81235"/>
                    <a:pt x="-1799" y="72091"/>
                    <a:pt x="8656" y="66091"/>
                  </a:cubicBezTo>
                  <a:lnTo>
                    <a:pt x="114253" y="4940"/>
                  </a:lnTo>
                  <a:cubicBezTo>
                    <a:pt x="125117" y="-1099"/>
                    <a:pt x="138195" y="-1632"/>
                    <a:pt x="149515" y="3511"/>
                  </a:cubicBezTo>
                  <a:lnTo>
                    <a:pt x="260150" y="67519"/>
                  </a:lnTo>
                  <a:cubicBezTo>
                    <a:pt x="269179" y="72758"/>
                    <a:pt x="268039" y="81902"/>
                    <a:pt x="257679" y="87903"/>
                  </a:cubicBezTo>
                  <a:lnTo>
                    <a:pt x="152082" y="149053"/>
                  </a:lnTo>
                  <a:cubicBezTo>
                    <a:pt x="141218" y="155092"/>
                    <a:pt x="128139" y="155626"/>
                    <a:pt x="116819"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90" name="Google Shape;2697;p47">
              <a:extLst>
                <a:ext uri="{FF2B5EF4-FFF2-40B4-BE49-F238E27FC236}">
                  <a16:creationId xmlns:a16="http://schemas.microsoft.com/office/drawing/2014/main" id="{9FF4C1C5-1C04-FF8D-99E2-2A84B92C6139}"/>
                </a:ext>
              </a:extLst>
            </p:cNvPr>
            <p:cNvSpPr/>
            <p:nvPr/>
          </p:nvSpPr>
          <p:spPr>
            <a:xfrm>
              <a:off x="4337714" y="4076809"/>
              <a:ext cx="266248" cy="154040"/>
            </a:xfrm>
            <a:custGeom>
              <a:avLst/>
              <a:gdLst/>
              <a:ahLst/>
              <a:cxnLst/>
              <a:rect l="l" t="t" r="r" b="b"/>
              <a:pathLst>
                <a:path w="266248" h="154040" extrusionOk="0">
                  <a:moveTo>
                    <a:pt x="116733" y="150570"/>
                  </a:moveTo>
                  <a:lnTo>
                    <a:pt x="6098" y="86466"/>
                  </a:lnTo>
                  <a:cubicBezTo>
                    <a:pt x="-2931" y="81228"/>
                    <a:pt x="-1790" y="72179"/>
                    <a:pt x="8570" y="66083"/>
                  </a:cubicBezTo>
                  <a:lnTo>
                    <a:pt x="114262" y="5028"/>
                  </a:lnTo>
                  <a:cubicBezTo>
                    <a:pt x="125069" y="-1087"/>
                    <a:pt x="138138" y="-1659"/>
                    <a:pt x="149429" y="3504"/>
                  </a:cubicBezTo>
                  <a:lnTo>
                    <a:pt x="260159" y="67607"/>
                  </a:lnTo>
                  <a:cubicBezTo>
                    <a:pt x="269188" y="72750"/>
                    <a:pt x="268048" y="81894"/>
                    <a:pt x="257593" y="87990"/>
                  </a:cubicBezTo>
                  <a:lnTo>
                    <a:pt x="151995" y="149046"/>
                  </a:lnTo>
                  <a:cubicBezTo>
                    <a:pt x="141141" y="155122"/>
                    <a:pt x="128063" y="155684"/>
                    <a:pt x="116733" y="150570"/>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91" name="Google Shape;2698;p47">
              <a:extLst>
                <a:ext uri="{FF2B5EF4-FFF2-40B4-BE49-F238E27FC236}">
                  <a16:creationId xmlns:a16="http://schemas.microsoft.com/office/drawing/2014/main" id="{F960774D-55A6-E3EB-9560-B097CEC6622F}"/>
                </a:ext>
              </a:extLst>
            </p:cNvPr>
            <p:cNvSpPr/>
            <p:nvPr/>
          </p:nvSpPr>
          <p:spPr>
            <a:xfrm>
              <a:off x="4494075" y="4167384"/>
              <a:ext cx="266248" cy="153993"/>
            </a:xfrm>
            <a:custGeom>
              <a:avLst/>
              <a:gdLst/>
              <a:ahLst/>
              <a:cxnLst/>
              <a:rect l="l" t="t" r="r" b="b"/>
              <a:pathLst>
                <a:path w="266248" h="153993" extrusionOk="0">
                  <a:moveTo>
                    <a:pt x="116819" y="150482"/>
                  </a:moveTo>
                  <a:lnTo>
                    <a:pt x="6090" y="86474"/>
                  </a:lnTo>
                  <a:cubicBezTo>
                    <a:pt x="-2940" y="81235"/>
                    <a:pt x="-1799" y="72091"/>
                    <a:pt x="8656" y="66090"/>
                  </a:cubicBezTo>
                  <a:lnTo>
                    <a:pt x="114253" y="4940"/>
                  </a:lnTo>
                  <a:cubicBezTo>
                    <a:pt x="125117" y="-1099"/>
                    <a:pt x="138196" y="-1632"/>
                    <a:pt x="149515" y="3511"/>
                  </a:cubicBezTo>
                  <a:lnTo>
                    <a:pt x="260150" y="67519"/>
                  </a:lnTo>
                  <a:cubicBezTo>
                    <a:pt x="269179" y="72758"/>
                    <a:pt x="268039" y="81902"/>
                    <a:pt x="257679" y="87903"/>
                  </a:cubicBezTo>
                  <a:lnTo>
                    <a:pt x="151987" y="149053"/>
                  </a:lnTo>
                  <a:cubicBezTo>
                    <a:pt x="141151" y="155092"/>
                    <a:pt x="128101" y="155625"/>
                    <a:pt x="116819"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92" name="Google Shape;2699;p47">
              <a:extLst>
                <a:ext uri="{FF2B5EF4-FFF2-40B4-BE49-F238E27FC236}">
                  <a16:creationId xmlns:a16="http://schemas.microsoft.com/office/drawing/2014/main" id="{EE106E29-751A-6979-48FD-7CF392CDE8FF}"/>
                </a:ext>
              </a:extLst>
            </p:cNvPr>
            <p:cNvSpPr/>
            <p:nvPr/>
          </p:nvSpPr>
          <p:spPr>
            <a:xfrm>
              <a:off x="4650609" y="4257915"/>
              <a:ext cx="266153" cy="154012"/>
            </a:xfrm>
            <a:custGeom>
              <a:avLst/>
              <a:gdLst/>
              <a:ahLst/>
              <a:cxnLst/>
              <a:rect l="l" t="t" r="r" b="b"/>
              <a:pathLst>
                <a:path w="266153" h="154012" extrusionOk="0">
                  <a:moveTo>
                    <a:pt x="116733" y="150534"/>
                  </a:moveTo>
                  <a:lnTo>
                    <a:pt x="6098" y="86431"/>
                  </a:lnTo>
                  <a:cubicBezTo>
                    <a:pt x="-2931" y="81287"/>
                    <a:pt x="-1790" y="72144"/>
                    <a:pt x="8570" y="66047"/>
                  </a:cubicBezTo>
                  <a:lnTo>
                    <a:pt x="114262" y="4992"/>
                  </a:lnTo>
                  <a:cubicBezTo>
                    <a:pt x="125078" y="-1075"/>
                    <a:pt x="138128" y="-1647"/>
                    <a:pt x="149429" y="3468"/>
                  </a:cubicBezTo>
                  <a:lnTo>
                    <a:pt x="260064" y="67571"/>
                  </a:lnTo>
                  <a:cubicBezTo>
                    <a:pt x="269093" y="72810"/>
                    <a:pt x="267953" y="81859"/>
                    <a:pt x="257498" y="87955"/>
                  </a:cubicBezTo>
                  <a:lnTo>
                    <a:pt x="151900" y="149010"/>
                  </a:lnTo>
                  <a:cubicBezTo>
                    <a:pt x="141084" y="155097"/>
                    <a:pt x="128034" y="155659"/>
                    <a:pt x="116733" y="150534"/>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93" name="Google Shape;2700;p47">
              <a:extLst>
                <a:ext uri="{FF2B5EF4-FFF2-40B4-BE49-F238E27FC236}">
                  <a16:creationId xmlns:a16="http://schemas.microsoft.com/office/drawing/2014/main" id="{B213BDF3-B87C-7B82-0302-86AD1BADE246}"/>
                </a:ext>
              </a:extLst>
            </p:cNvPr>
            <p:cNvSpPr/>
            <p:nvPr/>
          </p:nvSpPr>
          <p:spPr>
            <a:xfrm>
              <a:off x="4807065" y="4348454"/>
              <a:ext cx="266248" cy="153993"/>
            </a:xfrm>
            <a:custGeom>
              <a:avLst/>
              <a:gdLst/>
              <a:ahLst/>
              <a:cxnLst/>
              <a:rect l="l" t="t" r="r" b="b"/>
              <a:pathLst>
                <a:path w="266248" h="153993" extrusionOk="0">
                  <a:moveTo>
                    <a:pt x="116819" y="150482"/>
                  </a:moveTo>
                  <a:lnTo>
                    <a:pt x="6089" y="86474"/>
                  </a:lnTo>
                  <a:cubicBezTo>
                    <a:pt x="-2940" y="81235"/>
                    <a:pt x="-1799" y="72091"/>
                    <a:pt x="8656" y="66091"/>
                  </a:cubicBezTo>
                  <a:lnTo>
                    <a:pt x="114253" y="4940"/>
                  </a:lnTo>
                  <a:cubicBezTo>
                    <a:pt x="125117" y="-1099"/>
                    <a:pt x="138195" y="-1632"/>
                    <a:pt x="149515" y="3511"/>
                  </a:cubicBezTo>
                  <a:lnTo>
                    <a:pt x="260150" y="67519"/>
                  </a:lnTo>
                  <a:cubicBezTo>
                    <a:pt x="269180" y="72758"/>
                    <a:pt x="268039" y="81902"/>
                    <a:pt x="257679" y="87903"/>
                  </a:cubicBezTo>
                  <a:lnTo>
                    <a:pt x="151987" y="149053"/>
                  </a:lnTo>
                  <a:cubicBezTo>
                    <a:pt x="141151" y="155092"/>
                    <a:pt x="128101" y="155626"/>
                    <a:pt x="116819"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94" name="Google Shape;2701;p47">
              <a:extLst>
                <a:ext uri="{FF2B5EF4-FFF2-40B4-BE49-F238E27FC236}">
                  <a16:creationId xmlns:a16="http://schemas.microsoft.com/office/drawing/2014/main" id="{230C406F-68F6-F577-E427-5A6030694D77}"/>
                </a:ext>
              </a:extLst>
            </p:cNvPr>
            <p:cNvSpPr/>
            <p:nvPr/>
          </p:nvSpPr>
          <p:spPr>
            <a:xfrm>
              <a:off x="4963756" y="4439037"/>
              <a:ext cx="459701" cy="266038"/>
            </a:xfrm>
            <a:custGeom>
              <a:avLst/>
              <a:gdLst/>
              <a:ahLst/>
              <a:cxnLst/>
              <a:rect l="l" t="t" r="r" b="b"/>
              <a:pathLst>
                <a:path w="459701" h="266038" extrusionOk="0">
                  <a:moveTo>
                    <a:pt x="310281" y="262591"/>
                  </a:moveTo>
                  <a:lnTo>
                    <a:pt x="6131" y="86474"/>
                  </a:lnTo>
                  <a:cubicBezTo>
                    <a:pt x="-2899" y="81235"/>
                    <a:pt x="-1853" y="72091"/>
                    <a:pt x="8602" y="66091"/>
                  </a:cubicBezTo>
                  <a:lnTo>
                    <a:pt x="114199" y="4940"/>
                  </a:lnTo>
                  <a:cubicBezTo>
                    <a:pt x="125063" y="-1099"/>
                    <a:pt x="138141" y="-1632"/>
                    <a:pt x="149461" y="3511"/>
                  </a:cubicBezTo>
                  <a:lnTo>
                    <a:pt x="453611" y="179629"/>
                  </a:lnTo>
                  <a:cubicBezTo>
                    <a:pt x="462641" y="184772"/>
                    <a:pt x="461500" y="193916"/>
                    <a:pt x="451045" y="200012"/>
                  </a:cubicBezTo>
                  <a:lnTo>
                    <a:pt x="345448" y="261067"/>
                  </a:lnTo>
                  <a:cubicBezTo>
                    <a:pt x="334622" y="267106"/>
                    <a:pt x="321582" y="267678"/>
                    <a:pt x="310281" y="262591"/>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95" name="Google Shape;2702;p47">
              <a:extLst>
                <a:ext uri="{FF2B5EF4-FFF2-40B4-BE49-F238E27FC236}">
                  <a16:creationId xmlns:a16="http://schemas.microsoft.com/office/drawing/2014/main" id="{6E0EF8A4-CB43-1153-FFD4-53DCDE6E6547}"/>
                </a:ext>
              </a:extLst>
            </p:cNvPr>
            <p:cNvSpPr/>
            <p:nvPr/>
          </p:nvSpPr>
          <p:spPr>
            <a:xfrm>
              <a:off x="3045263" y="3329192"/>
              <a:ext cx="306655" cy="177371"/>
            </a:xfrm>
            <a:custGeom>
              <a:avLst/>
              <a:gdLst/>
              <a:ahLst/>
              <a:cxnLst/>
              <a:rect l="l" t="t" r="r" b="b"/>
              <a:pathLst>
                <a:path w="306655" h="177371" extrusionOk="0">
                  <a:moveTo>
                    <a:pt x="157227" y="173811"/>
                  </a:moveTo>
                  <a:lnTo>
                    <a:pt x="6292" y="86466"/>
                  </a:lnTo>
                  <a:cubicBezTo>
                    <a:pt x="-3212" y="81228"/>
                    <a:pt x="-1597" y="72084"/>
                    <a:pt x="8763" y="66083"/>
                  </a:cubicBezTo>
                  <a:lnTo>
                    <a:pt x="114456" y="5028"/>
                  </a:lnTo>
                  <a:cubicBezTo>
                    <a:pt x="125262" y="-1088"/>
                    <a:pt x="138331" y="-1659"/>
                    <a:pt x="149623" y="3504"/>
                  </a:cubicBezTo>
                  <a:lnTo>
                    <a:pt x="300557" y="90848"/>
                  </a:lnTo>
                  <a:cubicBezTo>
                    <a:pt x="309587" y="96087"/>
                    <a:pt x="308446" y="105231"/>
                    <a:pt x="298086" y="111232"/>
                  </a:cubicBezTo>
                  <a:lnTo>
                    <a:pt x="192584" y="172382"/>
                  </a:lnTo>
                  <a:cubicBezTo>
                    <a:pt x="181701" y="178487"/>
                    <a:pt x="168566" y="179021"/>
                    <a:pt x="157227" y="173811"/>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96" name="Google Shape;2703;p47">
              <a:extLst>
                <a:ext uri="{FF2B5EF4-FFF2-40B4-BE49-F238E27FC236}">
                  <a16:creationId xmlns:a16="http://schemas.microsoft.com/office/drawing/2014/main" id="{1364821B-FDB7-9617-B5DF-D299120F3DB0}"/>
                </a:ext>
              </a:extLst>
            </p:cNvPr>
            <p:cNvSpPr/>
            <p:nvPr/>
          </p:nvSpPr>
          <p:spPr>
            <a:xfrm>
              <a:off x="3658039" y="3005282"/>
              <a:ext cx="2325529" cy="1345328"/>
            </a:xfrm>
            <a:custGeom>
              <a:avLst/>
              <a:gdLst/>
              <a:ahLst/>
              <a:cxnLst/>
              <a:rect l="l" t="t" r="r" b="b"/>
              <a:pathLst>
                <a:path w="2325529" h="1345328" extrusionOk="0">
                  <a:moveTo>
                    <a:pt x="2228861" y="1341731"/>
                  </a:moveTo>
                  <a:lnTo>
                    <a:pt x="6284" y="55856"/>
                  </a:lnTo>
                  <a:cubicBezTo>
                    <a:pt x="-3221" y="50712"/>
                    <a:pt x="-1605" y="41568"/>
                    <a:pt x="8850" y="35472"/>
                  </a:cubicBezTo>
                  <a:lnTo>
                    <a:pt x="61696" y="4992"/>
                  </a:lnTo>
                  <a:cubicBezTo>
                    <a:pt x="72512" y="-1075"/>
                    <a:pt x="85562" y="-1647"/>
                    <a:pt x="96863" y="3468"/>
                  </a:cubicBezTo>
                  <a:lnTo>
                    <a:pt x="2319440" y="1289343"/>
                  </a:lnTo>
                  <a:cubicBezTo>
                    <a:pt x="2328470" y="1294582"/>
                    <a:pt x="2327329" y="1303631"/>
                    <a:pt x="2316874" y="1309727"/>
                  </a:cubicBezTo>
                  <a:lnTo>
                    <a:pt x="2264123" y="1340492"/>
                  </a:lnTo>
                  <a:cubicBezTo>
                    <a:pt x="2253231" y="1346474"/>
                    <a:pt x="2240152" y="1346931"/>
                    <a:pt x="2228861" y="1341731"/>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97" name="Google Shape;2704;p47">
              <a:extLst>
                <a:ext uri="{FF2B5EF4-FFF2-40B4-BE49-F238E27FC236}">
                  <a16:creationId xmlns:a16="http://schemas.microsoft.com/office/drawing/2014/main" id="{187ABB77-F8B8-2D98-F260-688794DAECAA}"/>
                </a:ext>
              </a:extLst>
            </p:cNvPr>
            <p:cNvSpPr/>
            <p:nvPr/>
          </p:nvSpPr>
          <p:spPr>
            <a:xfrm>
              <a:off x="2758377" y="3858961"/>
              <a:ext cx="1752611" cy="1013632"/>
            </a:xfrm>
            <a:custGeom>
              <a:avLst/>
              <a:gdLst/>
              <a:ahLst/>
              <a:cxnLst/>
              <a:rect l="l" t="t" r="r" b="b"/>
              <a:pathLst>
                <a:path w="1752611" h="1013632" extrusionOk="0">
                  <a:moveTo>
                    <a:pt x="1751672" y="634261"/>
                  </a:moveTo>
                  <a:cubicBezTo>
                    <a:pt x="1748498" y="641186"/>
                    <a:pt x="1743071" y="646834"/>
                    <a:pt x="1736275" y="650263"/>
                  </a:cubicBezTo>
                  <a:lnTo>
                    <a:pt x="1124743" y="1004117"/>
                  </a:lnTo>
                  <a:cubicBezTo>
                    <a:pt x="1103871" y="1015747"/>
                    <a:pt x="1078721" y="1016775"/>
                    <a:pt x="1056974" y="1006879"/>
                  </a:cubicBezTo>
                  <a:lnTo>
                    <a:pt x="11458" y="402136"/>
                  </a:lnTo>
                  <a:cubicBezTo>
                    <a:pt x="6990" y="399812"/>
                    <a:pt x="3390" y="396107"/>
                    <a:pt x="1193" y="391564"/>
                  </a:cubicBezTo>
                  <a:cubicBezTo>
                    <a:pt x="-2609" y="382039"/>
                    <a:pt x="2714" y="371466"/>
                    <a:pt x="16591" y="363465"/>
                  </a:cubicBezTo>
                  <a:lnTo>
                    <a:pt x="628218" y="9516"/>
                  </a:lnTo>
                  <a:cubicBezTo>
                    <a:pt x="649090" y="-2114"/>
                    <a:pt x="674240" y="-3143"/>
                    <a:pt x="695986" y="6754"/>
                  </a:cubicBezTo>
                  <a:lnTo>
                    <a:pt x="1741502" y="611496"/>
                  </a:lnTo>
                  <a:cubicBezTo>
                    <a:pt x="1750266" y="615306"/>
                    <a:pt x="1754676" y="625174"/>
                    <a:pt x="1751672" y="634261"/>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98" name="Google Shape;2705;p47">
              <a:extLst>
                <a:ext uri="{FF2B5EF4-FFF2-40B4-BE49-F238E27FC236}">
                  <a16:creationId xmlns:a16="http://schemas.microsoft.com/office/drawing/2014/main" id="{B74CBC94-745E-F772-3A96-504AABEFFBA3}"/>
                </a:ext>
              </a:extLst>
            </p:cNvPr>
            <p:cNvSpPr/>
            <p:nvPr/>
          </p:nvSpPr>
          <p:spPr>
            <a:xfrm>
              <a:off x="2759571" y="3871207"/>
              <a:ext cx="1750478" cy="1001386"/>
            </a:xfrm>
            <a:custGeom>
              <a:avLst/>
              <a:gdLst/>
              <a:ahLst/>
              <a:cxnLst/>
              <a:rect l="l" t="t" r="r" b="b"/>
              <a:pathLst>
                <a:path w="1750478" h="1001386" extrusionOk="0">
                  <a:moveTo>
                    <a:pt x="1750479" y="622015"/>
                  </a:moveTo>
                  <a:cubicBezTo>
                    <a:pt x="1747304" y="628939"/>
                    <a:pt x="1741877" y="634588"/>
                    <a:pt x="1735081" y="638017"/>
                  </a:cubicBezTo>
                  <a:lnTo>
                    <a:pt x="1123550" y="991870"/>
                  </a:lnTo>
                  <a:cubicBezTo>
                    <a:pt x="1102677" y="1003501"/>
                    <a:pt x="1077528" y="1004529"/>
                    <a:pt x="1055781" y="994633"/>
                  </a:cubicBezTo>
                  <a:lnTo>
                    <a:pt x="10265" y="389890"/>
                  </a:lnTo>
                  <a:cubicBezTo>
                    <a:pt x="5797" y="387566"/>
                    <a:pt x="2197" y="383861"/>
                    <a:pt x="0" y="379318"/>
                  </a:cubicBezTo>
                  <a:cubicBezTo>
                    <a:pt x="3240" y="372460"/>
                    <a:pt x="8654" y="366869"/>
                    <a:pt x="15398" y="363411"/>
                  </a:cubicBezTo>
                  <a:lnTo>
                    <a:pt x="627024" y="9557"/>
                  </a:lnTo>
                  <a:cubicBezTo>
                    <a:pt x="647887" y="-2092"/>
                    <a:pt x="673027" y="-3149"/>
                    <a:pt x="694793" y="6700"/>
                  </a:cubicBezTo>
                  <a:lnTo>
                    <a:pt x="1740309" y="611537"/>
                  </a:lnTo>
                  <a:cubicBezTo>
                    <a:pt x="1744748" y="613823"/>
                    <a:pt x="1748321" y="617509"/>
                    <a:pt x="1750479" y="622015"/>
                  </a:cubicBezTo>
                  <a:close/>
                </a:path>
              </a:pathLst>
            </a:custGeom>
            <a:solidFill>
              <a:srgbClr val="C3C6D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99" name="Google Shape;2706;p47">
              <a:extLst>
                <a:ext uri="{FF2B5EF4-FFF2-40B4-BE49-F238E27FC236}">
                  <a16:creationId xmlns:a16="http://schemas.microsoft.com/office/drawing/2014/main" id="{08151C2C-8606-BAFA-81AF-7B30B8B8A8B7}"/>
                </a:ext>
              </a:extLst>
            </p:cNvPr>
            <p:cNvSpPr/>
            <p:nvPr/>
          </p:nvSpPr>
          <p:spPr>
            <a:xfrm>
              <a:off x="3817633" y="2891711"/>
              <a:ext cx="2255273" cy="1359741"/>
            </a:xfrm>
            <a:custGeom>
              <a:avLst/>
              <a:gdLst/>
              <a:ahLst/>
              <a:cxnLst/>
              <a:rect l="l" t="t" r="r" b="b"/>
              <a:pathLst>
                <a:path w="2255273" h="1359741" extrusionOk="0">
                  <a:moveTo>
                    <a:pt x="2238450" y="1357766"/>
                  </a:moveTo>
                  <a:lnTo>
                    <a:pt x="15873" y="71891"/>
                  </a:lnTo>
                  <a:cubicBezTo>
                    <a:pt x="5950" y="64538"/>
                    <a:pt x="67" y="52927"/>
                    <a:pt x="0" y="40554"/>
                  </a:cubicBezTo>
                  <a:lnTo>
                    <a:pt x="0" y="14360"/>
                  </a:lnTo>
                  <a:cubicBezTo>
                    <a:pt x="0" y="2263"/>
                    <a:pt x="7319" y="-3261"/>
                    <a:pt x="16348" y="1978"/>
                  </a:cubicBezTo>
                  <a:lnTo>
                    <a:pt x="2238925" y="1287852"/>
                  </a:lnTo>
                  <a:cubicBezTo>
                    <a:pt x="2249028" y="1295063"/>
                    <a:pt x="2255092" y="1306664"/>
                    <a:pt x="2255273" y="1319094"/>
                  </a:cubicBezTo>
                  <a:lnTo>
                    <a:pt x="2255273" y="1345288"/>
                  </a:lnTo>
                  <a:cubicBezTo>
                    <a:pt x="2254798" y="1357480"/>
                    <a:pt x="2247479" y="1363005"/>
                    <a:pt x="2238450" y="135776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00" name="Google Shape;2707;p47">
              <a:extLst>
                <a:ext uri="{FF2B5EF4-FFF2-40B4-BE49-F238E27FC236}">
                  <a16:creationId xmlns:a16="http://schemas.microsoft.com/office/drawing/2014/main" id="{A4FF4EE0-9CB2-751B-EF37-314DDB34E66C}"/>
                </a:ext>
              </a:extLst>
            </p:cNvPr>
            <p:cNvSpPr/>
            <p:nvPr/>
          </p:nvSpPr>
          <p:spPr>
            <a:xfrm>
              <a:off x="3899944" y="2334804"/>
              <a:ext cx="319167" cy="507819"/>
            </a:xfrm>
            <a:custGeom>
              <a:avLst/>
              <a:gdLst/>
              <a:ahLst/>
              <a:cxnLst/>
              <a:rect l="l" t="t" r="r" b="b"/>
              <a:pathLst>
                <a:path w="319167" h="507819" extrusionOk="0">
                  <a:moveTo>
                    <a:pt x="269363" y="501829"/>
                  </a:moveTo>
                  <a:lnTo>
                    <a:pt x="49804" y="375052"/>
                  </a:lnTo>
                  <a:cubicBezTo>
                    <a:pt x="22336" y="359145"/>
                    <a:pt x="0" y="316378"/>
                    <a:pt x="0" y="279802"/>
                  </a:cubicBezTo>
                  <a:lnTo>
                    <a:pt x="0" y="43867"/>
                  </a:lnTo>
                  <a:cubicBezTo>
                    <a:pt x="0" y="7101"/>
                    <a:pt x="22336" y="-9758"/>
                    <a:pt x="49804" y="5767"/>
                  </a:cubicBezTo>
                  <a:lnTo>
                    <a:pt x="269363" y="132926"/>
                  </a:lnTo>
                  <a:cubicBezTo>
                    <a:pt x="296926" y="148833"/>
                    <a:pt x="319168" y="191600"/>
                    <a:pt x="319168" y="228176"/>
                  </a:cubicBezTo>
                  <a:lnTo>
                    <a:pt x="319168" y="464110"/>
                  </a:lnTo>
                  <a:cubicBezTo>
                    <a:pt x="318787" y="500877"/>
                    <a:pt x="296546" y="517736"/>
                    <a:pt x="269363" y="501829"/>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01" name="Google Shape;2708;p47">
              <a:extLst>
                <a:ext uri="{FF2B5EF4-FFF2-40B4-BE49-F238E27FC236}">
                  <a16:creationId xmlns:a16="http://schemas.microsoft.com/office/drawing/2014/main" id="{F0AF6599-284D-F5E6-F7CB-5F214915E6D9}"/>
                </a:ext>
              </a:extLst>
            </p:cNvPr>
            <p:cNvSpPr/>
            <p:nvPr/>
          </p:nvSpPr>
          <p:spPr>
            <a:xfrm>
              <a:off x="3899468" y="1737396"/>
              <a:ext cx="318787" cy="562544"/>
            </a:xfrm>
            <a:custGeom>
              <a:avLst/>
              <a:gdLst/>
              <a:ahLst/>
              <a:cxnLst/>
              <a:rect l="l" t="t" r="r" b="b"/>
              <a:pathLst>
                <a:path w="318787" h="562544" extrusionOk="0">
                  <a:moveTo>
                    <a:pt x="268983" y="558884"/>
                  </a:moveTo>
                  <a:lnTo>
                    <a:pt x="49805" y="432106"/>
                  </a:lnTo>
                  <a:cubicBezTo>
                    <a:pt x="22336" y="416200"/>
                    <a:pt x="0" y="351144"/>
                    <a:pt x="0" y="319330"/>
                  </a:cubicBezTo>
                  <a:lnTo>
                    <a:pt x="0" y="43867"/>
                  </a:lnTo>
                  <a:cubicBezTo>
                    <a:pt x="0" y="7101"/>
                    <a:pt x="22336" y="-9758"/>
                    <a:pt x="49805" y="5767"/>
                  </a:cubicBezTo>
                  <a:lnTo>
                    <a:pt x="268983" y="132545"/>
                  </a:lnTo>
                  <a:cubicBezTo>
                    <a:pt x="296546" y="148452"/>
                    <a:pt x="318787" y="191219"/>
                    <a:pt x="318787" y="227795"/>
                  </a:cubicBezTo>
                  <a:lnTo>
                    <a:pt x="318787" y="503258"/>
                  </a:lnTo>
                  <a:cubicBezTo>
                    <a:pt x="318787" y="535643"/>
                    <a:pt x="296546" y="574791"/>
                    <a:pt x="268983" y="55888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02" name="Google Shape;2709;p47">
              <a:extLst>
                <a:ext uri="{FF2B5EF4-FFF2-40B4-BE49-F238E27FC236}">
                  <a16:creationId xmlns:a16="http://schemas.microsoft.com/office/drawing/2014/main" id="{EA5B80B2-4A27-CA3B-76B8-9391A0B54DB7}"/>
                </a:ext>
              </a:extLst>
            </p:cNvPr>
            <p:cNvSpPr/>
            <p:nvPr/>
          </p:nvSpPr>
          <p:spPr>
            <a:xfrm>
              <a:off x="3979213" y="1913870"/>
              <a:ext cx="161864" cy="209418"/>
            </a:xfrm>
            <a:custGeom>
              <a:avLst/>
              <a:gdLst/>
              <a:ahLst/>
              <a:cxnLst/>
              <a:rect l="l" t="t" r="r" b="b"/>
              <a:pathLst>
                <a:path w="161864" h="209418" extrusionOk="0">
                  <a:moveTo>
                    <a:pt x="80885" y="198388"/>
                  </a:moveTo>
                  <a:cubicBezTo>
                    <a:pt x="36308" y="172575"/>
                    <a:pt x="0" y="109519"/>
                    <a:pt x="0" y="57894"/>
                  </a:cubicBezTo>
                  <a:cubicBezTo>
                    <a:pt x="0" y="6268"/>
                    <a:pt x="36308" y="-14782"/>
                    <a:pt x="80885" y="11031"/>
                  </a:cubicBezTo>
                  <a:cubicBezTo>
                    <a:pt x="125462" y="36844"/>
                    <a:pt x="161865" y="99899"/>
                    <a:pt x="161865" y="151525"/>
                  </a:cubicBezTo>
                  <a:cubicBezTo>
                    <a:pt x="161865" y="203150"/>
                    <a:pt x="125557" y="224200"/>
                    <a:pt x="80885" y="198388"/>
                  </a:cubicBezTo>
                  <a:close/>
                  <a:moveTo>
                    <a:pt x="80885" y="35034"/>
                  </a:moveTo>
                  <a:cubicBezTo>
                    <a:pt x="47714" y="15984"/>
                    <a:pt x="20720" y="31510"/>
                    <a:pt x="20720" y="69895"/>
                  </a:cubicBezTo>
                  <a:cubicBezTo>
                    <a:pt x="22916" y="112443"/>
                    <a:pt x="45280" y="151382"/>
                    <a:pt x="80885" y="174670"/>
                  </a:cubicBezTo>
                  <a:cubicBezTo>
                    <a:pt x="114151" y="193720"/>
                    <a:pt x="141145" y="178290"/>
                    <a:pt x="141145" y="139904"/>
                  </a:cubicBezTo>
                  <a:cubicBezTo>
                    <a:pt x="138949" y="97299"/>
                    <a:pt x="116556" y="58322"/>
                    <a:pt x="80885" y="3503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03" name="Google Shape;2710;p47">
              <a:extLst>
                <a:ext uri="{FF2B5EF4-FFF2-40B4-BE49-F238E27FC236}">
                  <a16:creationId xmlns:a16="http://schemas.microsoft.com/office/drawing/2014/main" id="{FCBAE4AD-1024-D3BA-9A5B-67A8A3A3BF24}"/>
                </a:ext>
              </a:extLst>
            </p:cNvPr>
            <p:cNvSpPr/>
            <p:nvPr/>
          </p:nvSpPr>
          <p:spPr>
            <a:xfrm>
              <a:off x="4045651" y="1966906"/>
              <a:ext cx="50374" cy="107156"/>
            </a:xfrm>
            <a:custGeom>
              <a:avLst/>
              <a:gdLst/>
              <a:ahLst/>
              <a:cxnLst/>
              <a:rect l="l" t="t" r="r" b="b"/>
              <a:pathLst>
                <a:path w="50374" h="107156" extrusionOk="0">
                  <a:moveTo>
                    <a:pt x="36688" y="107156"/>
                  </a:moveTo>
                  <a:lnTo>
                    <a:pt x="0" y="48673"/>
                  </a:lnTo>
                  <a:lnTo>
                    <a:pt x="0" y="0"/>
                  </a:lnTo>
                  <a:lnTo>
                    <a:pt x="20720" y="12001"/>
                  </a:lnTo>
                  <a:lnTo>
                    <a:pt x="20720" y="49816"/>
                  </a:lnTo>
                  <a:lnTo>
                    <a:pt x="50375" y="96964"/>
                  </a:lnTo>
                  <a:lnTo>
                    <a:pt x="36688" y="107156"/>
                  </a:lnTo>
                  <a:close/>
                </a:path>
              </a:pathLst>
            </a:custGeom>
            <a:solidFill>
              <a:schemeClr val="accen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04" name="Google Shape;2711;p47">
              <a:extLst>
                <a:ext uri="{FF2B5EF4-FFF2-40B4-BE49-F238E27FC236}">
                  <a16:creationId xmlns:a16="http://schemas.microsoft.com/office/drawing/2014/main" id="{DFD48BDF-5474-50BE-989E-FC9B1E6D8897}"/>
                </a:ext>
              </a:extLst>
            </p:cNvPr>
            <p:cNvSpPr/>
            <p:nvPr/>
          </p:nvSpPr>
          <p:spPr>
            <a:xfrm>
              <a:off x="3899183" y="1178204"/>
              <a:ext cx="318787" cy="538687"/>
            </a:xfrm>
            <a:custGeom>
              <a:avLst/>
              <a:gdLst/>
              <a:ahLst/>
              <a:cxnLst/>
              <a:rect l="l" t="t" r="r" b="b"/>
              <a:pathLst>
                <a:path w="318787" h="538687" extrusionOk="0">
                  <a:moveTo>
                    <a:pt x="268983" y="535432"/>
                  </a:moveTo>
                  <a:lnTo>
                    <a:pt x="49805" y="408655"/>
                  </a:lnTo>
                  <a:cubicBezTo>
                    <a:pt x="22336" y="392653"/>
                    <a:pt x="0" y="321025"/>
                    <a:pt x="0" y="289116"/>
                  </a:cubicBezTo>
                  <a:lnTo>
                    <a:pt x="0" y="35560"/>
                  </a:lnTo>
                  <a:cubicBezTo>
                    <a:pt x="0" y="3747"/>
                    <a:pt x="22336" y="-9207"/>
                    <a:pt x="49805" y="6985"/>
                  </a:cubicBezTo>
                  <a:lnTo>
                    <a:pt x="268983" y="133858"/>
                  </a:lnTo>
                  <a:cubicBezTo>
                    <a:pt x="298400" y="153033"/>
                    <a:pt x="316905" y="185135"/>
                    <a:pt x="318787" y="220250"/>
                  </a:cubicBezTo>
                  <a:lnTo>
                    <a:pt x="318787" y="473901"/>
                  </a:lnTo>
                  <a:cubicBezTo>
                    <a:pt x="318787" y="505429"/>
                    <a:pt x="296546" y="551339"/>
                    <a:pt x="268983" y="53543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05" name="Google Shape;2712;p47">
              <a:extLst>
                <a:ext uri="{FF2B5EF4-FFF2-40B4-BE49-F238E27FC236}">
                  <a16:creationId xmlns:a16="http://schemas.microsoft.com/office/drawing/2014/main" id="{F7FFB457-8206-0C40-2EED-EEC204C2608A}"/>
                </a:ext>
              </a:extLst>
            </p:cNvPr>
            <p:cNvSpPr/>
            <p:nvPr/>
          </p:nvSpPr>
          <p:spPr>
            <a:xfrm>
              <a:off x="3979213" y="1338206"/>
              <a:ext cx="159393" cy="203465"/>
            </a:xfrm>
            <a:custGeom>
              <a:avLst/>
              <a:gdLst/>
              <a:ahLst/>
              <a:cxnLst/>
              <a:rect l="l" t="t" r="r" b="b"/>
              <a:pathLst>
                <a:path w="159393" h="203465" extrusionOk="0">
                  <a:moveTo>
                    <a:pt x="79364" y="71487"/>
                  </a:moveTo>
                  <a:cubicBezTo>
                    <a:pt x="66153" y="63867"/>
                    <a:pt x="55507" y="70059"/>
                    <a:pt x="55507" y="85394"/>
                  </a:cubicBezTo>
                  <a:cubicBezTo>
                    <a:pt x="56401" y="102231"/>
                    <a:pt x="65259" y="117629"/>
                    <a:pt x="79364" y="126828"/>
                  </a:cubicBezTo>
                  <a:cubicBezTo>
                    <a:pt x="92576" y="134448"/>
                    <a:pt x="103316" y="128256"/>
                    <a:pt x="103316" y="113016"/>
                  </a:cubicBezTo>
                  <a:cubicBezTo>
                    <a:pt x="102356" y="96150"/>
                    <a:pt x="93469" y="80738"/>
                    <a:pt x="79364" y="71487"/>
                  </a:cubicBezTo>
                  <a:close/>
                  <a:moveTo>
                    <a:pt x="143141" y="81012"/>
                  </a:moveTo>
                  <a:lnTo>
                    <a:pt x="124131" y="69963"/>
                  </a:lnTo>
                  <a:cubicBezTo>
                    <a:pt x="121052" y="67857"/>
                    <a:pt x="118828" y="64715"/>
                    <a:pt x="117858" y="61105"/>
                  </a:cubicBezTo>
                  <a:lnTo>
                    <a:pt x="112916" y="41007"/>
                  </a:lnTo>
                  <a:cubicBezTo>
                    <a:pt x="111880" y="37405"/>
                    <a:pt x="109627" y="34274"/>
                    <a:pt x="106548" y="32149"/>
                  </a:cubicBezTo>
                  <a:lnTo>
                    <a:pt x="52371" y="812"/>
                  </a:lnTo>
                  <a:cubicBezTo>
                    <a:pt x="49709" y="-712"/>
                    <a:pt x="46953" y="-45"/>
                    <a:pt x="46098" y="2431"/>
                  </a:cubicBezTo>
                  <a:lnTo>
                    <a:pt x="41155" y="16719"/>
                  </a:lnTo>
                  <a:cubicBezTo>
                    <a:pt x="40271" y="18799"/>
                    <a:pt x="37867" y="19765"/>
                    <a:pt x="35795" y="18876"/>
                  </a:cubicBezTo>
                  <a:cubicBezTo>
                    <a:pt x="35462" y="18737"/>
                    <a:pt x="35158" y="18556"/>
                    <a:pt x="34882" y="18338"/>
                  </a:cubicBezTo>
                  <a:lnTo>
                    <a:pt x="15873" y="7289"/>
                  </a:lnTo>
                  <a:cubicBezTo>
                    <a:pt x="7129" y="2145"/>
                    <a:pt x="0" y="6336"/>
                    <a:pt x="0" y="16814"/>
                  </a:cubicBezTo>
                  <a:lnTo>
                    <a:pt x="0" y="99872"/>
                  </a:lnTo>
                  <a:cubicBezTo>
                    <a:pt x="608" y="111084"/>
                    <a:pt x="6501" y="121337"/>
                    <a:pt x="15873" y="127494"/>
                  </a:cubicBezTo>
                  <a:lnTo>
                    <a:pt x="143426" y="201313"/>
                  </a:lnTo>
                  <a:cubicBezTo>
                    <a:pt x="152170" y="206361"/>
                    <a:pt x="159394" y="202266"/>
                    <a:pt x="159394" y="191788"/>
                  </a:cubicBezTo>
                  <a:lnTo>
                    <a:pt x="159394" y="108444"/>
                  </a:lnTo>
                  <a:cubicBezTo>
                    <a:pt x="158700" y="97136"/>
                    <a:pt x="152655" y="86841"/>
                    <a:pt x="143141" y="80727"/>
                  </a:cubicBezTo>
                  <a:close/>
                  <a:moveTo>
                    <a:pt x="79364" y="145592"/>
                  </a:moveTo>
                  <a:cubicBezTo>
                    <a:pt x="55878" y="130194"/>
                    <a:pt x="41089" y="104524"/>
                    <a:pt x="39540" y="76440"/>
                  </a:cubicBezTo>
                  <a:cubicBezTo>
                    <a:pt x="39540" y="50913"/>
                    <a:pt x="57408" y="40626"/>
                    <a:pt x="79364" y="53390"/>
                  </a:cubicBezTo>
                  <a:cubicBezTo>
                    <a:pt x="102907" y="68733"/>
                    <a:pt x="117716" y="94435"/>
                    <a:pt x="119189" y="122541"/>
                  </a:cubicBezTo>
                  <a:cubicBezTo>
                    <a:pt x="119189" y="147687"/>
                    <a:pt x="101415" y="158070"/>
                    <a:pt x="79364" y="145306"/>
                  </a:cubicBezTo>
                  <a:close/>
                  <a:moveTo>
                    <a:pt x="137533" y="109111"/>
                  </a:moveTo>
                  <a:cubicBezTo>
                    <a:pt x="134292" y="106996"/>
                    <a:pt x="132239" y="103459"/>
                    <a:pt x="132020" y="99586"/>
                  </a:cubicBezTo>
                  <a:cubicBezTo>
                    <a:pt x="132020" y="95967"/>
                    <a:pt x="134491" y="94538"/>
                    <a:pt x="137533" y="96348"/>
                  </a:cubicBezTo>
                  <a:cubicBezTo>
                    <a:pt x="140812" y="98441"/>
                    <a:pt x="142903" y="101982"/>
                    <a:pt x="143141" y="105873"/>
                  </a:cubicBezTo>
                  <a:cubicBezTo>
                    <a:pt x="143141" y="109206"/>
                    <a:pt x="140669" y="110635"/>
                    <a:pt x="137533" y="10882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06" name="Google Shape;2713;p47">
              <a:extLst>
                <a:ext uri="{FF2B5EF4-FFF2-40B4-BE49-F238E27FC236}">
                  <a16:creationId xmlns:a16="http://schemas.microsoft.com/office/drawing/2014/main" id="{373A2E3E-B093-90C8-59B0-E3532E5679AF}"/>
                </a:ext>
              </a:extLst>
            </p:cNvPr>
            <p:cNvSpPr/>
            <p:nvPr/>
          </p:nvSpPr>
          <p:spPr>
            <a:xfrm>
              <a:off x="3993280" y="2480040"/>
              <a:ext cx="134491" cy="224767"/>
            </a:xfrm>
            <a:custGeom>
              <a:avLst/>
              <a:gdLst/>
              <a:ahLst/>
              <a:cxnLst/>
              <a:rect l="l" t="t" r="r" b="b"/>
              <a:pathLst>
                <a:path w="134491" h="224767" extrusionOk="0">
                  <a:moveTo>
                    <a:pt x="134491" y="125994"/>
                  </a:moveTo>
                  <a:cubicBezTo>
                    <a:pt x="134491" y="168951"/>
                    <a:pt x="67293" y="224768"/>
                    <a:pt x="67293" y="224768"/>
                  </a:cubicBezTo>
                  <a:cubicBezTo>
                    <a:pt x="67293" y="224768"/>
                    <a:pt x="0" y="91418"/>
                    <a:pt x="0" y="48174"/>
                  </a:cubicBezTo>
                  <a:cubicBezTo>
                    <a:pt x="0" y="4931"/>
                    <a:pt x="30130" y="-12214"/>
                    <a:pt x="67293" y="9217"/>
                  </a:cubicBezTo>
                  <a:cubicBezTo>
                    <a:pt x="106975" y="35192"/>
                    <a:pt x="131935" y="78559"/>
                    <a:pt x="134491" y="12599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07" name="Google Shape;2714;p47">
              <a:extLst>
                <a:ext uri="{FF2B5EF4-FFF2-40B4-BE49-F238E27FC236}">
                  <a16:creationId xmlns:a16="http://schemas.microsoft.com/office/drawing/2014/main" id="{93B90C4A-82C3-0059-7072-2BBEA055F99C}"/>
                </a:ext>
              </a:extLst>
            </p:cNvPr>
            <p:cNvSpPr/>
            <p:nvPr/>
          </p:nvSpPr>
          <p:spPr>
            <a:xfrm rot="-1801764">
              <a:off x="4024636" y="2501896"/>
              <a:ext cx="71791" cy="124475"/>
            </a:xfrm>
            <a:custGeom>
              <a:avLst/>
              <a:gdLst/>
              <a:ahLst/>
              <a:cxnLst/>
              <a:rect l="l" t="t" r="r" b="b"/>
              <a:pathLst>
                <a:path w="71855" h="124586" extrusionOk="0">
                  <a:moveTo>
                    <a:pt x="71855" y="62293"/>
                  </a:moveTo>
                  <a:cubicBezTo>
                    <a:pt x="71855" y="96697"/>
                    <a:pt x="55770" y="124587"/>
                    <a:pt x="35928" y="124587"/>
                  </a:cubicBezTo>
                  <a:cubicBezTo>
                    <a:pt x="16085" y="124587"/>
                    <a:pt x="0" y="96697"/>
                    <a:pt x="0" y="62293"/>
                  </a:cubicBezTo>
                  <a:cubicBezTo>
                    <a:pt x="0" y="27890"/>
                    <a:pt x="16085" y="0"/>
                    <a:pt x="35928" y="0"/>
                  </a:cubicBezTo>
                  <a:cubicBezTo>
                    <a:pt x="55770" y="0"/>
                    <a:pt x="71855" y="27890"/>
                    <a:pt x="71855" y="62293"/>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08" name="Google Shape;2715;p47">
              <a:extLst>
                <a:ext uri="{FF2B5EF4-FFF2-40B4-BE49-F238E27FC236}">
                  <a16:creationId xmlns:a16="http://schemas.microsoft.com/office/drawing/2014/main" id="{CA5E0A6F-841D-20E4-FEC2-E79A97F64A48}"/>
                </a:ext>
              </a:extLst>
            </p:cNvPr>
            <p:cNvSpPr/>
            <p:nvPr/>
          </p:nvSpPr>
          <p:spPr>
            <a:xfrm>
              <a:off x="4492846" y="2048739"/>
              <a:ext cx="559351" cy="469824"/>
            </a:xfrm>
            <a:custGeom>
              <a:avLst/>
              <a:gdLst/>
              <a:ahLst/>
              <a:cxnLst/>
              <a:rect l="l" t="t" r="r" b="b"/>
              <a:pathLst>
                <a:path w="559351" h="469824" extrusionOk="0">
                  <a:moveTo>
                    <a:pt x="514299" y="464425"/>
                  </a:moveTo>
                  <a:lnTo>
                    <a:pt x="45147" y="192963"/>
                  </a:lnTo>
                  <a:cubicBezTo>
                    <a:pt x="20245" y="178580"/>
                    <a:pt x="0" y="139908"/>
                    <a:pt x="0" y="106571"/>
                  </a:cubicBezTo>
                  <a:lnTo>
                    <a:pt x="0" y="39610"/>
                  </a:lnTo>
                  <a:cubicBezTo>
                    <a:pt x="0" y="6273"/>
                    <a:pt x="20245" y="-8968"/>
                    <a:pt x="45147" y="5415"/>
                  </a:cubicBezTo>
                  <a:lnTo>
                    <a:pt x="514299" y="276878"/>
                  </a:lnTo>
                  <a:cubicBezTo>
                    <a:pt x="539201" y="291261"/>
                    <a:pt x="559351" y="329932"/>
                    <a:pt x="559351" y="363270"/>
                  </a:cubicBezTo>
                  <a:lnTo>
                    <a:pt x="559351" y="430135"/>
                  </a:lnTo>
                  <a:cubicBezTo>
                    <a:pt x="559351" y="463473"/>
                    <a:pt x="539201" y="478808"/>
                    <a:pt x="514299" y="46442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09" name="Google Shape;2716;p47">
              <a:extLst>
                <a:ext uri="{FF2B5EF4-FFF2-40B4-BE49-F238E27FC236}">
                  <a16:creationId xmlns:a16="http://schemas.microsoft.com/office/drawing/2014/main" id="{AC7ACD14-4115-4A76-EB75-261687094975}"/>
                </a:ext>
              </a:extLst>
            </p:cNvPr>
            <p:cNvSpPr/>
            <p:nvPr/>
          </p:nvSpPr>
          <p:spPr>
            <a:xfrm>
              <a:off x="4353888" y="2645824"/>
              <a:ext cx="1638988" cy="1231605"/>
            </a:xfrm>
            <a:custGeom>
              <a:avLst/>
              <a:gdLst/>
              <a:ahLst/>
              <a:cxnLst/>
              <a:rect l="l" t="t" r="r" b="b"/>
              <a:pathLst>
                <a:path w="1638988" h="1231605" extrusionOk="0">
                  <a:moveTo>
                    <a:pt x="1638989" y="734496"/>
                  </a:moveTo>
                  <a:cubicBezTo>
                    <a:pt x="1638989" y="734496"/>
                    <a:pt x="1138757" y="844986"/>
                    <a:pt x="734332" y="394835"/>
                  </a:cubicBezTo>
                  <a:cubicBezTo>
                    <a:pt x="329908" y="-55317"/>
                    <a:pt x="0" y="2405"/>
                    <a:pt x="0" y="2405"/>
                  </a:cubicBezTo>
                  <a:lnTo>
                    <a:pt x="0" y="283392"/>
                  </a:lnTo>
                  <a:lnTo>
                    <a:pt x="1638989" y="1231606"/>
                  </a:lnTo>
                  <a:close/>
                </a:path>
              </a:pathLst>
            </a:custGeom>
            <a:solidFill>
              <a:srgbClr val="E4E7F2"/>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10" name="Google Shape;2717;p47">
              <a:extLst>
                <a:ext uri="{FF2B5EF4-FFF2-40B4-BE49-F238E27FC236}">
                  <a16:creationId xmlns:a16="http://schemas.microsoft.com/office/drawing/2014/main" id="{F555CB90-BABA-25FD-0868-7882FB248D64}"/>
                </a:ext>
              </a:extLst>
            </p:cNvPr>
            <p:cNvSpPr/>
            <p:nvPr/>
          </p:nvSpPr>
          <p:spPr>
            <a:xfrm>
              <a:off x="4353888" y="2645824"/>
              <a:ext cx="1638988" cy="746475"/>
            </a:xfrm>
            <a:custGeom>
              <a:avLst/>
              <a:gdLst/>
              <a:ahLst/>
              <a:cxnLst/>
              <a:rect l="l" t="t" r="r" b="b"/>
              <a:pathLst>
                <a:path w="1638988" h="746475" extrusionOk="0">
                  <a:moveTo>
                    <a:pt x="1638989" y="734496"/>
                  </a:moveTo>
                  <a:cubicBezTo>
                    <a:pt x="1638989" y="734496"/>
                    <a:pt x="1138757" y="844986"/>
                    <a:pt x="734332" y="394835"/>
                  </a:cubicBezTo>
                  <a:cubicBezTo>
                    <a:pt x="329908" y="-55317"/>
                    <a:pt x="0" y="2405"/>
                    <a:pt x="0" y="2405"/>
                  </a:cubicBezTo>
                </a:path>
              </a:pathLst>
            </a:custGeom>
            <a:noFill/>
            <a:ln w="10075" cap="flat" cmpd="sng">
              <a:solidFill>
                <a:srgbClr val="CCCEDD"/>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11" name="Google Shape;2718;p47">
              <a:extLst>
                <a:ext uri="{FF2B5EF4-FFF2-40B4-BE49-F238E27FC236}">
                  <a16:creationId xmlns:a16="http://schemas.microsoft.com/office/drawing/2014/main" id="{D199B866-8513-9FBC-3356-A09769AE67E1}"/>
                </a:ext>
              </a:extLst>
            </p:cNvPr>
            <p:cNvSpPr/>
            <p:nvPr/>
          </p:nvSpPr>
          <p:spPr>
            <a:xfrm>
              <a:off x="4257005" y="773645"/>
              <a:ext cx="165344" cy="325643"/>
            </a:xfrm>
            <a:custGeom>
              <a:avLst/>
              <a:gdLst/>
              <a:ahLst/>
              <a:cxnLst/>
              <a:rect l="l" t="t" r="r" b="b"/>
              <a:pathLst>
                <a:path w="165344" h="325643" extrusionOk="0">
                  <a:moveTo>
                    <a:pt x="94696" y="251714"/>
                  </a:moveTo>
                  <a:cubicBezTo>
                    <a:pt x="80068" y="277923"/>
                    <a:pt x="62295" y="302235"/>
                    <a:pt x="41755" y="324104"/>
                  </a:cubicBezTo>
                  <a:cubicBezTo>
                    <a:pt x="36052" y="330772"/>
                    <a:pt x="-7955" y="313912"/>
                    <a:pt x="1265" y="309150"/>
                  </a:cubicBezTo>
                  <a:cubicBezTo>
                    <a:pt x="10485" y="304387"/>
                    <a:pt x="39284" y="264192"/>
                    <a:pt x="53731" y="237331"/>
                  </a:cubicBezTo>
                  <a:cubicBezTo>
                    <a:pt x="65821" y="205263"/>
                    <a:pt x="76095" y="172541"/>
                    <a:pt x="84526" y="139319"/>
                  </a:cubicBezTo>
                  <a:cubicBezTo>
                    <a:pt x="93556" y="106458"/>
                    <a:pt x="101349" y="58261"/>
                    <a:pt x="108003" y="35592"/>
                  </a:cubicBezTo>
                  <a:cubicBezTo>
                    <a:pt x="111481" y="18487"/>
                    <a:pt x="124655" y="5022"/>
                    <a:pt x="141649" y="1207"/>
                  </a:cubicBezTo>
                  <a:cubicBezTo>
                    <a:pt x="157522" y="-2508"/>
                    <a:pt x="167787" y="1873"/>
                    <a:pt x="164841" y="21114"/>
                  </a:cubicBezTo>
                  <a:cubicBezTo>
                    <a:pt x="159423" y="54642"/>
                    <a:pt x="133475" y="185515"/>
                    <a:pt x="94696" y="25171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12" name="Google Shape;2719;p47">
              <a:extLst>
                <a:ext uri="{FF2B5EF4-FFF2-40B4-BE49-F238E27FC236}">
                  <a16:creationId xmlns:a16="http://schemas.microsoft.com/office/drawing/2014/main" id="{92E7E1FA-7F2A-63FC-090B-41152AFA1DEA}"/>
                </a:ext>
              </a:extLst>
            </p:cNvPr>
            <p:cNvSpPr/>
            <p:nvPr/>
          </p:nvSpPr>
          <p:spPr>
            <a:xfrm>
              <a:off x="4272441" y="1538278"/>
              <a:ext cx="113451" cy="88273"/>
            </a:xfrm>
            <a:custGeom>
              <a:avLst/>
              <a:gdLst/>
              <a:ahLst/>
              <a:cxnLst/>
              <a:rect l="l" t="t" r="r" b="b"/>
              <a:pathLst>
                <a:path w="113451" h="88273" extrusionOk="0">
                  <a:moveTo>
                    <a:pt x="104448" y="2"/>
                  </a:moveTo>
                  <a:cubicBezTo>
                    <a:pt x="90856" y="11146"/>
                    <a:pt x="70706" y="955"/>
                    <a:pt x="69660" y="2002"/>
                  </a:cubicBezTo>
                  <a:cubicBezTo>
                    <a:pt x="53645" y="16871"/>
                    <a:pt x="36860" y="30892"/>
                    <a:pt x="19381" y="44008"/>
                  </a:cubicBezTo>
                  <a:cubicBezTo>
                    <a:pt x="10827" y="50675"/>
                    <a:pt x="-2385" y="59629"/>
                    <a:pt x="371" y="72583"/>
                  </a:cubicBezTo>
                  <a:cubicBezTo>
                    <a:pt x="4648" y="95538"/>
                    <a:pt x="41432" y="88490"/>
                    <a:pt x="55308" y="81441"/>
                  </a:cubicBezTo>
                  <a:cubicBezTo>
                    <a:pt x="69185" y="74392"/>
                    <a:pt x="80591" y="62391"/>
                    <a:pt x="93327" y="54581"/>
                  </a:cubicBezTo>
                  <a:cubicBezTo>
                    <a:pt x="102832" y="48675"/>
                    <a:pt x="112337" y="45722"/>
                    <a:pt x="113382" y="33816"/>
                  </a:cubicBezTo>
                  <a:cubicBezTo>
                    <a:pt x="114238" y="26672"/>
                    <a:pt x="106919" y="-283"/>
                    <a:pt x="104448"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13" name="Google Shape;2720;p47">
              <a:extLst>
                <a:ext uri="{FF2B5EF4-FFF2-40B4-BE49-F238E27FC236}">
                  <a16:creationId xmlns:a16="http://schemas.microsoft.com/office/drawing/2014/main" id="{D9D9141B-6C6F-B9F0-E8E7-70245972113D}"/>
                </a:ext>
              </a:extLst>
            </p:cNvPr>
            <p:cNvSpPr/>
            <p:nvPr/>
          </p:nvSpPr>
          <p:spPr>
            <a:xfrm>
              <a:off x="4272622" y="1567332"/>
              <a:ext cx="113035" cy="59179"/>
            </a:xfrm>
            <a:custGeom>
              <a:avLst/>
              <a:gdLst/>
              <a:ahLst/>
              <a:cxnLst/>
              <a:rect l="l" t="t" r="r" b="b"/>
              <a:pathLst>
                <a:path w="113035" h="59179" extrusionOk="0">
                  <a:moveTo>
                    <a:pt x="113011" y="0"/>
                  </a:moveTo>
                  <a:cubicBezTo>
                    <a:pt x="111205" y="11335"/>
                    <a:pt x="102080" y="14478"/>
                    <a:pt x="92766" y="20288"/>
                  </a:cubicBezTo>
                  <a:cubicBezTo>
                    <a:pt x="79459" y="28575"/>
                    <a:pt x="67674" y="40576"/>
                    <a:pt x="53797" y="47625"/>
                  </a:cubicBezTo>
                  <a:cubicBezTo>
                    <a:pt x="39920" y="54673"/>
                    <a:pt x="9030" y="60579"/>
                    <a:pt x="0" y="44101"/>
                  </a:cubicBezTo>
                  <a:cubicBezTo>
                    <a:pt x="4847" y="66294"/>
                    <a:pt x="41060" y="59341"/>
                    <a:pt x="54747" y="52388"/>
                  </a:cubicBezTo>
                  <a:cubicBezTo>
                    <a:pt x="68434" y="45434"/>
                    <a:pt x="80029" y="33338"/>
                    <a:pt x="92766" y="25527"/>
                  </a:cubicBezTo>
                  <a:cubicBezTo>
                    <a:pt x="102271" y="19621"/>
                    <a:pt x="111775" y="16669"/>
                    <a:pt x="112821" y="4763"/>
                  </a:cubicBezTo>
                  <a:cubicBezTo>
                    <a:pt x="113011" y="3181"/>
                    <a:pt x="113077" y="1591"/>
                    <a:pt x="113011"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14" name="Google Shape;2721;p47">
              <a:extLst>
                <a:ext uri="{FF2B5EF4-FFF2-40B4-BE49-F238E27FC236}">
                  <a16:creationId xmlns:a16="http://schemas.microsoft.com/office/drawing/2014/main" id="{D05B0EB6-B6C3-30AA-2A58-2D00E6247ED9}"/>
                </a:ext>
              </a:extLst>
            </p:cNvPr>
            <p:cNvSpPr/>
            <p:nvPr/>
          </p:nvSpPr>
          <p:spPr>
            <a:xfrm>
              <a:off x="4135669" y="1458312"/>
              <a:ext cx="113522" cy="85076"/>
            </a:xfrm>
            <a:custGeom>
              <a:avLst/>
              <a:gdLst/>
              <a:ahLst/>
              <a:cxnLst/>
              <a:rect l="l" t="t" r="r" b="b"/>
              <a:pathLst>
                <a:path w="113522" h="85076" extrusionOk="0">
                  <a:moveTo>
                    <a:pt x="102832" y="54"/>
                  </a:moveTo>
                  <a:cubicBezTo>
                    <a:pt x="89240" y="11198"/>
                    <a:pt x="65383" y="-898"/>
                    <a:pt x="64338" y="54"/>
                  </a:cubicBezTo>
                  <a:cubicBezTo>
                    <a:pt x="50176" y="14503"/>
                    <a:pt x="35168" y="28084"/>
                    <a:pt x="19381" y="40726"/>
                  </a:cubicBezTo>
                  <a:cubicBezTo>
                    <a:pt x="10827" y="47489"/>
                    <a:pt x="-2385" y="56442"/>
                    <a:pt x="371" y="69301"/>
                  </a:cubicBezTo>
                  <a:cubicBezTo>
                    <a:pt x="4648" y="92351"/>
                    <a:pt x="41432" y="85303"/>
                    <a:pt x="55403" y="78254"/>
                  </a:cubicBezTo>
                  <a:cubicBezTo>
                    <a:pt x="69375" y="71206"/>
                    <a:pt x="80591" y="59204"/>
                    <a:pt x="93422" y="51299"/>
                  </a:cubicBezTo>
                  <a:cubicBezTo>
                    <a:pt x="102927" y="45488"/>
                    <a:pt x="112432" y="42440"/>
                    <a:pt x="113477" y="30629"/>
                  </a:cubicBezTo>
                  <a:cubicBezTo>
                    <a:pt x="114238" y="23486"/>
                    <a:pt x="105303" y="-232"/>
                    <a:pt x="102832" y="54"/>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15" name="Google Shape;2722;p47">
              <a:extLst>
                <a:ext uri="{FF2B5EF4-FFF2-40B4-BE49-F238E27FC236}">
                  <a16:creationId xmlns:a16="http://schemas.microsoft.com/office/drawing/2014/main" id="{029056DE-A7F2-4F00-9891-ACCFB51B8446}"/>
                </a:ext>
              </a:extLst>
            </p:cNvPr>
            <p:cNvSpPr/>
            <p:nvPr/>
          </p:nvSpPr>
          <p:spPr>
            <a:xfrm>
              <a:off x="4135660" y="1485798"/>
              <a:ext cx="113035" cy="59179"/>
            </a:xfrm>
            <a:custGeom>
              <a:avLst/>
              <a:gdLst/>
              <a:ahLst/>
              <a:cxnLst/>
              <a:rect l="l" t="t" r="r" b="b"/>
              <a:pathLst>
                <a:path w="113035" h="59179" extrusionOk="0">
                  <a:moveTo>
                    <a:pt x="113011" y="0"/>
                  </a:moveTo>
                  <a:cubicBezTo>
                    <a:pt x="111205" y="11335"/>
                    <a:pt x="102080" y="14478"/>
                    <a:pt x="92766" y="20288"/>
                  </a:cubicBezTo>
                  <a:cubicBezTo>
                    <a:pt x="79459" y="28575"/>
                    <a:pt x="67673" y="40577"/>
                    <a:pt x="53796" y="47625"/>
                  </a:cubicBezTo>
                  <a:cubicBezTo>
                    <a:pt x="39920" y="54674"/>
                    <a:pt x="8934" y="60579"/>
                    <a:pt x="0" y="44101"/>
                  </a:cubicBezTo>
                  <a:cubicBezTo>
                    <a:pt x="4847" y="66294"/>
                    <a:pt x="40965" y="59341"/>
                    <a:pt x="54747" y="52388"/>
                  </a:cubicBezTo>
                  <a:cubicBezTo>
                    <a:pt x="68529" y="45434"/>
                    <a:pt x="79934" y="33338"/>
                    <a:pt x="92766" y="25432"/>
                  </a:cubicBezTo>
                  <a:cubicBezTo>
                    <a:pt x="102270" y="19622"/>
                    <a:pt x="111775" y="16669"/>
                    <a:pt x="112821" y="4763"/>
                  </a:cubicBezTo>
                  <a:cubicBezTo>
                    <a:pt x="113011" y="3183"/>
                    <a:pt x="113077" y="1590"/>
                    <a:pt x="113011"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16" name="Google Shape;2723;p47">
              <a:extLst>
                <a:ext uri="{FF2B5EF4-FFF2-40B4-BE49-F238E27FC236}">
                  <a16:creationId xmlns:a16="http://schemas.microsoft.com/office/drawing/2014/main" id="{3407EEBE-AAD2-E883-08CE-1CB282972D36}"/>
                </a:ext>
              </a:extLst>
            </p:cNvPr>
            <p:cNvSpPr/>
            <p:nvPr/>
          </p:nvSpPr>
          <p:spPr>
            <a:xfrm>
              <a:off x="4163850" y="1066881"/>
              <a:ext cx="398264" cy="482949"/>
            </a:xfrm>
            <a:custGeom>
              <a:avLst/>
              <a:gdLst/>
              <a:ahLst/>
              <a:cxnLst/>
              <a:rect l="l" t="t" r="r" b="b"/>
              <a:pathLst>
                <a:path w="398264" h="482949" extrusionOk="0">
                  <a:moveTo>
                    <a:pt x="395149" y="33155"/>
                  </a:moveTo>
                  <a:cubicBezTo>
                    <a:pt x="410261" y="127833"/>
                    <a:pt x="368346" y="163171"/>
                    <a:pt x="313789" y="183269"/>
                  </a:cubicBezTo>
                  <a:cubicBezTo>
                    <a:pt x="274630" y="197747"/>
                    <a:pt x="218742" y="220035"/>
                    <a:pt x="218742" y="220035"/>
                  </a:cubicBezTo>
                  <a:cubicBezTo>
                    <a:pt x="218742" y="220035"/>
                    <a:pt x="219502" y="240800"/>
                    <a:pt x="219882" y="287377"/>
                  </a:cubicBezTo>
                  <a:cubicBezTo>
                    <a:pt x="219882" y="328430"/>
                    <a:pt x="214940" y="477877"/>
                    <a:pt x="214940" y="477877"/>
                  </a:cubicBezTo>
                  <a:cubicBezTo>
                    <a:pt x="201814" y="484641"/>
                    <a:pt x="186245" y="484641"/>
                    <a:pt x="173119" y="477877"/>
                  </a:cubicBezTo>
                  <a:cubicBezTo>
                    <a:pt x="173119" y="477877"/>
                    <a:pt x="151164" y="363101"/>
                    <a:pt x="146506" y="311285"/>
                  </a:cubicBezTo>
                  <a:cubicBezTo>
                    <a:pt x="140138" y="241085"/>
                    <a:pt x="129398" y="195080"/>
                    <a:pt x="133010" y="179935"/>
                  </a:cubicBezTo>
                  <a:cubicBezTo>
                    <a:pt x="136146" y="166600"/>
                    <a:pt x="212754" y="128881"/>
                    <a:pt x="237086" y="108688"/>
                  </a:cubicBezTo>
                  <a:lnTo>
                    <a:pt x="76552" y="162599"/>
                  </a:lnTo>
                  <a:cubicBezTo>
                    <a:pt x="79745" y="180037"/>
                    <a:pt x="81304" y="197735"/>
                    <a:pt x="81209" y="215463"/>
                  </a:cubicBezTo>
                  <a:cubicBezTo>
                    <a:pt x="79783" y="271184"/>
                    <a:pt x="76647" y="391866"/>
                    <a:pt x="76647" y="391866"/>
                  </a:cubicBezTo>
                  <a:cubicBezTo>
                    <a:pt x="76647" y="391866"/>
                    <a:pt x="54691" y="407773"/>
                    <a:pt x="35872" y="391866"/>
                  </a:cubicBezTo>
                  <a:cubicBezTo>
                    <a:pt x="35872" y="391866"/>
                    <a:pt x="-4523" y="153074"/>
                    <a:pt x="419" y="121451"/>
                  </a:cubicBezTo>
                  <a:cubicBezTo>
                    <a:pt x="5077" y="91448"/>
                    <a:pt x="146506" y="30107"/>
                    <a:pt x="171504" y="8961"/>
                  </a:cubicBezTo>
                  <a:cubicBezTo>
                    <a:pt x="180286" y="1807"/>
                    <a:pt x="191692" y="-1275"/>
                    <a:pt x="202869" y="48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17" name="Google Shape;2724;p47">
              <a:extLst>
                <a:ext uri="{FF2B5EF4-FFF2-40B4-BE49-F238E27FC236}">
                  <a16:creationId xmlns:a16="http://schemas.microsoft.com/office/drawing/2014/main" id="{8F5C1047-8DDE-8E7F-F6F3-AF5A8C9091BA}"/>
                </a:ext>
              </a:extLst>
            </p:cNvPr>
            <p:cNvSpPr/>
            <p:nvPr/>
          </p:nvSpPr>
          <p:spPr>
            <a:xfrm>
              <a:off x="4403391" y="743705"/>
              <a:ext cx="125692" cy="122150"/>
            </a:xfrm>
            <a:custGeom>
              <a:avLst/>
              <a:gdLst/>
              <a:ahLst/>
              <a:cxnLst/>
              <a:rect l="l" t="t" r="r" b="b"/>
              <a:pathLst>
                <a:path w="125692" h="122150" extrusionOk="0">
                  <a:moveTo>
                    <a:pt x="100101" y="0"/>
                  </a:moveTo>
                  <a:cubicBezTo>
                    <a:pt x="100101" y="0"/>
                    <a:pt x="97725" y="45053"/>
                    <a:pt x="98770" y="49054"/>
                  </a:cubicBezTo>
                  <a:cubicBezTo>
                    <a:pt x="99816" y="53054"/>
                    <a:pt x="119395" y="66294"/>
                    <a:pt x="125098" y="71057"/>
                  </a:cubicBezTo>
                  <a:cubicBezTo>
                    <a:pt x="130801" y="75819"/>
                    <a:pt x="94018" y="112205"/>
                    <a:pt x="76149" y="120396"/>
                  </a:cubicBezTo>
                  <a:cubicBezTo>
                    <a:pt x="58280" y="128588"/>
                    <a:pt x="1442" y="106966"/>
                    <a:pt x="112" y="78962"/>
                  </a:cubicBezTo>
                  <a:cubicBezTo>
                    <a:pt x="-1219" y="50959"/>
                    <a:pt x="9616" y="27622"/>
                    <a:pt x="18550" y="26384"/>
                  </a:cubicBezTo>
                  <a:cubicBezTo>
                    <a:pt x="27485" y="25146"/>
                    <a:pt x="100101" y="0"/>
                    <a:pt x="100101"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18" name="Google Shape;2725;p47">
              <a:extLst>
                <a:ext uri="{FF2B5EF4-FFF2-40B4-BE49-F238E27FC236}">
                  <a16:creationId xmlns:a16="http://schemas.microsoft.com/office/drawing/2014/main" id="{7AC66BFD-AE25-FB58-D68B-8112BB0857B6}"/>
                </a:ext>
              </a:extLst>
            </p:cNvPr>
            <p:cNvSpPr/>
            <p:nvPr/>
          </p:nvSpPr>
          <p:spPr>
            <a:xfrm>
              <a:off x="4358991" y="760843"/>
              <a:ext cx="203859" cy="398340"/>
            </a:xfrm>
            <a:custGeom>
              <a:avLst/>
              <a:gdLst/>
              <a:ahLst/>
              <a:cxnLst/>
              <a:rect l="l" t="t" r="r" b="b"/>
              <a:pathLst>
                <a:path w="203859" h="398340" extrusionOk="0">
                  <a:moveTo>
                    <a:pt x="149443" y="39726"/>
                  </a:moveTo>
                  <a:cubicBezTo>
                    <a:pt x="149443" y="39726"/>
                    <a:pt x="116842" y="88494"/>
                    <a:pt x="71315" y="93066"/>
                  </a:cubicBezTo>
                  <a:cubicBezTo>
                    <a:pt x="56963" y="78874"/>
                    <a:pt x="55632" y="28392"/>
                    <a:pt x="75497" y="12294"/>
                  </a:cubicBezTo>
                  <a:cubicBezTo>
                    <a:pt x="75497" y="12294"/>
                    <a:pt x="57248" y="-2565"/>
                    <a:pt x="44702" y="388"/>
                  </a:cubicBezTo>
                  <a:cubicBezTo>
                    <a:pt x="31110" y="8435"/>
                    <a:pt x="20959" y="21220"/>
                    <a:pt x="16187" y="36297"/>
                  </a:cubicBezTo>
                  <a:cubicBezTo>
                    <a:pt x="4525" y="69955"/>
                    <a:pt x="-912" y="105459"/>
                    <a:pt x="125" y="141073"/>
                  </a:cubicBezTo>
                  <a:cubicBezTo>
                    <a:pt x="885" y="188697"/>
                    <a:pt x="125" y="309760"/>
                    <a:pt x="125" y="309760"/>
                  </a:cubicBezTo>
                  <a:cubicBezTo>
                    <a:pt x="5533" y="338651"/>
                    <a:pt x="22993" y="363848"/>
                    <a:pt x="48123" y="379007"/>
                  </a:cubicBezTo>
                  <a:cubicBezTo>
                    <a:pt x="81028" y="397713"/>
                    <a:pt x="119827" y="403098"/>
                    <a:pt x="156572" y="394057"/>
                  </a:cubicBezTo>
                  <a:cubicBezTo>
                    <a:pt x="179668" y="388627"/>
                    <a:pt x="188222" y="375769"/>
                    <a:pt x="196206" y="358909"/>
                  </a:cubicBezTo>
                  <a:cubicBezTo>
                    <a:pt x="194115" y="325476"/>
                    <a:pt x="180904" y="256420"/>
                    <a:pt x="186702" y="214224"/>
                  </a:cubicBezTo>
                  <a:cubicBezTo>
                    <a:pt x="192499" y="172029"/>
                    <a:pt x="201149" y="140596"/>
                    <a:pt x="203430" y="106592"/>
                  </a:cubicBezTo>
                  <a:cubicBezTo>
                    <a:pt x="205711" y="72588"/>
                    <a:pt x="198963" y="73159"/>
                    <a:pt x="181854" y="60967"/>
                  </a:cubicBezTo>
                  <a:cubicBezTo>
                    <a:pt x="171580" y="53111"/>
                    <a:pt x="160744" y="46012"/>
                    <a:pt x="149443" y="39726"/>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19" name="Google Shape;2726;p47">
              <a:extLst>
                <a:ext uri="{FF2B5EF4-FFF2-40B4-BE49-F238E27FC236}">
                  <a16:creationId xmlns:a16="http://schemas.microsoft.com/office/drawing/2014/main" id="{37DD19F6-8CEC-8532-5EC0-FD8375E777BE}"/>
                </a:ext>
              </a:extLst>
            </p:cNvPr>
            <p:cNvSpPr/>
            <p:nvPr/>
          </p:nvSpPr>
          <p:spPr>
            <a:xfrm>
              <a:off x="4398650" y="616917"/>
              <a:ext cx="135166" cy="164844"/>
            </a:xfrm>
            <a:custGeom>
              <a:avLst/>
              <a:gdLst/>
              <a:ahLst/>
              <a:cxnLst/>
              <a:rect l="l" t="t" r="r" b="b"/>
              <a:pathLst>
                <a:path w="135166" h="164844" extrusionOk="0">
                  <a:moveTo>
                    <a:pt x="2951" y="59542"/>
                  </a:moveTo>
                  <a:lnTo>
                    <a:pt x="2951" y="59542"/>
                  </a:lnTo>
                  <a:cubicBezTo>
                    <a:pt x="8369" y="24585"/>
                    <a:pt x="33556" y="-1894"/>
                    <a:pt x="69484" y="106"/>
                  </a:cubicBezTo>
                  <a:cubicBezTo>
                    <a:pt x="107645" y="2052"/>
                    <a:pt x="137015" y="34634"/>
                    <a:pt x="135076" y="72881"/>
                  </a:cubicBezTo>
                  <a:cubicBezTo>
                    <a:pt x="133974" y="94625"/>
                    <a:pt x="122739" y="114587"/>
                    <a:pt x="104747" y="126789"/>
                  </a:cubicBezTo>
                  <a:cubicBezTo>
                    <a:pt x="103473" y="132100"/>
                    <a:pt x="101591" y="137245"/>
                    <a:pt x="99139" y="142124"/>
                  </a:cubicBezTo>
                  <a:cubicBezTo>
                    <a:pt x="86498" y="156983"/>
                    <a:pt x="48003" y="166508"/>
                    <a:pt x="36788" y="164603"/>
                  </a:cubicBezTo>
                  <a:cubicBezTo>
                    <a:pt x="23358" y="163381"/>
                    <a:pt x="12047" y="154047"/>
                    <a:pt x="8274" y="141076"/>
                  </a:cubicBezTo>
                  <a:cubicBezTo>
                    <a:pt x="-3702" y="113644"/>
                    <a:pt x="5" y="76878"/>
                    <a:pt x="2951" y="59542"/>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20" name="Google Shape;2727;p47">
              <a:extLst>
                <a:ext uri="{FF2B5EF4-FFF2-40B4-BE49-F238E27FC236}">
                  <a16:creationId xmlns:a16="http://schemas.microsoft.com/office/drawing/2014/main" id="{421E9A42-1088-7822-E246-1870C35B631E}"/>
                </a:ext>
              </a:extLst>
            </p:cNvPr>
            <p:cNvSpPr/>
            <p:nvPr/>
          </p:nvSpPr>
          <p:spPr>
            <a:xfrm>
              <a:off x="4403852" y="602477"/>
              <a:ext cx="142520" cy="141227"/>
            </a:xfrm>
            <a:custGeom>
              <a:avLst/>
              <a:gdLst/>
              <a:ahLst/>
              <a:cxnLst/>
              <a:rect l="l" t="t" r="r" b="b"/>
              <a:pathLst>
                <a:path w="142520" h="141227" extrusionOk="0">
                  <a:moveTo>
                    <a:pt x="99640" y="141228"/>
                  </a:moveTo>
                  <a:lnTo>
                    <a:pt x="99640" y="141228"/>
                  </a:lnTo>
                  <a:lnTo>
                    <a:pt x="96313" y="110653"/>
                  </a:lnTo>
                  <a:cubicBezTo>
                    <a:pt x="96313" y="110653"/>
                    <a:pt x="121215" y="46073"/>
                    <a:pt x="62381" y="58456"/>
                  </a:cubicBezTo>
                  <a:cubicBezTo>
                    <a:pt x="23602" y="66647"/>
                    <a:pt x="13812" y="70267"/>
                    <a:pt x="2027" y="44168"/>
                  </a:cubicBezTo>
                  <a:cubicBezTo>
                    <a:pt x="-9759" y="18070"/>
                    <a:pt x="31586" y="-5457"/>
                    <a:pt x="81296" y="1115"/>
                  </a:cubicBezTo>
                  <a:cubicBezTo>
                    <a:pt x="116615" y="4775"/>
                    <a:pt x="143238" y="34972"/>
                    <a:pt x="142506" y="70552"/>
                  </a:cubicBezTo>
                  <a:cubicBezTo>
                    <a:pt x="141270" y="89793"/>
                    <a:pt x="136138" y="128655"/>
                    <a:pt x="99640" y="14122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21" name="Google Shape;2728;p47">
              <a:extLst>
                <a:ext uri="{FF2B5EF4-FFF2-40B4-BE49-F238E27FC236}">
                  <a16:creationId xmlns:a16="http://schemas.microsoft.com/office/drawing/2014/main" id="{C324865D-EA39-2EF8-383A-4DA7B5ED2C96}"/>
                </a:ext>
              </a:extLst>
            </p:cNvPr>
            <p:cNvSpPr/>
            <p:nvPr/>
          </p:nvSpPr>
          <p:spPr>
            <a:xfrm>
              <a:off x="4338015" y="761231"/>
              <a:ext cx="65677" cy="95630"/>
            </a:xfrm>
            <a:custGeom>
              <a:avLst/>
              <a:gdLst/>
              <a:ahLst/>
              <a:cxnLst/>
              <a:rect l="l" t="t" r="r" b="b"/>
              <a:pathLst>
                <a:path w="65677" h="95630" extrusionOk="0">
                  <a:moveTo>
                    <a:pt x="23762" y="95631"/>
                  </a:moveTo>
                  <a:cubicBezTo>
                    <a:pt x="14780" y="95307"/>
                    <a:pt x="6264" y="91519"/>
                    <a:pt x="0" y="85058"/>
                  </a:cubicBezTo>
                  <a:cubicBezTo>
                    <a:pt x="1331" y="68294"/>
                    <a:pt x="22716" y="4667"/>
                    <a:pt x="65677" y="0"/>
                  </a:cubicBezTo>
                  <a:cubicBezTo>
                    <a:pt x="53987" y="8214"/>
                    <a:pt x="44729" y="19435"/>
                    <a:pt x="38874" y="32480"/>
                  </a:cubicBezTo>
                  <a:cubicBezTo>
                    <a:pt x="32192" y="53100"/>
                    <a:pt x="27136" y="74216"/>
                    <a:pt x="23762" y="95631"/>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22" name="Google Shape;2729;p47">
              <a:extLst>
                <a:ext uri="{FF2B5EF4-FFF2-40B4-BE49-F238E27FC236}">
                  <a16:creationId xmlns:a16="http://schemas.microsoft.com/office/drawing/2014/main" id="{50870D75-4EEF-143D-2F49-816E7D37BEC9}"/>
                </a:ext>
              </a:extLst>
            </p:cNvPr>
            <p:cNvSpPr/>
            <p:nvPr/>
          </p:nvSpPr>
          <p:spPr>
            <a:xfrm>
              <a:off x="5408528" y="1603174"/>
              <a:ext cx="974325" cy="1973896"/>
            </a:xfrm>
            <a:custGeom>
              <a:avLst/>
              <a:gdLst/>
              <a:ahLst/>
              <a:cxnLst/>
              <a:rect l="l" t="t" r="r" b="b"/>
              <a:pathLst>
                <a:path w="974325" h="1973896" extrusionOk="0">
                  <a:moveTo>
                    <a:pt x="884126" y="1962979"/>
                  </a:moveTo>
                  <a:lnTo>
                    <a:pt x="90295" y="1503684"/>
                  </a:lnTo>
                  <a:cubicBezTo>
                    <a:pt x="40395" y="1475109"/>
                    <a:pt x="0" y="1397480"/>
                    <a:pt x="0" y="1330900"/>
                  </a:cubicBezTo>
                  <a:lnTo>
                    <a:pt x="0" y="79220"/>
                  </a:lnTo>
                  <a:cubicBezTo>
                    <a:pt x="0" y="12545"/>
                    <a:pt x="40395" y="-17935"/>
                    <a:pt x="90295" y="10831"/>
                  </a:cubicBezTo>
                  <a:lnTo>
                    <a:pt x="884126" y="470221"/>
                  </a:lnTo>
                  <a:cubicBezTo>
                    <a:pt x="933931" y="498796"/>
                    <a:pt x="974326" y="576425"/>
                    <a:pt x="974326" y="643005"/>
                  </a:cubicBezTo>
                  <a:lnTo>
                    <a:pt x="974326" y="1894876"/>
                  </a:lnTo>
                  <a:cubicBezTo>
                    <a:pt x="974326" y="1961551"/>
                    <a:pt x="933931" y="1991840"/>
                    <a:pt x="884126" y="1962979"/>
                  </a:cubicBezTo>
                  <a:close/>
                </a:path>
              </a:pathLst>
            </a:custGeom>
            <a:solidFill>
              <a:srgbClr val="211B49"/>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23" name="Google Shape;2730;p47">
              <a:extLst>
                <a:ext uri="{FF2B5EF4-FFF2-40B4-BE49-F238E27FC236}">
                  <a16:creationId xmlns:a16="http://schemas.microsoft.com/office/drawing/2014/main" id="{EC650078-A7AA-2DA6-4C2B-7408F6346F30}"/>
                </a:ext>
              </a:extLst>
            </p:cNvPr>
            <p:cNvSpPr/>
            <p:nvPr/>
          </p:nvSpPr>
          <p:spPr>
            <a:xfrm>
              <a:off x="6324400" y="3534911"/>
              <a:ext cx="27183" cy="49530"/>
            </a:xfrm>
            <a:custGeom>
              <a:avLst/>
              <a:gdLst/>
              <a:ahLst/>
              <a:cxnLst/>
              <a:rect l="l" t="t" r="r" b="b"/>
              <a:pathLst>
                <a:path w="27183" h="49530" extrusionOk="0">
                  <a:moveTo>
                    <a:pt x="0" y="49530"/>
                  </a:moveTo>
                  <a:lnTo>
                    <a:pt x="27184" y="36100"/>
                  </a:lnTo>
                  <a:lnTo>
                    <a:pt x="8840" y="0"/>
                  </a:lnTo>
                  <a:lnTo>
                    <a:pt x="0" y="49530"/>
                  </a:lnTo>
                  <a:close/>
                </a:path>
              </a:pathLst>
            </a:custGeom>
            <a:solidFill>
              <a:srgbClr val="211B49"/>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24" name="Google Shape;2731;p47">
              <a:extLst>
                <a:ext uri="{FF2B5EF4-FFF2-40B4-BE49-F238E27FC236}">
                  <a16:creationId xmlns:a16="http://schemas.microsoft.com/office/drawing/2014/main" id="{632676A8-4B1C-8BF1-CC66-FC217C27A7C3}"/>
                </a:ext>
              </a:extLst>
            </p:cNvPr>
            <p:cNvSpPr/>
            <p:nvPr/>
          </p:nvSpPr>
          <p:spPr>
            <a:xfrm>
              <a:off x="5423355" y="1605432"/>
              <a:ext cx="45242" cy="39909"/>
            </a:xfrm>
            <a:custGeom>
              <a:avLst/>
              <a:gdLst/>
              <a:ahLst/>
              <a:cxnLst/>
              <a:rect l="l" t="t" r="r" b="b"/>
              <a:pathLst>
                <a:path w="45242" h="39909" extrusionOk="0">
                  <a:moveTo>
                    <a:pt x="0" y="12097"/>
                  </a:moveTo>
                  <a:cubicBezTo>
                    <a:pt x="7993" y="7334"/>
                    <a:pt x="16396" y="3286"/>
                    <a:pt x="25092" y="0"/>
                  </a:cubicBezTo>
                  <a:lnTo>
                    <a:pt x="45242" y="39910"/>
                  </a:lnTo>
                  <a:close/>
                </a:path>
              </a:pathLst>
            </a:custGeom>
            <a:solidFill>
              <a:srgbClr val="211B49"/>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25" name="Google Shape;2732;p47">
              <a:extLst>
                <a:ext uri="{FF2B5EF4-FFF2-40B4-BE49-F238E27FC236}">
                  <a16:creationId xmlns:a16="http://schemas.microsoft.com/office/drawing/2014/main" id="{12A63360-08CF-A5F5-DCE7-C48DE215136F}"/>
                </a:ext>
              </a:extLst>
            </p:cNvPr>
            <p:cNvSpPr/>
            <p:nvPr/>
          </p:nvSpPr>
          <p:spPr>
            <a:xfrm>
              <a:off x="5387713" y="1613611"/>
              <a:ext cx="974325" cy="1973876"/>
            </a:xfrm>
            <a:custGeom>
              <a:avLst/>
              <a:gdLst/>
              <a:ahLst/>
              <a:cxnLst/>
              <a:rect l="l" t="t" r="r" b="b"/>
              <a:pathLst>
                <a:path w="974325" h="1973876" extrusionOk="0">
                  <a:moveTo>
                    <a:pt x="884126" y="1963020"/>
                  </a:moveTo>
                  <a:lnTo>
                    <a:pt x="90199" y="1503439"/>
                  </a:lnTo>
                  <a:cubicBezTo>
                    <a:pt x="40395" y="1474864"/>
                    <a:pt x="0" y="1397235"/>
                    <a:pt x="0" y="1330655"/>
                  </a:cubicBezTo>
                  <a:lnTo>
                    <a:pt x="0" y="79261"/>
                  </a:lnTo>
                  <a:cubicBezTo>
                    <a:pt x="0" y="12586"/>
                    <a:pt x="40395" y="-17990"/>
                    <a:pt x="90199" y="10871"/>
                  </a:cubicBezTo>
                  <a:lnTo>
                    <a:pt x="884126" y="470262"/>
                  </a:lnTo>
                  <a:cubicBezTo>
                    <a:pt x="933931" y="498837"/>
                    <a:pt x="974326" y="576370"/>
                    <a:pt x="974326" y="642950"/>
                  </a:cubicBezTo>
                  <a:lnTo>
                    <a:pt x="974326" y="1894630"/>
                  </a:lnTo>
                  <a:cubicBezTo>
                    <a:pt x="974326" y="1961210"/>
                    <a:pt x="933931" y="1991881"/>
                    <a:pt x="884126" y="1963020"/>
                  </a:cubicBezTo>
                  <a:close/>
                </a:path>
              </a:pathLst>
            </a:custGeom>
            <a:solidFill>
              <a:srgbClr val="2E245B"/>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26" name="Google Shape;2733;p47">
              <a:extLst>
                <a:ext uri="{FF2B5EF4-FFF2-40B4-BE49-F238E27FC236}">
                  <a16:creationId xmlns:a16="http://schemas.microsoft.com/office/drawing/2014/main" id="{6B89FCF4-915E-995D-9467-D10D9E1B761D}"/>
                </a:ext>
              </a:extLst>
            </p:cNvPr>
            <p:cNvSpPr/>
            <p:nvPr/>
          </p:nvSpPr>
          <p:spPr>
            <a:xfrm>
              <a:off x="5477912" y="1749736"/>
              <a:ext cx="144376" cy="135731"/>
            </a:xfrm>
            <a:custGeom>
              <a:avLst/>
              <a:gdLst/>
              <a:ahLst/>
              <a:cxnLst/>
              <a:rect l="l" t="t" r="r" b="b"/>
              <a:pathLst>
                <a:path w="144376" h="135731" extrusionOk="0">
                  <a:moveTo>
                    <a:pt x="144376" y="135731"/>
                  </a:moveTo>
                  <a:lnTo>
                    <a:pt x="0" y="52197"/>
                  </a:lnTo>
                  <a:lnTo>
                    <a:pt x="0" y="0"/>
                  </a:lnTo>
                  <a:lnTo>
                    <a:pt x="144376" y="83534"/>
                  </a:lnTo>
                  <a:lnTo>
                    <a:pt x="144376" y="135731"/>
                  </a:lnTo>
                  <a:close/>
                </a:path>
              </a:pathLst>
            </a:custGeom>
            <a:solidFill>
              <a:srgbClr val="9EA1A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27" name="Google Shape;2734;p47">
              <a:extLst>
                <a:ext uri="{FF2B5EF4-FFF2-40B4-BE49-F238E27FC236}">
                  <a16:creationId xmlns:a16="http://schemas.microsoft.com/office/drawing/2014/main" id="{09230C9C-9BED-2834-FC62-75BD1AF2534A}"/>
                </a:ext>
              </a:extLst>
            </p:cNvPr>
            <p:cNvSpPr/>
            <p:nvPr/>
          </p:nvSpPr>
          <p:spPr>
            <a:xfrm>
              <a:off x="5649377" y="1848986"/>
              <a:ext cx="613432" cy="407098"/>
            </a:xfrm>
            <a:custGeom>
              <a:avLst/>
              <a:gdLst/>
              <a:ahLst/>
              <a:cxnLst/>
              <a:rect l="l" t="t" r="r" b="b"/>
              <a:pathLst>
                <a:path w="613432" h="407098" extrusionOk="0">
                  <a:moveTo>
                    <a:pt x="613433" y="407099"/>
                  </a:moveTo>
                  <a:lnTo>
                    <a:pt x="0" y="52102"/>
                  </a:lnTo>
                  <a:lnTo>
                    <a:pt x="0" y="0"/>
                  </a:lnTo>
                  <a:lnTo>
                    <a:pt x="613433" y="354902"/>
                  </a:lnTo>
                  <a:lnTo>
                    <a:pt x="613433" y="407099"/>
                  </a:lnTo>
                  <a:close/>
                </a:path>
              </a:pathLst>
            </a:custGeom>
            <a:solidFill>
              <a:schemeClr val="accen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28" name="Google Shape;2735;p47">
              <a:extLst>
                <a:ext uri="{FF2B5EF4-FFF2-40B4-BE49-F238E27FC236}">
                  <a16:creationId xmlns:a16="http://schemas.microsoft.com/office/drawing/2014/main" id="{F0B32B6F-D0E9-6F26-81AD-471921B92160}"/>
                </a:ext>
              </a:extLst>
            </p:cNvPr>
            <p:cNvSpPr/>
            <p:nvPr/>
          </p:nvSpPr>
          <p:spPr>
            <a:xfrm>
              <a:off x="5477912" y="1916804"/>
              <a:ext cx="144376" cy="135731"/>
            </a:xfrm>
            <a:custGeom>
              <a:avLst/>
              <a:gdLst/>
              <a:ahLst/>
              <a:cxnLst/>
              <a:rect l="l" t="t" r="r" b="b"/>
              <a:pathLst>
                <a:path w="144376" h="135731" extrusionOk="0">
                  <a:moveTo>
                    <a:pt x="144376" y="135731"/>
                  </a:moveTo>
                  <a:lnTo>
                    <a:pt x="0" y="52197"/>
                  </a:lnTo>
                  <a:lnTo>
                    <a:pt x="0" y="0"/>
                  </a:lnTo>
                  <a:lnTo>
                    <a:pt x="144376" y="83534"/>
                  </a:lnTo>
                  <a:lnTo>
                    <a:pt x="144376" y="135731"/>
                  </a:lnTo>
                  <a:close/>
                </a:path>
              </a:pathLst>
            </a:custGeom>
            <a:solidFill>
              <a:srgbClr val="9EA1A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29" name="Google Shape;2736;p47">
              <a:extLst>
                <a:ext uri="{FF2B5EF4-FFF2-40B4-BE49-F238E27FC236}">
                  <a16:creationId xmlns:a16="http://schemas.microsoft.com/office/drawing/2014/main" id="{902D79E2-3759-04DA-B8F6-13481DF665B9}"/>
                </a:ext>
              </a:extLst>
            </p:cNvPr>
            <p:cNvSpPr/>
            <p:nvPr/>
          </p:nvSpPr>
          <p:spPr>
            <a:xfrm>
              <a:off x="5649377" y="2015959"/>
              <a:ext cx="405945" cy="287083"/>
            </a:xfrm>
            <a:custGeom>
              <a:avLst/>
              <a:gdLst/>
              <a:ahLst/>
              <a:cxnLst/>
              <a:rect l="l" t="t" r="r" b="b"/>
              <a:pathLst>
                <a:path w="405945" h="287083" extrusionOk="0">
                  <a:moveTo>
                    <a:pt x="405945" y="287084"/>
                  </a:moveTo>
                  <a:lnTo>
                    <a:pt x="0" y="52197"/>
                  </a:lnTo>
                  <a:lnTo>
                    <a:pt x="0" y="0"/>
                  </a:lnTo>
                  <a:lnTo>
                    <a:pt x="405945" y="234887"/>
                  </a:lnTo>
                  <a:lnTo>
                    <a:pt x="405945" y="287084"/>
                  </a:lnTo>
                  <a:close/>
                </a:path>
              </a:pathLst>
            </a:custGeom>
            <a:solidFill>
              <a:srgbClr val="F9CB07"/>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30" name="Google Shape;2737;p47">
              <a:extLst>
                <a:ext uri="{FF2B5EF4-FFF2-40B4-BE49-F238E27FC236}">
                  <a16:creationId xmlns:a16="http://schemas.microsoft.com/office/drawing/2014/main" id="{A9861A6A-4451-27F9-EDC1-F3BE7581E995}"/>
                </a:ext>
              </a:extLst>
            </p:cNvPr>
            <p:cNvSpPr/>
            <p:nvPr/>
          </p:nvSpPr>
          <p:spPr>
            <a:xfrm>
              <a:off x="5477912" y="2000338"/>
              <a:ext cx="144376" cy="135636"/>
            </a:xfrm>
            <a:custGeom>
              <a:avLst/>
              <a:gdLst/>
              <a:ahLst/>
              <a:cxnLst/>
              <a:rect l="l" t="t" r="r" b="b"/>
              <a:pathLst>
                <a:path w="144376" h="135636" extrusionOk="0">
                  <a:moveTo>
                    <a:pt x="144376" y="135636"/>
                  </a:moveTo>
                  <a:lnTo>
                    <a:pt x="0" y="52197"/>
                  </a:lnTo>
                  <a:lnTo>
                    <a:pt x="0" y="0"/>
                  </a:lnTo>
                  <a:lnTo>
                    <a:pt x="144376" y="83439"/>
                  </a:lnTo>
                  <a:lnTo>
                    <a:pt x="144376" y="135636"/>
                  </a:lnTo>
                  <a:close/>
                </a:path>
              </a:pathLst>
            </a:custGeom>
            <a:solidFill>
              <a:srgbClr val="9EA1A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31" name="Google Shape;2738;p47">
              <a:extLst>
                <a:ext uri="{FF2B5EF4-FFF2-40B4-BE49-F238E27FC236}">
                  <a16:creationId xmlns:a16="http://schemas.microsoft.com/office/drawing/2014/main" id="{D21E0767-F0E4-B47F-4841-2341F8C84BAF}"/>
                </a:ext>
              </a:extLst>
            </p:cNvPr>
            <p:cNvSpPr/>
            <p:nvPr/>
          </p:nvSpPr>
          <p:spPr>
            <a:xfrm>
              <a:off x="5649377" y="2099494"/>
              <a:ext cx="505174" cy="344519"/>
            </a:xfrm>
            <a:custGeom>
              <a:avLst/>
              <a:gdLst/>
              <a:ahLst/>
              <a:cxnLst/>
              <a:rect l="l" t="t" r="r" b="b"/>
              <a:pathLst>
                <a:path w="505174" h="344519" extrusionOk="0">
                  <a:moveTo>
                    <a:pt x="505174" y="344519"/>
                  </a:moveTo>
                  <a:lnTo>
                    <a:pt x="0" y="52197"/>
                  </a:lnTo>
                  <a:lnTo>
                    <a:pt x="0" y="0"/>
                  </a:lnTo>
                  <a:lnTo>
                    <a:pt x="505174" y="292322"/>
                  </a:lnTo>
                  <a:lnTo>
                    <a:pt x="505174" y="344519"/>
                  </a:lnTo>
                  <a:close/>
                </a:path>
              </a:pathLst>
            </a:custGeom>
            <a:solidFill>
              <a:srgbClr val="FF8657"/>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32" name="Google Shape;2739;p47">
              <a:extLst>
                <a:ext uri="{FF2B5EF4-FFF2-40B4-BE49-F238E27FC236}">
                  <a16:creationId xmlns:a16="http://schemas.microsoft.com/office/drawing/2014/main" id="{0A87305B-FE3D-D184-694C-D4077F70669F}"/>
                </a:ext>
              </a:extLst>
            </p:cNvPr>
            <p:cNvSpPr/>
            <p:nvPr/>
          </p:nvSpPr>
          <p:spPr>
            <a:xfrm>
              <a:off x="5477912" y="2083778"/>
              <a:ext cx="144376" cy="135731"/>
            </a:xfrm>
            <a:custGeom>
              <a:avLst/>
              <a:gdLst/>
              <a:ahLst/>
              <a:cxnLst/>
              <a:rect l="l" t="t" r="r" b="b"/>
              <a:pathLst>
                <a:path w="144376" h="135731" extrusionOk="0">
                  <a:moveTo>
                    <a:pt x="144376" y="135731"/>
                  </a:moveTo>
                  <a:lnTo>
                    <a:pt x="0" y="52197"/>
                  </a:lnTo>
                  <a:lnTo>
                    <a:pt x="0" y="0"/>
                  </a:lnTo>
                  <a:lnTo>
                    <a:pt x="144376" y="83534"/>
                  </a:lnTo>
                  <a:lnTo>
                    <a:pt x="144376" y="135731"/>
                  </a:lnTo>
                  <a:close/>
                </a:path>
              </a:pathLst>
            </a:custGeom>
            <a:solidFill>
              <a:srgbClr val="9EA1A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33" name="Google Shape;2740;p47">
              <a:extLst>
                <a:ext uri="{FF2B5EF4-FFF2-40B4-BE49-F238E27FC236}">
                  <a16:creationId xmlns:a16="http://schemas.microsoft.com/office/drawing/2014/main" id="{E98BF88E-7A87-F2D5-75B3-958EA20A5F78}"/>
                </a:ext>
              </a:extLst>
            </p:cNvPr>
            <p:cNvSpPr/>
            <p:nvPr/>
          </p:nvSpPr>
          <p:spPr>
            <a:xfrm>
              <a:off x="5649377" y="2183028"/>
              <a:ext cx="351863" cy="255746"/>
            </a:xfrm>
            <a:custGeom>
              <a:avLst/>
              <a:gdLst/>
              <a:ahLst/>
              <a:cxnLst/>
              <a:rect l="l" t="t" r="r" b="b"/>
              <a:pathLst>
                <a:path w="351863" h="255746" extrusionOk="0">
                  <a:moveTo>
                    <a:pt x="351864" y="255746"/>
                  </a:moveTo>
                  <a:lnTo>
                    <a:pt x="0" y="52197"/>
                  </a:lnTo>
                  <a:lnTo>
                    <a:pt x="0" y="0"/>
                  </a:lnTo>
                  <a:lnTo>
                    <a:pt x="351864" y="203549"/>
                  </a:lnTo>
                  <a:lnTo>
                    <a:pt x="351864" y="255746"/>
                  </a:lnTo>
                  <a:close/>
                </a:path>
              </a:pathLst>
            </a:custGeom>
            <a:solidFill>
              <a:srgbClr val="9EA1A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34" name="Google Shape;2741;p47">
              <a:extLst>
                <a:ext uri="{FF2B5EF4-FFF2-40B4-BE49-F238E27FC236}">
                  <a16:creationId xmlns:a16="http://schemas.microsoft.com/office/drawing/2014/main" id="{22441FEF-4821-1987-1E2B-F971DCC5E7D8}"/>
                </a:ext>
              </a:extLst>
            </p:cNvPr>
            <p:cNvSpPr/>
            <p:nvPr/>
          </p:nvSpPr>
          <p:spPr>
            <a:xfrm>
              <a:off x="5477912" y="1833270"/>
              <a:ext cx="144376" cy="135731"/>
            </a:xfrm>
            <a:custGeom>
              <a:avLst/>
              <a:gdLst/>
              <a:ahLst/>
              <a:cxnLst/>
              <a:rect l="l" t="t" r="r" b="b"/>
              <a:pathLst>
                <a:path w="144376" h="135731" extrusionOk="0">
                  <a:moveTo>
                    <a:pt x="144376" y="135731"/>
                  </a:moveTo>
                  <a:lnTo>
                    <a:pt x="0" y="52197"/>
                  </a:lnTo>
                  <a:lnTo>
                    <a:pt x="0" y="0"/>
                  </a:lnTo>
                  <a:lnTo>
                    <a:pt x="144376" y="83534"/>
                  </a:lnTo>
                  <a:lnTo>
                    <a:pt x="144376" y="135731"/>
                  </a:lnTo>
                  <a:close/>
                </a:path>
              </a:pathLst>
            </a:custGeom>
            <a:solidFill>
              <a:srgbClr val="9EA1A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35" name="Google Shape;2742;p47">
              <a:extLst>
                <a:ext uri="{FF2B5EF4-FFF2-40B4-BE49-F238E27FC236}">
                  <a16:creationId xmlns:a16="http://schemas.microsoft.com/office/drawing/2014/main" id="{1BCA4752-BA3C-A39E-E9DA-61D8068619E2}"/>
                </a:ext>
              </a:extLst>
            </p:cNvPr>
            <p:cNvSpPr/>
            <p:nvPr/>
          </p:nvSpPr>
          <p:spPr>
            <a:xfrm>
              <a:off x="5649377" y="1932425"/>
              <a:ext cx="306716" cy="229742"/>
            </a:xfrm>
            <a:custGeom>
              <a:avLst/>
              <a:gdLst/>
              <a:ahLst/>
              <a:cxnLst/>
              <a:rect l="l" t="t" r="r" b="b"/>
              <a:pathLst>
                <a:path w="306716" h="229742" extrusionOk="0">
                  <a:moveTo>
                    <a:pt x="306716" y="229743"/>
                  </a:moveTo>
                  <a:lnTo>
                    <a:pt x="0" y="52197"/>
                  </a:lnTo>
                  <a:lnTo>
                    <a:pt x="0" y="0"/>
                  </a:lnTo>
                  <a:lnTo>
                    <a:pt x="306716" y="177451"/>
                  </a:lnTo>
                  <a:lnTo>
                    <a:pt x="306716" y="229743"/>
                  </a:lnTo>
                  <a:close/>
                </a:path>
              </a:pathLst>
            </a:custGeom>
            <a:solidFill>
              <a:srgbClr val="4D3BF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36" name="Google Shape;2743;p47">
              <a:extLst>
                <a:ext uri="{FF2B5EF4-FFF2-40B4-BE49-F238E27FC236}">
                  <a16:creationId xmlns:a16="http://schemas.microsoft.com/office/drawing/2014/main" id="{B022AE65-6203-D612-CF73-BCF2D906240D}"/>
                </a:ext>
              </a:extLst>
            </p:cNvPr>
            <p:cNvSpPr/>
            <p:nvPr/>
          </p:nvSpPr>
          <p:spPr>
            <a:xfrm>
              <a:off x="5477912" y="2167312"/>
              <a:ext cx="144376" cy="135731"/>
            </a:xfrm>
            <a:custGeom>
              <a:avLst/>
              <a:gdLst/>
              <a:ahLst/>
              <a:cxnLst/>
              <a:rect l="l" t="t" r="r" b="b"/>
              <a:pathLst>
                <a:path w="144376" h="135731" extrusionOk="0">
                  <a:moveTo>
                    <a:pt x="144376" y="135731"/>
                  </a:moveTo>
                  <a:lnTo>
                    <a:pt x="0" y="52197"/>
                  </a:lnTo>
                  <a:lnTo>
                    <a:pt x="0" y="0"/>
                  </a:lnTo>
                  <a:lnTo>
                    <a:pt x="144376" y="83534"/>
                  </a:lnTo>
                  <a:lnTo>
                    <a:pt x="144376" y="135731"/>
                  </a:lnTo>
                  <a:close/>
                </a:path>
              </a:pathLst>
            </a:custGeom>
            <a:solidFill>
              <a:srgbClr val="9EA1A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37" name="Google Shape;2744;p47">
              <a:extLst>
                <a:ext uri="{FF2B5EF4-FFF2-40B4-BE49-F238E27FC236}">
                  <a16:creationId xmlns:a16="http://schemas.microsoft.com/office/drawing/2014/main" id="{1BEC9705-8AE6-869F-2B3C-C06AF69126F4}"/>
                </a:ext>
              </a:extLst>
            </p:cNvPr>
            <p:cNvSpPr/>
            <p:nvPr/>
          </p:nvSpPr>
          <p:spPr>
            <a:xfrm>
              <a:off x="5649377" y="2266467"/>
              <a:ext cx="180399" cy="156591"/>
            </a:xfrm>
            <a:custGeom>
              <a:avLst/>
              <a:gdLst/>
              <a:ahLst/>
              <a:cxnLst/>
              <a:rect l="l" t="t" r="r" b="b"/>
              <a:pathLst>
                <a:path w="180399" h="156591" extrusionOk="0">
                  <a:moveTo>
                    <a:pt x="180399" y="156591"/>
                  </a:moveTo>
                  <a:lnTo>
                    <a:pt x="0" y="52197"/>
                  </a:lnTo>
                  <a:lnTo>
                    <a:pt x="0" y="0"/>
                  </a:lnTo>
                  <a:lnTo>
                    <a:pt x="180399" y="104394"/>
                  </a:lnTo>
                  <a:lnTo>
                    <a:pt x="180399" y="156591"/>
                  </a:lnTo>
                  <a:close/>
                </a:path>
              </a:pathLst>
            </a:custGeom>
            <a:solidFill>
              <a:schemeClr val="accen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38" name="Google Shape;2745;p47">
              <a:extLst>
                <a:ext uri="{FF2B5EF4-FFF2-40B4-BE49-F238E27FC236}">
                  <a16:creationId xmlns:a16="http://schemas.microsoft.com/office/drawing/2014/main" id="{C15EF6BC-5C6E-B538-D9F4-539B482ABC22}"/>
                </a:ext>
              </a:extLst>
            </p:cNvPr>
            <p:cNvSpPr/>
            <p:nvPr/>
          </p:nvSpPr>
          <p:spPr>
            <a:xfrm>
              <a:off x="5477912" y="2334380"/>
              <a:ext cx="144376" cy="135636"/>
            </a:xfrm>
            <a:custGeom>
              <a:avLst/>
              <a:gdLst/>
              <a:ahLst/>
              <a:cxnLst/>
              <a:rect l="l" t="t" r="r" b="b"/>
              <a:pathLst>
                <a:path w="144376" h="135636" extrusionOk="0">
                  <a:moveTo>
                    <a:pt x="144376" y="135636"/>
                  </a:moveTo>
                  <a:lnTo>
                    <a:pt x="0" y="52197"/>
                  </a:lnTo>
                  <a:lnTo>
                    <a:pt x="0" y="0"/>
                  </a:lnTo>
                  <a:lnTo>
                    <a:pt x="144376" y="83534"/>
                  </a:lnTo>
                  <a:lnTo>
                    <a:pt x="144376" y="135636"/>
                  </a:lnTo>
                  <a:close/>
                </a:path>
              </a:pathLst>
            </a:custGeom>
            <a:solidFill>
              <a:srgbClr val="9EA1A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39" name="Google Shape;2746;p47">
              <a:extLst>
                <a:ext uri="{FF2B5EF4-FFF2-40B4-BE49-F238E27FC236}">
                  <a16:creationId xmlns:a16="http://schemas.microsoft.com/office/drawing/2014/main" id="{254595C3-53A0-C3F1-3DD6-198257868644}"/>
                </a:ext>
              </a:extLst>
            </p:cNvPr>
            <p:cNvSpPr/>
            <p:nvPr/>
          </p:nvSpPr>
          <p:spPr>
            <a:xfrm>
              <a:off x="5649377" y="2433536"/>
              <a:ext cx="568380" cy="381000"/>
            </a:xfrm>
            <a:custGeom>
              <a:avLst/>
              <a:gdLst/>
              <a:ahLst/>
              <a:cxnLst/>
              <a:rect l="l" t="t" r="r" b="b"/>
              <a:pathLst>
                <a:path w="568380" h="381000" extrusionOk="0">
                  <a:moveTo>
                    <a:pt x="568380" y="381000"/>
                  </a:moveTo>
                  <a:lnTo>
                    <a:pt x="0" y="52197"/>
                  </a:lnTo>
                  <a:lnTo>
                    <a:pt x="0" y="0"/>
                  </a:lnTo>
                  <a:lnTo>
                    <a:pt x="568380" y="328803"/>
                  </a:lnTo>
                  <a:lnTo>
                    <a:pt x="568380" y="381000"/>
                  </a:lnTo>
                  <a:close/>
                </a:path>
              </a:pathLst>
            </a:custGeom>
            <a:solidFill>
              <a:srgbClr val="F9CB07"/>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40" name="Google Shape;2747;p47">
              <a:extLst>
                <a:ext uri="{FF2B5EF4-FFF2-40B4-BE49-F238E27FC236}">
                  <a16:creationId xmlns:a16="http://schemas.microsoft.com/office/drawing/2014/main" id="{44ACF437-3B8C-3D4F-3493-3737376E3091}"/>
                </a:ext>
              </a:extLst>
            </p:cNvPr>
            <p:cNvSpPr/>
            <p:nvPr/>
          </p:nvSpPr>
          <p:spPr>
            <a:xfrm>
              <a:off x="5477912" y="2417819"/>
              <a:ext cx="144376" cy="135731"/>
            </a:xfrm>
            <a:custGeom>
              <a:avLst/>
              <a:gdLst/>
              <a:ahLst/>
              <a:cxnLst/>
              <a:rect l="l" t="t" r="r" b="b"/>
              <a:pathLst>
                <a:path w="144376" h="135731" extrusionOk="0">
                  <a:moveTo>
                    <a:pt x="144376" y="135731"/>
                  </a:moveTo>
                  <a:lnTo>
                    <a:pt x="0" y="52197"/>
                  </a:lnTo>
                  <a:lnTo>
                    <a:pt x="0" y="0"/>
                  </a:lnTo>
                  <a:lnTo>
                    <a:pt x="144376" y="83534"/>
                  </a:lnTo>
                  <a:lnTo>
                    <a:pt x="144376" y="135731"/>
                  </a:lnTo>
                  <a:close/>
                </a:path>
              </a:pathLst>
            </a:custGeom>
            <a:solidFill>
              <a:srgbClr val="9EA1A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41" name="Google Shape;2748;p47">
              <a:extLst>
                <a:ext uri="{FF2B5EF4-FFF2-40B4-BE49-F238E27FC236}">
                  <a16:creationId xmlns:a16="http://schemas.microsoft.com/office/drawing/2014/main" id="{A1A2948E-373F-A87C-210D-EBB88143261E}"/>
                </a:ext>
              </a:extLst>
            </p:cNvPr>
            <p:cNvSpPr/>
            <p:nvPr/>
          </p:nvSpPr>
          <p:spPr>
            <a:xfrm>
              <a:off x="5649377" y="2517070"/>
              <a:ext cx="171369" cy="151352"/>
            </a:xfrm>
            <a:custGeom>
              <a:avLst/>
              <a:gdLst/>
              <a:ahLst/>
              <a:cxnLst/>
              <a:rect l="l" t="t" r="r" b="b"/>
              <a:pathLst>
                <a:path w="171369" h="151352" extrusionOk="0">
                  <a:moveTo>
                    <a:pt x="171370" y="151352"/>
                  </a:moveTo>
                  <a:lnTo>
                    <a:pt x="0" y="52197"/>
                  </a:lnTo>
                  <a:lnTo>
                    <a:pt x="0" y="0"/>
                  </a:lnTo>
                  <a:lnTo>
                    <a:pt x="171370" y="99155"/>
                  </a:lnTo>
                  <a:lnTo>
                    <a:pt x="171370" y="151352"/>
                  </a:lnTo>
                  <a:close/>
                </a:path>
              </a:pathLst>
            </a:custGeom>
            <a:solidFill>
              <a:srgbClr val="FF8657"/>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42" name="Google Shape;2749;p47">
              <a:extLst>
                <a:ext uri="{FF2B5EF4-FFF2-40B4-BE49-F238E27FC236}">
                  <a16:creationId xmlns:a16="http://schemas.microsoft.com/office/drawing/2014/main" id="{C28D3BFD-1227-4055-E606-6510B7FDB4FB}"/>
                </a:ext>
              </a:extLst>
            </p:cNvPr>
            <p:cNvSpPr/>
            <p:nvPr/>
          </p:nvSpPr>
          <p:spPr>
            <a:xfrm>
              <a:off x="5477912" y="2501354"/>
              <a:ext cx="144376" cy="135731"/>
            </a:xfrm>
            <a:custGeom>
              <a:avLst/>
              <a:gdLst/>
              <a:ahLst/>
              <a:cxnLst/>
              <a:rect l="l" t="t" r="r" b="b"/>
              <a:pathLst>
                <a:path w="144376" h="135731" extrusionOk="0">
                  <a:moveTo>
                    <a:pt x="144376" y="135731"/>
                  </a:moveTo>
                  <a:lnTo>
                    <a:pt x="0" y="52197"/>
                  </a:lnTo>
                  <a:lnTo>
                    <a:pt x="0" y="0"/>
                  </a:lnTo>
                  <a:lnTo>
                    <a:pt x="144376" y="83534"/>
                  </a:lnTo>
                  <a:lnTo>
                    <a:pt x="144376" y="135731"/>
                  </a:lnTo>
                  <a:close/>
                </a:path>
              </a:pathLst>
            </a:custGeom>
            <a:solidFill>
              <a:srgbClr val="9EA1A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43" name="Google Shape;2750;p47">
              <a:extLst>
                <a:ext uri="{FF2B5EF4-FFF2-40B4-BE49-F238E27FC236}">
                  <a16:creationId xmlns:a16="http://schemas.microsoft.com/office/drawing/2014/main" id="{E1CDC352-EAA1-1AE5-2198-BE5A24099B9F}"/>
                </a:ext>
              </a:extLst>
            </p:cNvPr>
            <p:cNvSpPr/>
            <p:nvPr/>
          </p:nvSpPr>
          <p:spPr>
            <a:xfrm>
              <a:off x="5649377" y="2600604"/>
              <a:ext cx="505174" cy="344424"/>
            </a:xfrm>
            <a:custGeom>
              <a:avLst/>
              <a:gdLst/>
              <a:ahLst/>
              <a:cxnLst/>
              <a:rect l="l" t="t" r="r" b="b"/>
              <a:pathLst>
                <a:path w="505174" h="344424" extrusionOk="0">
                  <a:moveTo>
                    <a:pt x="505174" y="344424"/>
                  </a:moveTo>
                  <a:lnTo>
                    <a:pt x="0" y="52102"/>
                  </a:lnTo>
                  <a:lnTo>
                    <a:pt x="0" y="0"/>
                  </a:lnTo>
                  <a:lnTo>
                    <a:pt x="505174" y="292227"/>
                  </a:lnTo>
                  <a:lnTo>
                    <a:pt x="505174" y="344424"/>
                  </a:lnTo>
                  <a:close/>
                </a:path>
              </a:pathLst>
            </a:custGeom>
            <a:solidFill>
              <a:srgbClr val="9EA1A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44" name="Google Shape;2751;p47">
              <a:extLst>
                <a:ext uri="{FF2B5EF4-FFF2-40B4-BE49-F238E27FC236}">
                  <a16:creationId xmlns:a16="http://schemas.microsoft.com/office/drawing/2014/main" id="{08188EDE-37FC-F2DB-AB55-7819EE41F5A2}"/>
                </a:ext>
              </a:extLst>
            </p:cNvPr>
            <p:cNvSpPr/>
            <p:nvPr/>
          </p:nvSpPr>
          <p:spPr>
            <a:xfrm>
              <a:off x="5477912" y="2250846"/>
              <a:ext cx="144376" cy="135731"/>
            </a:xfrm>
            <a:custGeom>
              <a:avLst/>
              <a:gdLst/>
              <a:ahLst/>
              <a:cxnLst/>
              <a:rect l="l" t="t" r="r" b="b"/>
              <a:pathLst>
                <a:path w="144376" h="135731" extrusionOk="0">
                  <a:moveTo>
                    <a:pt x="144376" y="135731"/>
                  </a:moveTo>
                  <a:lnTo>
                    <a:pt x="0" y="52197"/>
                  </a:lnTo>
                  <a:lnTo>
                    <a:pt x="0" y="0"/>
                  </a:lnTo>
                  <a:lnTo>
                    <a:pt x="144376" y="83534"/>
                  </a:lnTo>
                  <a:lnTo>
                    <a:pt x="144376" y="135731"/>
                  </a:lnTo>
                  <a:close/>
                </a:path>
              </a:pathLst>
            </a:custGeom>
            <a:solidFill>
              <a:srgbClr val="9EA1A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45" name="Google Shape;2752;p47">
              <a:extLst>
                <a:ext uri="{FF2B5EF4-FFF2-40B4-BE49-F238E27FC236}">
                  <a16:creationId xmlns:a16="http://schemas.microsoft.com/office/drawing/2014/main" id="{3BCEF4F1-C185-E8F6-DC71-07F67A284164}"/>
                </a:ext>
              </a:extLst>
            </p:cNvPr>
            <p:cNvSpPr/>
            <p:nvPr/>
          </p:nvSpPr>
          <p:spPr>
            <a:xfrm>
              <a:off x="5649377" y="2350001"/>
              <a:ext cx="478085" cy="328898"/>
            </a:xfrm>
            <a:custGeom>
              <a:avLst/>
              <a:gdLst/>
              <a:ahLst/>
              <a:cxnLst/>
              <a:rect l="l" t="t" r="r" b="b"/>
              <a:pathLst>
                <a:path w="478085" h="328898" extrusionOk="0">
                  <a:moveTo>
                    <a:pt x="478086" y="328898"/>
                  </a:moveTo>
                  <a:lnTo>
                    <a:pt x="0" y="52197"/>
                  </a:lnTo>
                  <a:lnTo>
                    <a:pt x="0" y="0"/>
                  </a:lnTo>
                  <a:lnTo>
                    <a:pt x="478086" y="276701"/>
                  </a:lnTo>
                  <a:lnTo>
                    <a:pt x="478086" y="328898"/>
                  </a:lnTo>
                  <a:close/>
                </a:path>
              </a:pathLst>
            </a:custGeom>
            <a:solidFill>
              <a:srgbClr val="4D3BF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46" name="Google Shape;2753;p47">
              <a:extLst>
                <a:ext uri="{FF2B5EF4-FFF2-40B4-BE49-F238E27FC236}">
                  <a16:creationId xmlns:a16="http://schemas.microsoft.com/office/drawing/2014/main" id="{525DE14C-D140-2D3D-D9BA-47AC0752920A}"/>
                </a:ext>
              </a:extLst>
            </p:cNvPr>
            <p:cNvSpPr/>
            <p:nvPr/>
          </p:nvSpPr>
          <p:spPr>
            <a:xfrm>
              <a:off x="5477912" y="2584888"/>
              <a:ext cx="144376" cy="135731"/>
            </a:xfrm>
            <a:custGeom>
              <a:avLst/>
              <a:gdLst/>
              <a:ahLst/>
              <a:cxnLst/>
              <a:rect l="l" t="t" r="r" b="b"/>
              <a:pathLst>
                <a:path w="144376" h="135731" extrusionOk="0">
                  <a:moveTo>
                    <a:pt x="144376" y="135731"/>
                  </a:moveTo>
                  <a:lnTo>
                    <a:pt x="0" y="52197"/>
                  </a:lnTo>
                  <a:lnTo>
                    <a:pt x="0" y="0"/>
                  </a:lnTo>
                  <a:lnTo>
                    <a:pt x="144376" y="83534"/>
                  </a:lnTo>
                  <a:lnTo>
                    <a:pt x="144376" y="135731"/>
                  </a:lnTo>
                  <a:close/>
                </a:path>
              </a:pathLst>
            </a:custGeom>
            <a:solidFill>
              <a:srgbClr val="9EA1A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47" name="Google Shape;2754;p47">
              <a:extLst>
                <a:ext uri="{FF2B5EF4-FFF2-40B4-BE49-F238E27FC236}">
                  <a16:creationId xmlns:a16="http://schemas.microsoft.com/office/drawing/2014/main" id="{CBBC5ECB-4C6A-81B3-0F2D-A3F873985D6B}"/>
                </a:ext>
              </a:extLst>
            </p:cNvPr>
            <p:cNvSpPr/>
            <p:nvPr/>
          </p:nvSpPr>
          <p:spPr>
            <a:xfrm>
              <a:off x="5649377" y="2684043"/>
              <a:ext cx="63110" cy="88773"/>
            </a:xfrm>
            <a:custGeom>
              <a:avLst/>
              <a:gdLst/>
              <a:ahLst/>
              <a:cxnLst/>
              <a:rect l="l" t="t" r="r" b="b"/>
              <a:pathLst>
                <a:path w="63110" h="88773" extrusionOk="0">
                  <a:moveTo>
                    <a:pt x="63111" y="88773"/>
                  </a:moveTo>
                  <a:lnTo>
                    <a:pt x="0" y="52197"/>
                  </a:lnTo>
                  <a:lnTo>
                    <a:pt x="0" y="0"/>
                  </a:lnTo>
                  <a:lnTo>
                    <a:pt x="63111" y="36576"/>
                  </a:lnTo>
                  <a:lnTo>
                    <a:pt x="63111" y="88773"/>
                  </a:lnTo>
                  <a:close/>
                </a:path>
              </a:pathLst>
            </a:custGeom>
            <a:solidFill>
              <a:schemeClr val="accen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48" name="Google Shape;2755;p47">
              <a:extLst>
                <a:ext uri="{FF2B5EF4-FFF2-40B4-BE49-F238E27FC236}">
                  <a16:creationId xmlns:a16="http://schemas.microsoft.com/office/drawing/2014/main" id="{A9C91FC7-4AE1-434D-13DF-A3E28F9EFC46}"/>
                </a:ext>
              </a:extLst>
            </p:cNvPr>
            <p:cNvSpPr/>
            <p:nvPr/>
          </p:nvSpPr>
          <p:spPr>
            <a:xfrm>
              <a:off x="5477912" y="2751956"/>
              <a:ext cx="144376" cy="135636"/>
            </a:xfrm>
            <a:custGeom>
              <a:avLst/>
              <a:gdLst/>
              <a:ahLst/>
              <a:cxnLst/>
              <a:rect l="l" t="t" r="r" b="b"/>
              <a:pathLst>
                <a:path w="144376" h="135636" extrusionOk="0">
                  <a:moveTo>
                    <a:pt x="144376" y="135636"/>
                  </a:moveTo>
                  <a:lnTo>
                    <a:pt x="0" y="52197"/>
                  </a:lnTo>
                  <a:lnTo>
                    <a:pt x="0" y="0"/>
                  </a:lnTo>
                  <a:lnTo>
                    <a:pt x="144376" y="83534"/>
                  </a:lnTo>
                  <a:lnTo>
                    <a:pt x="144376" y="135636"/>
                  </a:lnTo>
                  <a:close/>
                </a:path>
              </a:pathLst>
            </a:custGeom>
            <a:solidFill>
              <a:srgbClr val="9EA1A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49" name="Google Shape;2756;p47">
              <a:extLst>
                <a:ext uri="{FF2B5EF4-FFF2-40B4-BE49-F238E27FC236}">
                  <a16:creationId xmlns:a16="http://schemas.microsoft.com/office/drawing/2014/main" id="{9B2EE8B1-4A4F-68A6-A1CE-6BD90C064801}"/>
                </a:ext>
              </a:extLst>
            </p:cNvPr>
            <p:cNvSpPr/>
            <p:nvPr/>
          </p:nvSpPr>
          <p:spPr>
            <a:xfrm>
              <a:off x="5649377" y="2851112"/>
              <a:ext cx="117287" cy="120014"/>
            </a:xfrm>
            <a:custGeom>
              <a:avLst/>
              <a:gdLst/>
              <a:ahLst/>
              <a:cxnLst/>
              <a:rect l="l" t="t" r="r" b="b"/>
              <a:pathLst>
                <a:path w="117287" h="120014" extrusionOk="0">
                  <a:moveTo>
                    <a:pt x="117288" y="120015"/>
                  </a:moveTo>
                  <a:lnTo>
                    <a:pt x="0" y="52197"/>
                  </a:lnTo>
                  <a:lnTo>
                    <a:pt x="0" y="0"/>
                  </a:lnTo>
                  <a:lnTo>
                    <a:pt x="117288" y="67818"/>
                  </a:lnTo>
                  <a:lnTo>
                    <a:pt x="117288" y="120015"/>
                  </a:lnTo>
                  <a:close/>
                </a:path>
              </a:pathLst>
            </a:custGeom>
            <a:solidFill>
              <a:srgbClr val="F9CB07"/>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50" name="Google Shape;2757;p47">
              <a:extLst>
                <a:ext uri="{FF2B5EF4-FFF2-40B4-BE49-F238E27FC236}">
                  <a16:creationId xmlns:a16="http://schemas.microsoft.com/office/drawing/2014/main" id="{43A4E110-AFEF-D777-223B-74A59D0E5D15}"/>
                </a:ext>
              </a:extLst>
            </p:cNvPr>
            <p:cNvSpPr/>
            <p:nvPr/>
          </p:nvSpPr>
          <p:spPr>
            <a:xfrm>
              <a:off x="5477912" y="2835395"/>
              <a:ext cx="144376" cy="135731"/>
            </a:xfrm>
            <a:custGeom>
              <a:avLst/>
              <a:gdLst/>
              <a:ahLst/>
              <a:cxnLst/>
              <a:rect l="l" t="t" r="r" b="b"/>
              <a:pathLst>
                <a:path w="144376" h="135731" extrusionOk="0">
                  <a:moveTo>
                    <a:pt x="144376" y="135731"/>
                  </a:moveTo>
                  <a:lnTo>
                    <a:pt x="0" y="52197"/>
                  </a:lnTo>
                  <a:lnTo>
                    <a:pt x="0" y="0"/>
                  </a:lnTo>
                  <a:lnTo>
                    <a:pt x="144376" y="83534"/>
                  </a:lnTo>
                  <a:lnTo>
                    <a:pt x="144376" y="135731"/>
                  </a:lnTo>
                  <a:close/>
                </a:path>
              </a:pathLst>
            </a:custGeom>
            <a:solidFill>
              <a:srgbClr val="9EA1A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51" name="Google Shape;2758;p47">
              <a:extLst>
                <a:ext uri="{FF2B5EF4-FFF2-40B4-BE49-F238E27FC236}">
                  <a16:creationId xmlns:a16="http://schemas.microsoft.com/office/drawing/2014/main" id="{FDDE3FF7-7346-FD95-A738-1F75DF0C169D}"/>
                </a:ext>
              </a:extLst>
            </p:cNvPr>
            <p:cNvSpPr/>
            <p:nvPr/>
          </p:nvSpPr>
          <p:spPr>
            <a:xfrm>
              <a:off x="5649377" y="2934646"/>
              <a:ext cx="306716" cy="229647"/>
            </a:xfrm>
            <a:custGeom>
              <a:avLst/>
              <a:gdLst/>
              <a:ahLst/>
              <a:cxnLst/>
              <a:rect l="l" t="t" r="r" b="b"/>
              <a:pathLst>
                <a:path w="306716" h="229647" extrusionOk="0">
                  <a:moveTo>
                    <a:pt x="306716" y="229648"/>
                  </a:moveTo>
                  <a:lnTo>
                    <a:pt x="0" y="52197"/>
                  </a:lnTo>
                  <a:lnTo>
                    <a:pt x="0" y="0"/>
                  </a:lnTo>
                  <a:lnTo>
                    <a:pt x="306716" y="177451"/>
                  </a:lnTo>
                  <a:lnTo>
                    <a:pt x="306716" y="229648"/>
                  </a:lnTo>
                  <a:close/>
                </a:path>
              </a:pathLst>
            </a:custGeom>
            <a:solidFill>
              <a:srgbClr val="FF8657"/>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52" name="Google Shape;2759;p47">
              <a:extLst>
                <a:ext uri="{FF2B5EF4-FFF2-40B4-BE49-F238E27FC236}">
                  <a16:creationId xmlns:a16="http://schemas.microsoft.com/office/drawing/2014/main" id="{5B143A88-F2F2-0035-5692-F3D5DAFECE17}"/>
                </a:ext>
              </a:extLst>
            </p:cNvPr>
            <p:cNvSpPr/>
            <p:nvPr/>
          </p:nvSpPr>
          <p:spPr>
            <a:xfrm>
              <a:off x="5477912" y="2918929"/>
              <a:ext cx="144376" cy="135731"/>
            </a:xfrm>
            <a:custGeom>
              <a:avLst/>
              <a:gdLst/>
              <a:ahLst/>
              <a:cxnLst/>
              <a:rect l="l" t="t" r="r" b="b"/>
              <a:pathLst>
                <a:path w="144376" h="135731" extrusionOk="0">
                  <a:moveTo>
                    <a:pt x="144376" y="135731"/>
                  </a:moveTo>
                  <a:lnTo>
                    <a:pt x="0" y="52197"/>
                  </a:lnTo>
                  <a:lnTo>
                    <a:pt x="0" y="0"/>
                  </a:lnTo>
                  <a:lnTo>
                    <a:pt x="144376" y="83534"/>
                  </a:lnTo>
                  <a:lnTo>
                    <a:pt x="144376" y="135731"/>
                  </a:lnTo>
                  <a:close/>
                </a:path>
              </a:pathLst>
            </a:custGeom>
            <a:solidFill>
              <a:srgbClr val="9EA1A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53" name="Google Shape;2760;p47">
              <a:extLst>
                <a:ext uri="{FF2B5EF4-FFF2-40B4-BE49-F238E27FC236}">
                  <a16:creationId xmlns:a16="http://schemas.microsoft.com/office/drawing/2014/main" id="{8D09EC51-8677-1820-D20B-7A073EE98D1E}"/>
                </a:ext>
              </a:extLst>
            </p:cNvPr>
            <p:cNvSpPr/>
            <p:nvPr/>
          </p:nvSpPr>
          <p:spPr>
            <a:xfrm>
              <a:off x="5649377" y="3018085"/>
              <a:ext cx="487115" cy="334137"/>
            </a:xfrm>
            <a:custGeom>
              <a:avLst/>
              <a:gdLst/>
              <a:ahLst/>
              <a:cxnLst/>
              <a:rect l="l" t="t" r="r" b="b"/>
              <a:pathLst>
                <a:path w="487115" h="334137" extrusionOk="0">
                  <a:moveTo>
                    <a:pt x="487115" y="334137"/>
                  </a:moveTo>
                  <a:lnTo>
                    <a:pt x="0" y="52197"/>
                  </a:lnTo>
                  <a:lnTo>
                    <a:pt x="0" y="0"/>
                  </a:lnTo>
                  <a:lnTo>
                    <a:pt x="487115" y="281940"/>
                  </a:lnTo>
                  <a:lnTo>
                    <a:pt x="487115" y="334137"/>
                  </a:lnTo>
                  <a:close/>
                </a:path>
              </a:pathLst>
            </a:custGeom>
            <a:solidFill>
              <a:srgbClr val="9EA1A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54" name="Google Shape;2761;p47">
              <a:extLst>
                <a:ext uri="{FF2B5EF4-FFF2-40B4-BE49-F238E27FC236}">
                  <a16:creationId xmlns:a16="http://schemas.microsoft.com/office/drawing/2014/main" id="{E09D23FF-1226-A35A-0B91-9F28D0B1BAFE}"/>
                </a:ext>
              </a:extLst>
            </p:cNvPr>
            <p:cNvSpPr/>
            <p:nvPr/>
          </p:nvSpPr>
          <p:spPr>
            <a:xfrm>
              <a:off x="5477912" y="2668422"/>
              <a:ext cx="144376" cy="135731"/>
            </a:xfrm>
            <a:custGeom>
              <a:avLst/>
              <a:gdLst/>
              <a:ahLst/>
              <a:cxnLst/>
              <a:rect l="l" t="t" r="r" b="b"/>
              <a:pathLst>
                <a:path w="144376" h="135731" extrusionOk="0">
                  <a:moveTo>
                    <a:pt x="144376" y="135731"/>
                  </a:moveTo>
                  <a:lnTo>
                    <a:pt x="0" y="52197"/>
                  </a:lnTo>
                  <a:lnTo>
                    <a:pt x="0" y="0"/>
                  </a:lnTo>
                  <a:lnTo>
                    <a:pt x="144376" y="83534"/>
                  </a:lnTo>
                  <a:lnTo>
                    <a:pt x="144376" y="135731"/>
                  </a:lnTo>
                  <a:close/>
                </a:path>
              </a:pathLst>
            </a:custGeom>
            <a:solidFill>
              <a:srgbClr val="9EA1A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55" name="Google Shape;2762;p47">
              <a:extLst>
                <a:ext uri="{FF2B5EF4-FFF2-40B4-BE49-F238E27FC236}">
                  <a16:creationId xmlns:a16="http://schemas.microsoft.com/office/drawing/2014/main" id="{4562932A-6BA7-5BDC-9039-70B8B3C88882}"/>
                </a:ext>
              </a:extLst>
            </p:cNvPr>
            <p:cNvSpPr/>
            <p:nvPr/>
          </p:nvSpPr>
          <p:spPr>
            <a:xfrm>
              <a:off x="5649377" y="2767577"/>
              <a:ext cx="613432" cy="407193"/>
            </a:xfrm>
            <a:custGeom>
              <a:avLst/>
              <a:gdLst/>
              <a:ahLst/>
              <a:cxnLst/>
              <a:rect l="l" t="t" r="r" b="b"/>
              <a:pathLst>
                <a:path w="613432" h="407193" extrusionOk="0">
                  <a:moveTo>
                    <a:pt x="613433" y="407194"/>
                  </a:moveTo>
                  <a:lnTo>
                    <a:pt x="0" y="52197"/>
                  </a:lnTo>
                  <a:lnTo>
                    <a:pt x="0" y="0"/>
                  </a:lnTo>
                  <a:lnTo>
                    <a:pt x="613433" y="354902"/>
                  </a:lnTo>
                  <a:lnTo>
                    <a:pt x="613433" y="407194"/>
                  </a:lnTo>
                  <a:close/>
                </a:path>
              </a:pathLst>
            </a:custGeom>
            <a:solidFill>
              <a:srgbClr val="4D3BF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56" name="Google Shape;2763;p47">
              <a:extLst>
                <a:ext uri="{FF2B5EF4-FFF2-40B4-BE49-F238E27FC236}">
                  <a16:creationId xmlns:a16="http://schemas.microsoft.com/office/drawing/2014/main" id="{0A2B4FB9-BC29-EBA2-B938-00398EC1F062}"/>
                </a:ext>
              </a:extLst>
            </p:cNvPr>
            <p:cNvSpPr/>
            <p:nvPr/>
          </p:nvSpPr>
          <p:spPr>
            <a:xfrm>
              <a:off x="1926580" y="1674106"/>
              <a:ext cx="1230952" cy="1017480"/>
            </a:xfrm>
            <a:custGeom>
              <a:avLst/>
              <a:gdLst/>
              <a:ahLst/>
              <a:cxnLst/>
              <a:rect l="l" t="t" r="r" b="b"/>
              <a:pathLst>
                <a:path w="1230952" h="1017480" extrusionOk="0">
                  <a:moveTo>
                    <a:pt x="342929" y="947072"/>
                  </a:moveTo>
                  <a:lnTo>
                    <a:pt x="256246" y="902495"/>
                  </a:lnTo>
                  <a:lnTo>
                    <a:pt x="74612" y="1007270"/>
                  </a:lnTo>
                  <a:cubicBezTo>
                    <a:pt x="33457" y="1031082"/>
                    <a:pt x="0" y="1011842"/>
                    <a:pt x="0" y="964122"/>
                  </a:cubicBezTo>
                  <a:lnTo>
                    <a:pt x="0" y="765811"/>
                  </a:lnTo>
                  <a:cubicBezTo>
                    <a:pt x="2848" y="713186"/>
                    <a:pt x="30561" y="665065"/>
                    <a:pt x="74612" y="636271"/>
                  </a:cubicBezTo>
                  <a:lnTo>
                    <a:pt x="1156341" y="10193"/>
                  </a:lnTo>
                  <a:cubicBezTo>
                    <a:pt x="1197496" y="-13620"/>
                    <a:pt x="1230953" y="5716"/>
                    <a:pt x="1230953" y="53341"/>
                  </a:cubicBezTo>
                  <a:lnTo>
                    <a:pt x="1230953" y="252318"/>
                  </a:lnTo>
                  <a:cubicBezTo>
                    <a:pt x="1228101" y="304944"/>
                    <a:pt x="1200395" y="353064"/>
                    <a:pt x="1156341" y="381859"/>
                  </a:cubicBezTo>
                  <a:lnTo>
                    <a:pt x="429042" y="802292"/>
                  </a:lnTo>
                </a:path>
              </a:pathLst>
            </a:custGeom>
            <a:solidFill>
              <a:srgbClr val="B1B4C4"/>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57" name="Google Shape;2764;p47">
              <a:extLst>
                <a:ext uri="{FF2B5EF4-FFF2-40B4-BE49-F238E27FC236}">
                  <a16:creationId xmlns:a16="http://schemas.microsoft.com/office/drawing/2014/main" id="{CBC579BF-D9AF-01EF-E166-3E68971EA9D3}"/>
                </a:ext>
              </a:extLst>
            </p:cNvPr>
            <p:cNvSpPr/>
            <p:nvPr/>
          </p:nvSpPr>
          <p:spPr>
            <a:xfrm>
              <a:off x="3112195" y="1676584"/>
              <a:ext cx="59119" cy="52197"/>
            </a:xfrm>
            <a:custGeom>
              <a:avLst/>
              <a:gdLst/>
              <a:ahLst/>
              <a:cxnLst/>
              <a:rect l="l" t="t" r="r" b="b"/>
              <a:pathLst>
                <a:path w="59119" h="52197" extrusionOk="0">
                  <a:moveTo>
                    <a:pt x="18249" y="0"/>
                  </a:moveTo>
                  <a:lnTo>
                    <a:pt x="59119" y="16574"/>
                  </a:lnTo>
                  <a:lnTo>
                    <a:pt x="24522" y="52197"/>
                  </a:lnTo>
                  <a:lnTo>
                    <a:pt x="0" y="12859"/>
                  </a:lnTo>
                  <a:lnTo>
                    <a:pt x="18249" y="0"/>
                  </a:lnTo>
                  <a:close/>
                </a:path>
              </a:pathLst>
            </a:custGeom>
            <a:solidFill>
              <a:srgbClr val="B1B4C4"/>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58" name="Google Shape;2765;p47">
              <a:extLst>
                <a:ext uri="{FF2B5EF4-FFF2-40B4-BE49-F238E27FC236}">
                  <a16:creationId xmlns:a16="http://schemas.microsoft.com/office/drawing/2014/main" id="{07FACBAC-BCF1-B88A-ABAB-D9598D50347F}"/>
                </a:ext>
              </a:extLst>
            </p:cNvPr>
            <p:cNvSpPr/>
            <p:nvPr/>
          </p:nvSpPr>
          <p:spPr>
            <a:xfrm>
              <a:off x="2269509" y="2593746"/>
              <a:ext cx="43151" cy="44767"/>
            </a:xfrm>
            <a:custGeom>
              <a:avLst/>
              <a:gdLst/>
              <a:ahLst/>
              <a:cxnLst/>
              <a:rect l="l" t="t" r="r" b="b"/>
              <a:pathLst>
                <a:path w="43151" h="44767" extrusionOk="0">
                  <a:moveTo>
                    <a:pt x="0" y="27432"/>
                  </a:moveTo>
                  <a:lnTo>
                    <a:pt x="43056" y="44767"/>
                  </a:lnTo>
                  <a:lnTo>
                    <a:pt x="43151" y="7620"/>
                  </a:lnTo>
                  <a:lnTo>
                    <a:pt x="5038" y="0"/>
                  </a:lnTo>
                  <a:lnTo>
                    <a:pt x="0" y="27432"/>
                  </a:lnTo>
                  <a:close/>
                </a:path>
              </a:pathLst>
            </a:custGeom>
            <a:solidFill>
              <a:srgbClr val="B1B4C4"/>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59" name="Google Shape;2766;p47">
              <a:extLst>
                <a:ext uri="{FF2B5EF4-FFF2-40B4-BE49-F238E27FC236}">
                  <a16:creationId xmlns:a16="http://schemas.microsoft.com/office/drawing/2014/main" id="{534B3469-E12D-3FF9-90D3-94E8EA7898E7}"/>
                </a:ext>
              </a:extLst>
            </p:cNvPr>
            <p:cNvSpPr/>
            <p:nvPr/>
          </p:nvSpPr>
          <p:spPr>
            <a:xfrm>
              <a:off x="1950116" y="2650325"/>
              <a:ext cx="58584" cy="57547"/>
            </a:xfrm>
            <a:custGeom>
              <a:avLst/>
              <a:gdLst/>
              <a:ahLst/>
              <a:cxnLst/>
              <a:rect l="l" t="t" r="r" b="b"/>
              <a:pathLst>
                <a:path w="58584" h="57547" extrusionOk="0">
                  <a:moveTo>
                    <a:pt x="48415" y="57150"/>
                  </a:moveTo>
                  <a:cubicBezTo>
                    <a:pt x="50030" y="60579"/>
                    <a:pt x="1747" y="40767"/>
                    <a:pt x="36" y="38100"/>
                  </a:cubicBezTo>
                  <a:cubicBezTo>
                    <a:pt x="-1675" y="35433"/>
                    <a:pt x="58585" y="0"/>
                    <a:pt x="58585" y="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60" name="Google Shape;2767;p47">
              <a:extLst>
                <a:ext uri="{FF2B5EF4-FFF2-40B4-BE49-F238E27FC236}">
                  <a16:creationId xmlns:a16="http://schemas.microsoft.com/office/drawing/2014/main" id="{2F241FDB-77E2-BC18-AB6A-8D398F496ED3}"/>
                </a:ext>
              </a:extLst>
            </p:cNvPr>
            <p:cNvSpPr/>
            <p:nvPr/>
          </p:nvSpPr>
          <p:spPr>
            <a:xfrm>
              <a:off x="1969256" y="1691533"/>
              <a:ext cx="1231332" cy="1017436"/>
            </a:xfrm>
            <a:custGeom>
              <a:avLst/>
              <a:gdLst/>
              <a:ahLst/>
              <a:cxnLst/>
              <a:rect l="l" t="t" r="r" b="b"/>
              <a:pathLst>
                <a:path w="1231332" h="1017436" extrusionOk="0">
                  <a:moveTo>
                    <a:pt x="429422" y="802106"/>
                  </a:moveTo>
                  <a:lnTo>
                    <a:pt x="1156721" y="381386"/>
                  </a:lnTo>
                  <a:cubicBezTo>
                    <a:pt x="1200737" y="352554"/>
                    <a:pt x="1228443" y="304462"/>
                    <a:pt x="1231333" y="251846"/>
                  </a:cubicBezTo>
                  <a:lnTo>
                    <a:pt x="1231333" y="53250"/>
                  </a:lnTo>
                  <a:cubicBezTo>
                    <a:pt x="1231333" y="5625"/>
                    <a:pt x="1197876" y="-13425"/>
                    <a:pt x="1156721" y="10007"/>
                  </a:cubicBezTo>
                  <a:lnTo>
                    <a:pt x="74612" y="636085"/>
                  </a:lnTo>
                  <a:cubicBezTo>
                    <a:pt x="30584" y="664898"/>
                    <a:pt x="2878" y="713009"/>
                    <a:pt x="0" y="765625"/>
                  </a:cubicBezTo>
                  <a:lnTo>
                    <a:pt x="0" y="964221"/>
                  </a:lnTo>
                  <a:cubicBezTo>
                    <a:pt x="0" y="1011846"/>
                    <a:pt x="33457" y="1030896"/>
                    <a:pt x="74612" y="1007369"/>
                  </a:cubicBezTo>
                  <a:lnTo>
                    <a:pt x="256246" y="902594"/>
                  </a:lnTo>
                  <a:lnTo>
                    <a:pt x="343309" y="947266"/>
                  </a:lnTo>
                  <a:close/>
                </a:path>
              </a:pathLst>
            </a:custGeom>
            <a:solidFill>
              <a:srgbClr val="E9EAF2"/>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61" name="Google Shape;2768;p47">
              <a:extLst>
                <a:ext uri="{FF2B5EF4-FFF2-40B4-BE49-F238E27FC236}">
                  <a16:creationId xmlns:a16="http://schemas.microsoft.com/office/drawing/2014/main" id="{5C0D07A5-CEC0-3EC1-52D5-85CEED64F294}"/>
                </a:ext>
              </a:extLst>
            </p:cNvPr>
            <p:cNvSpPr/>
            <p:nvPr/>
          </p:nvSpPr>
          <p:spPr>
            <a:xfrm>
              <a:off x="2066299" y="1805171"/>
              <a:ext cx="1037246" cy="669226"/>
            </a:xfrm>
            <a:custGeom>
              <a:avLst/>
              <a:gdLst/>
              <a:ahLst/>
              <a:cxnLst/>
              <a:rect l="l" t="t" r="r" b="b"/>
              <a:pathLst>
                <a:path w="1037246" h="669226" extrusionOk="0">
                  <a:moveTo>
                    <a:pt x="1037247" y="69152"/>
                  </a:moveTo>
                  <a:lnTo>
                    <a:pt x="0" y="669227"/>
                  </a:lnTo>
                  <a:lnTo>
                    <a:pt x="0" y="600170"/>
                  </a:lnTo>
                  <a:lnTo>
                    <a:pt x="1037247" y="0"/>
                  </a:lnTo>
                  <a:lnTo>
                    <a:pt x="1037247" y="69152"/>
                  </a:lnTo>
                  <a:close/>
                </a:path>
              </a:pathLst>
            </a:custGeom>
            <a:solidFill>
              <a:schemeClr val="accen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62" name="Google Shape;2769;p47">
              <a:extLst>
                <a:ext uri="{FF2B5EF4-FFF2-40B4-BE49-F238E27FC236}">
                  <a16:creationId xmlns:a16="http://schemas.microsoft.com/office/drawing/2014/main" id="{2F3A80A8-A758-2316-E888-27184CF7C495}"/>
                </a:ext>
              </a:extLst>
            </p:cNvPr>
            <p:cNvSpPr/>
            <p:nvPr/>
          </p:nvSpPr>
          <p:spPr>
            <a:xfrm>
              <a:off x="2066299" y="2133308"/>
              <a:ext cx="679110" cy="462057"/>
            </a:xfrm>
            <a:custGeom>
              <a:avLst/>
              <a:gdLst/>
              <a:ahLst/>
              <a:cxnLst/>
              <a:rect l="l" t="t" r="r" b="b"/>
              <a:pathLst>
                <a:path w="679110" h="462057" extrusionOk="0">
                  <a:moveTo>
                    <a:pt x="679110" y="69151"/>
                  </a:moveTo>
                  <a:lnTo>
                    <a:pt x="0" y="462058"/>
                  </a:lnTo>
                  <a:lnTo>
                    <a:pt x="0" y="392906"/>
                  </a:lnTo>
                  <a:lnTo>
                    <a:pt x="679110" y="0"/>
                  </a:lnTo>
                  <a:lnTo>
                    <a:pt x="679110" y="69151"/>
                  </a:lnTo>
                  <a:close/>
                </a:path>
              </a:pathLst>
            </a:custGeom>
            <a:solidFill>
              <a:schemeClr val="accen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grpSp>
          <p:nvGrpSpPr>
            <p:cNvPr id="163" name="Google Shape;2770;p47">
              <a:extLst>
                <a:ext uri="{FF2B5EF4-FFF2-40B4-BE49-F238E27FC236}">
                  <a16:creationId xmlns:a16="http://schemas.microsoft.com/office/drawing/2014/main" id="{69D1C080-2C18-FA09-9F55-B5F2BA39D2C1}"/>
                </a:ext>
              </a:extLst>
            </p:cNvPr>
            <p:cNvGrpSpPr/>
            <p:nvPr/>
          </p:nvGrpSpPr>
          <p:grpSpPr>
            <a:xfrm>
              <a:off x="4146745" y="1006881"/>
              <a:ext cx="330894" cy="250785"/>
              <a:chOff x="6621095" y="1452181"/>
              <a:chExt cx="330894" cy="250785"/>
            </a:xfrm>
          </p:grpSpPr>
          <p:sp>
            <p:nvSpPr>
              <p:cNvPr id="166" name="Google Shape;2771;p47">
                <a:extLst>
                  <a:ext uri="{FF2B5EF4-FFF2-40B4-BE49-F238E27FC236}">
                    <a16:creationId xmlns:a16="http://schemas.microsoft.com/office/drawing/2014/main" id="{FF7BEF0D-C4B2-CCF1-6280-CAE5F91A1118}"/>
                  </a:ext>
                </a:extLst>
              </p:cNvPr>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67" name="Google Shape;2772;p47">
                <a:extLst>
                  <a:ext uri="{FF2B5EF4-FFF2-40B4-BE49-F238E27FC236}">
                    <a16:creationId xmlns:a16="http://schemas.microsoft.com/office/drawing/2014/main" id="{B4495807-CE9B-263C-4ACF-96373050732C}"/>
                  </a:ext>
                </a:extLst>
              </p:cNvPr>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68" name="Google Shape;2773;p47">
                <a:extLst>
                  <a:ext uri="{FF2B5EF4-FFF2-40B4-BE49-F238E27FC236}">
                    <a16:creationId xmlns:a16="http://schemas.microsoft.com/office/drawing/2014/main" id="{E190FF9E-2534-9708-52BD-0141D699470C}"/>
                  </a:ext>
                </a:extLst>
              </p:cNvPr>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69" name="Google Shape;2774;p47">
                <a:extLst>
                  <a:ext uri="{FF2B5EF4-FFF2-40B4-BE49-F238E27FC236}">
                    <a16:creationId xmlns:a16="http://schemas.microsoft.com/office/drawing/2014/main" id="{A2E454BD-5A84-455E-BB71-2C7EDFC104BE}"/>
                  </a:ext>
                </a:extLst>
              </p:cNvPr>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70" name="Google Shape;2775;p47">
                <a:extLst>
                  <a:ext uri="{FF2B5EF4-FFF2-40B4-BE49-F238E27FC236}">
                    <a16:creationId xmlns:a16="http://schemas.microsoft.com/office/drawing/2014/main" id="{200338A9-A2D9-FC8C-FEBC-B7733570B23E}"/>
                  </a:ext>
                </a:extLst>
              </p:cNvPr>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grpSp>
        <p:sp>
          <p:nvSpPr>
            <p:cNvPr id="164" name="Google Shape;2776;p47">
              <a:extLst>
                <a:ext uri="{FF2B5EF4-FFF2-40B4-BE49-F238E27FC236}">
                  <a16:creationId xmlns:a16="http://schemas.microsoft.com/office/drawing/2014/main" id="{BBD7DE03-A60B-995B-9A18-F32332A95795}"/>
                </a:ext>
              </a:extLst>
            </p:cNvPr>
            <p:cNvSpPr/>
            <p:nvPr/>
          </p:nvSpPr>
          <p:spPr>
            <a:xfrm>
              <a:off x="4444588" y="826743"/>
              <a:ext cx="153590" cy="431871"/>
            </a:xfrm>
            <a:custGeom>
              <a:avLst/>
              <a:gdLst/>
              <a:ahLst/>
              <a:cxnLst/>
              <a:rect l="l" t="t" r="r" b="b"/>
              <a:pathLst>
                <a:path w="153590" h="431871" extrusionOk="0">
                  <a:moveTo>
                    <a:pt x="11570" y="362351"/>
                  </a:moveTo>
                  <a:cubicBezTo>
                    <a:pt x="19754" y="356891"/>
                    <a:pt x="28299" y="351990"/>
                    <a:pt x="37138" y="347682"/>
                  </a:cubicBezTo>
                  <a:cubicBezTo>
                    <a:pt x="45379" y="345048"/>
                    <a:pt x="52878" y="340475"/>
                    <a:pt x="58999" y="334347"/>
                  </a:cubicBezTo>
                  <a:cubicBezTo>
                    <a:pt x="66983" y="326537"/>
                    <a:pt x="80099" y="296819"/>
                    <a:pt x="89509" y="267672"/>
                  </a:cubicBezTo>
                  <a:cubicBezTo>
                    <a:pt x="98871" y="234986"/>
                    <a:pt x="102568" y="200933"/>
                    <a:pt x="100439" y="166993"/>
                  </a:cubicBezTo>
                  <a:cubicBezTo>
                    <a:pt x="96542" y="126321"/>
                    <a:pt x="81905" y="69457"/>
                    <a:pt x="78198" y="46121"/>
                  </a:cubicBezTo>
                  <a:cubicBezTo>
                    <a:pt x="74491" y="22785"/>
                    <a:pt x="82000" y="13355"/>
                    <a:pt x="92930" y="4782"/>
                  </a:cubicBezTo>
                  <a:cubicBezTo>
                    <a:pt x="105667" y="-5314"/>
                    <a:pt x="123250" y="-837"/>
                    <a:pt x="132660" y="31929"/>
                  </a:cubicBezTo>
                  <a:cubicBezTo>
                    <a:pt x="144779" y="77261"/>
                    <a:pt x="151793" y="123811"/>
                    <a:pt x="153570" y="170708"/>
                  </a:cubicBezTo>
                  <a:cubicBezTo>
                    <a:pt x="153960" y="205545"/>
                    <a:pt x="148599" y="240208"/>
                    <a:pt x="137698" y="273292"/>
                  </a:cubicBezTo>
                  <a:cubicBezTo>
                    <a:pt x="128012" y="301634"/>
                    <a:pt x="114924" y="328691"/>
                    <a:pt x="98728" y="353874"/>
                  </a:cubicBezTo>
                  <a:cubicBezTo>
                    <a:pt x="94261" y="361398"/>
                    <a:pt x="92740" y="368161"/>
                    <a:pt x="85897" y="383592"/>
                  </a:cubicBezTo>
                  <a:cubicBezTo>
                    <a:pt x="79329" y="399096"/>
                    <a:pt x="69083" y="412763"/>
                    <a:pt x="56052" y="423406"/>
                  </a:cubicBezTo>
                  <a:cubicBezTo>
                    <a:pt x="44647" y="431598"/>
                    <a:pt x="39229" y="432931"/>
                    <a:pt x="36473" y="431217"/>
                  </a:cubicBezTo>
                  <a:cubicBezTo>
                    <a:pt x="33716" y="429502"/>
                    <a:pt x="33811" y="425597"/>
                    <a:pt x="38659" y="421692"/>
                  </a:cubicBezTo>
                  <a:cubicBezTo>
                    <a:pt x="46747" y="415317"/>
                    <a:pt x="53638" y="407542"/>
                    <a:pt x="58999" y="398736"/>
                  </a:cubicBezTo>
                  <a:cubicBezTo>
                    <a:pt x="58999" y="398736"/>
                    <a:pt x="49019" y="408833"/>
                    <a:pt x="42461" y="414357"/>
                  </a:cubicBezTo>
                  <a:cubicBezTo>
                    <a:pt x="36691" y="419245"/>
                    <a:pt x="30295" y="423344"/>
                    <a:pt x="23451" y="426549"/>
                  </a:cubicBezTo>
                  <a:cubicBezTo>
                    <a:pt x="16798" y="429502"/>
                    <a:pt x="7483" y="423787"/>
                    <a:pt x="12236" y="419310"/>
                  </a:cubicBezTo>
                  <a:cubicBezTo>
                    <a:pt x="16988" y="414834"/>
                    <a:pt x="21740" y="412548"/>
                    <a:pt x="31245" y="404261"/>
                  </a:cubicBezTo>
                  <a:cubicBezTo>
                    <a:pt x="36359" y="399914"/>
                    <a:pt x="40921" y="394956"/>
                    <a:pt x="44837" y="389497"/>
                  </a:cubicBezTo>
                  <a:cubicBezTo>
                    <a:pt x="38146" y="394658"/>
                    <a:pt x="31064" y="399276"/>
                    <a:pt x="23641" y="403308"/>
                  </a:cubicBezTo>
                  <a:cubicBezTo>
                    <a:pt x="17910" y="406783"/>
                    <a:pt x="11333" y="408597"/>
                    <a:pt x="4632" y="408547"/>
                  </a:cubicBezTo>
                  <a:cubicBezTo>
                    <a:pt x="1115" y="408547"/>
                    <a:pt x="-3162" y="403404"/>
                    <a:pt x="3491" y="399022"/>
                  </a:cubicBezTo>
                  <a:cubicBezTo>
                    <a:pt x="12635" y="394058"/>
                    <a:pt x="21161" y="388014"/>
                    <a:pt x="28869" y="381020"/>
                  </a:cubicBezTo>
                  <a:cubicBezTo>
                    <a:pt x="36187" y="373781"/>
                    <a:pt x="40275" y="367590"/>
                    <a:pt x="38374" y="367494"/>
                  </a:cubicBezTo>
                  <a:cubicBezTo>
                    <a:pt x="36473" y="367399"/>
                    <a:pt x="32290" y="371876"/>
                    <a:pt x="23736" y="374638"/>
                  </a:cubicBezTo>
                  <a:cubicBezTo>
                    <a:pt x="15182" y="377400"/>
                    <a:pt x="5963" y="374638"/>
                    <a:pt x="4727" y="370161"/>
                  </a:cubicBezTo>
                  <a:cubicBezTo>
                    <a:pt x="3491" y="365685"/>
                    <a:pt x="3586" y="366256"/>
                    <a:pt x="11570" y="362351"/>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65" name="Google Shape;2777;p47">
              <a:extLst>
                <a:ext uri="{FF2B5EF4-FFF2-40B4-BE49-F238E27FC236}">
                  <a16:creationId xmlns:a16="http://schemas.microsoft.com/office/drawing/2014/main" id="{A977BC0D-EB40-9E79-DAA5-035B512C9512}"/>
                </a:ext>
              </a:extLst>
            </p:cNvPr>
            <p:cNvSpPr/>
            <p:nvPr/>
          </p:nvSpPr>
          <p:spPr>
            <a:xfrm>
              <a:off x="4515562" y="822838"/>
              <a:ext cx="88583" cy="120566"/>
            </a:xfrm>
            <a:custGeom>
              <a:avLst/>
              <a:gdLst/>
              <a:ahLst/>
              <a:cxnLst/>
              <a:rect l="l" t="t" r="r" b="b"/>
              <a:pathLst>
                <a:path w="88583" h="120566" extrusionOk="0">
                  <a:moveTo>
                    <a:pt x="88584" y="96127"/>
                  </a:moveTo>
                  <a:cubicBezTo>
                    <a:pt x="88584" y="96127"/>
                    <a:pt x="56458" y="128131"/>
                    <a:pt x="18534" y="118892"/>
                  </a:cubicBezTo>
                  <a:cubicBezTo>
                    <a:pt x="13117" y="115177"/>
                    <a:pt x="0" y="40406"/>
                    <a:pt x="0" y="40406"/>
                  </a:cubicBezTo>
                  <a:cubicBezTo>
                    <a:pt x="0" y="40406"/>
                    <a:pt x="0" y="-1028"/>
                    <a:pt x="31746" y="20"/>
                  </a:cubicBezTo>
                  <a:cubicBezTo>
                    <a:pt x="63491" y="1067"/>
                    <a:pt x="88584" y="96127"/>
                    <a:pt x="88584" y="9612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grpSp>
      <p:sp>
        <p:nvSpPr>
          <p:cNvPr id="2" name="TextBox 1">
            <a:extLst>
              <a:ext uri="{FF2B5EF4-FFF2-40B4-BE49-F238E27FC236}">
                <a16:creationId xmlns:a16="http://schemas.microsoft.com/office/drawing/2014/main" id="{E3D08523-E87F-9561-F821-1EC6412D1C55}"/>
              </a:ext>
            </a:extLst>
          </p:cNvPr>
          <p:cNvSpPr txBox="1"/>
          <p:nvPr/>
        </p:nvSpPr>
        <p:spPr>
          <a:xfrm>
            <a:off x="208978" y="2385104"/>
            <a:ext cx="4566173" cy="2154436"/>
          </a:xfrm>
          <a:prstGeom prst="rect">
            <a:avLst/>
          </a:prstGeom>
          <a:noFill/>
        </p:spPr>
        <p:txBody>
          <a:bodyPr wrap="square" rtlCol="0">
            <a:spAutoFit/>
          </a:bodyPr>
          <a:lstStyle/>
          <a:p>
            <a:pPr marL="11430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1" i="0" u="none" strike="noStrike" kern="0" cap="none" spc="0" normalizeH="0" baseline="0" noProof="0" dirty="0">
                <a:ln>
                  <a:noFill/>
                </a:ln>
                <a:solidFill>
                  <a:srgbClr val="3A3F50"/>
                </a:solidFill>
                <a:effectLst/>
                <a:uLnTx/>
                <a:uFillTx/>
                <a:latin typeface="Barlow Light"/>
                <a:cs typeface="Arial"/>
                <a:sym typeface="Barlow Light"/>
              </a:rPr>
              <a:t>Key features of Netlify are:</a:t>
            </a:r>
          </a:p>
          <a:p>
            <a:pPr marL="11430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a:p>
            <a:pPr lvl="0">
              <a:buFont typeface="Wingdings" panose="05000000000000000000" pitchFamily="2" charset="2"/>
              <a:buChar char="Ø"/>
            </a:pPr>
            <a:r>
              <a:rPr lang="en-US" sz="2000" dirty="0">
                <a:solidFill>
                  <a:srgbClr val="3A3F50"/>
                </a:solidFill>
                <a:latin typeface="Barlow Light"/>
              </a:rPr>
              <a:t>Static Site Hosting</a:t>
            </a:r>
          </a:p>
          <a:p>
            <a:pPr lvl="0">
              <a:buFont typeface="Wingdings" panose="05000000000000000000" pitchFamily="2" charset="2"/>
              <a:buChar char="Ø"/>
            </a:pPr>
            <a:r>
              <a:rPr lang="en-US" sz="2000" dirty="0">
                <a:solidFill>
                  <a:srgbClr val="3A3F50"/>
                </a:solidFill>
                <a:latin typeface="Barlow Light"/>
              </a:rPr>
              <a:t>Continuous Deployment</a:t>
            </a:r>
          </a:p>
          <a:p>
            <a:pPr lvl="0">
              <a:buFont typeface="Wingdings" panose="05000000000000000000" pitchFamily="2" charset="2"/>
              <a:buChar char="Ø"/>
            </a:pPr>
            <a:r>
              <a:rPr lang="en-US" sz="2000" dirty="0">
                <a:solidFill>
                  <a:srgbClr val="3A3F50"/>
                </a:solidFill>
                <a:latin typeface="Barlow Light"/>
              </a:rPr>
              <a:t>Build Automation</a:t>
            </a:r>
            <a:endParaRPr lang="en-US" sz="2000" dirty="0">
              <a:solidFill>
                <a:srgbClr val="3A3F50"/>
              </a:solidFill>
              <a:latin typeface="Barlow Light"/>
              <a:sym typeface="Barlow Light"/>
            </a:endParaRPr>
          </a:p>
          <a:p>
            <a:pPr lvl="0">
              <a:buFont typeface="Wingdings" panose="05000000000000000000" pitchFamily="2" charset="2"/>
              <a:buChar char="Ø"/>
            </a:pPr>
            <a:r>
              <a:rPr lang="en-US" sz="2000" dirty="0">
                <a:solidFill>
                  <a:srgbClr val="3A3F50"/>
                </a:solidFill>
                <a:latin typeface="Barlow Light"/>
              </a:rPr>
              <a:t>Serverless</a:t>
            </a:r>
          </a:p>
          <a:p>
            <a:pPr lvl="0">
              <a:buFont typeface="Wingdings" panose="05000000000000000000" pitchFamily="2" charset="2"/>
              <a:buChar char="Ø"/>
            </a:pPr>
            <a:r>
              <a:rPr lang="en-US" sz="2000" dirty="0">
                <a:solidFill>
                  <a:srgbClr val="3A3F50"/>
                </a:solidFill>
                <a:latin typeface="Barlow Light"/>
              </a:rPr>
              <a:t>Global Scaling</a:t>
            </a:r>
            <a:endParaRPr lang="en-US" sz="2000" dirty="0">
              <a:solidFill>
                <a:srgbClr val="3A3F50"/>
              </a:solidFill>
              <a:latin typeface="Barlow Light"/>
              <a:sym typeface="Barlow Light"/>
            </a:endParaRPr>
          </a:p>
        </p:txBody>
      </p:sp>
    </p:spTree>
    <p:extLst>
      <p:ext uri="{BB962C8B-B14F-4D97-AF65-F5344CB8AC3E}">
        <p14:creationId xmlns:p14="http://schemas.microsoft.com/office/powerpoint/2010/main" val="6265129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fade">
                                      <p:cBhvr>
                                        <p:cTn id="12" dur="500"/>
                                        <p:tgtEl>
                                          <p:spTgt spid="2">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animEffect transition="in" filter="fade">
                                      <p:cBhvr>
                                        <p:cTn id="17" dur="500"/>
                                        <p:tgtEl>
                                          <p:spTgt spid="2">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
                                            <p:txEl>
                                              <p:pRg st="4" end="4"/>
                                            </p:txEl>
                                          </p:spTgt>
                                        </p:tgtEl>
                                        <p:attrNameLst>
                                          <p:attrName>style.visibility</p:attrName>
                                        </p:attrNameLst>
                                      </p:cBhvr>
                                      <p:to>
                                        <p:strVal val="visible"/>
                                      </p:to>
                                    </p:set>
                                    <p:animEffect transition="in" filter="fade">
                                      <p:cBhvr>
                                        <p:cTn id="22" dur="500"/>
                                        <p:tgtEl>
                                          <p:spTgt spid="2">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animEffect transition="in" filter="fade">
                                      <p:cBhvr>
                                        <p:cTn id="27" dur="500"/>
                                        <p:tgtEl>
                                          <p:spTgt spid="2">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
                                            <p:txEl>
                                              <p:pRg st="6" end="6"/>
                                            </p:txEl>
                                          </p:spTgt>
                                        </p:tgtEl>
                                        <p:attrNameLst>
                                          <p:attrName>style.visibility</p:attrName>
                                        </p:attrNameLst>
                                      </p:cBhvr>
                                      <p:to>
                                        <p:strVal val="visible"/>
                                      </p:to>
                                    </p:set>
                                    <p:animEffect transition="in" filter="fade">
                                      <p:cBhvr>
                                        <p:cTn id="32" dur="500"/>
                                        <p:tgtEl>
                                          <p:spTgt spid="2">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B964B2-3776-7681-CAB9-232DAD1F1F5A}"/>
              </a:ext>
            </a:extLst>
          </p:cNvPr>
          <p:cNvSpPr>
            <a:spLocks noGrp="1"/>
          </p:cNvSpPr>
          <p:nvPr>
            <p:ph type="title"/>
          </p:nvPr>
        </p:nvSpPr>
        <p:spPr>
          <a:xfrm>
            <a:off x="516673" y="308234"/>
            <a:ext cx="4263483" cy="635903"/>
          </a:xfrm>
        </p:spPr>
        <p:txBody>
          <a:bodyPr/>
          <a:lstStyle/>
          <a:p>
            <a:pPr>
              <a:lnSpc>
                <a:spcPct val="100000"/>
              </a:lnSpc>
              <a:buClr>
                <a:srgbClr val="000000"/>
              </a:buClr>
              <a:buFont typeface="Arial"/>
            </a:pPr>
            <a:r>
              <a:rPr lang="en-GB">
                <a:solidFill>
                  <a:schemeClr val="accent1"/>
                </a:solidFill>
                <a:latin typeface="Railway thin"/>
                <a:cs typeface="Arial"/>
                <a:sym typeface="Arial"/>
              </a:rPr>
              <a:t>Why Netlify</a:t>
            </a:r>
            <a:endParaRPr lang="en-US">
              <a:solidFill>
                <a:schemeClr val="accent1"/>
              </a:solidFill>
              <a:latin typeface="Railway thin"/>
              <a:cs typeface="Arial"/>
              <a:sym typeface="Arial"/>
            </a:endParaRPr>
          </a:p>
        </p:txBody>
      </p:sp>
      <p:sp>
        <p:nvSpPr>
          <p:cNvPr id="5" name="Slide Number Placeholder 4">
            <a:extLst>
              <a:ext uri="{FF2B5EF4-FFF2-40B4-BE49-F238E27FC236}">
                <a16:creationId xmlns:a16="http://schemas.microsoft.com/office/drawing/2014/main" id="{C4AC3248-5D6F-AC96-F6A3-F049405EFF22}"/>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200" b="0" i="0" u="none" strike="noStrike" kern="0" cap="none" spc="0" normalizeH="0" baseline="0" noProof="0" smtClean="0">
                <a:ln>
                  <a:noFill/>
                </a:ln>
                <a:solidFill>
                  <a:srgbClr val="FFFFFF"/>
                </a:solidFill>
                <a:effectLst/>
                <a:uLnTx/>
                <a:uFillTx/>
                <a:latin typeface="Barlow Light"/>
                <a:sym typeface="Barlow Light"/>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49</a:t>
            </a:fld>
            <a:endParaRPr kumimoji="0" lang="en" sz="1200" b="0" i="0" u="none" strike="noStrike" kern="0" cap="none" spc="0" normalizeH="0" baseline="0" noProof="0">
              <a:ln>
                <a:noFill/>
              </a:ln>
              <a:solidFill>
                <a:srgbClr val="FFFFFF"/>
              </a:solidFill>
              <a:effectLst/>
              <a:uLnTx/>
              <a:uFillTx/>
              <a:latin typeface="Barlow Light"/>
              <a:sym typeface="Barlow Light"/>
            </a:endParaRPr>
          </a:p>
        </p:txBody>
      </p:sp>
      <p:pic>
        <p:nvPicPr>
          <p:cNvPr id="7" name="Picture 6">
            <a:extLst>
              <a:ext uri="{FF2B5EF4-FFF2-40B4-BE49-F238E27FC236}">
                <a16:creationId xmlns:a16="http://schemas.microsoft.com/office/drawing/2014/main" id="{91CBDD82-E29B-9A86-638A-6985BB57FF56}"/>
              </a:ext>
            </a:extLst>
          </p:cNvPr>
          <p:cNvPicPr>
            <a:picLocks noChangeAspect="1"/>
          </p:cNvPicPr>
          <p:nvPr/>
        </p:nvPicPr>
        <p:blipFill>
          <a:blip r:embed="rId3"/>
          <a:stretch>
            <a:fillRect/>
          </a:stretch>
        </p:blipFill>
        <p:spPr>
          <a:xfrm>
            <a:off x="7215529" y="944137"/>
            <a:ext cx="1433496" cy="1675516"/>
          </a:xfrm>
          <a:prstGeom prst="rect">
            <a:avLst/>
          </a:prstGeom>
        </p:spPr>
      </p:pic>
      <p:sp>
        <p:nvSpPr>
          <p:cNvPr id="3" name="TextBox 2">
            <a:extLst>
              <a:ext uri="{FF2B5EF4-FFF2-40B4-BE49-F238E27FC236}">
                <a16:creationId xmlns:a16="http://schemas.microsoft.com/office/drawing/2014/main" id="{EFE6BCB7-600B-D5E3-E2C5-8A8791217334}"/>
              </a:ext>
            </a:extLst>
          </p:cNvPr>
          <p:cNvSpPr txBox="1"/>
          <p:nvPr/>
        </p:nvSpPr>
        <p:spPr>
          <a:xfrm>
            <a:off x="309052" y="1074876"/>
            <a:ext cx="6906477" cy="3721532"/>
          </a:xfrm>
          <a:prstGeom prst="rect">
            <a:avLst/>
          </a:prstGeom>
          <a:noFill/>
        </p:spPr>
        <p:txBody>
          <a:bodyPr wrap="square" rtlCol="0">
            <a:spAutoFit/>
          </a:bodyPr>
          <a:lstStyle/>
          <a:p>
            <a:pPr marL="457200" indent="-342900">
              <a:lnSpc>
                <a:spcPct val="110000"/>
              </a:lnSpc>
              <a:spcBef>
                <a:spcPts val="600"/>
              </a:spcBef>
              <a:buClr>
                <a:schemeClr val="accent1"/>
              </a:buClr>
              <a:buSzPts val="1800"/>
              <a:buFont typeface="Wingdings" panose="05000000000000000000" pitchFamily="2" charset="2"/>
              <a:buChar char="Ø"/>
            </a:pPr>
            <a:r>
              <a:rPr lang="en-US" sz="2000">
                <a:solidFill>
                  <a:schemeClr val="dk1"/>
                </a:solidFill>
                <a:latin typeface="Barlow Light"/>
              </a:rPr>
              <a:t>Easy Deployment Workflow</a:t>
            </a:r>
          </a:p>
          <a:p>
            <a:pPr marL="457200" indent="-342900">
              <a:lnSpc>
                <a:spcPct val="110000"/>
              </a:lnSpc>
              <a:spcBef>
                <a:spcPts val="600"/>
              </a:spcBef>
              <a:buClr>
                <a:schemeClr val="accent1"/>
              </a:buClr>
              <a:buSzPts val="1800"/>
              <a:buFont typeface="Wingdings" panose="05000000000000000000" pitchFamily="2" charset="2"/>
              <a:buChar char="Ø"/>
            </a:pPr>
            <a:r>
              <a:rPr lang="en-US" sz="2000">
                <a:solidFill>
                  <a:schemeClr val="dk1"/>
                </a:solidFill>
                <a:latin typeface="Barlow Light"/>
              </a:rPr>
              <a:t>Static Site Hosting</a:t>
            </a:r>
          </a:p>
          <a:p>
            <a:pPr marL="457200" indent="-342900">
              <a:lnSpc>
                <a:spcPct val="110000"/>
              </a:lnSpc>
              <a:spcBef>
                <a:spcPts val="600"/>
              </a:spcBef>
              <a:buClr>
                <a:schemeClr val="accent1"/>
              </a:buClr>
              <a:buSzPts val="1800"/>
              <a:buFont typeface="Wingdings" panose="05000000000000000000" pitchFamily="2" charset="2"/>
              <a:buChar char="Ø"/>
            </a:pPr>
            <a:r>
              <a:rPr lang="en-US" sz="2000">
                <a:solidFill>
                  <a:schemeClr val="dk1"/>
                </a:solidFill>
                <a:latin typeface="Barlow Light"/>
              </a:rPr>
              <a:t>Continuous Deployment</a:t>
            </a:r>
          </a:p>
          <a:p>
            <a:pPr marL="457200" indent="-342900">
              <a:lnSpc>
                <a:spcPct val="110000"/>
              </a:lnSpc>
              <a:spcBef>
                <a:spcPts val="600"/>
              </a:spcBef>
              <a:buClr>
                <a:schemeClr val="accent1"/>
              </a:buClr>
              <a:buSzPts val="1800"/>
              <a:buFont typeface="Wingdings" panose="05000000000000000000" pitchFamily="2" charset="2"/>
              <a:buChar char="Ø"/>
            </a:pPr>
            <a:r>
              <a:rPr lang="en-US" sz="2000">
                <a:solidFill>
                  <a:schemeClr val="dk1"/>
                </a:solidFill>
                <a:latin typeface="Barlow Light"/>
              </a:rPr>
              <a:t>Serverless Functions</a:t>
            </a:r>
          </a:p>
          <a:p>
            <a:pPr marL="457200" indent="-342900">
              <a:lnSpc>
                <a:spcPct val="110000"/>
              </a:lnSpc>
              <a:spcBef>
                <a:spcPts val="600"/>
              </a:spcBef>
              <a:buClr>
                <a:schemeClr val="accent1"/>
              </a:buClr>
              <a:buSzPts val="1800"/>
              <a:buFont typeface="Wingdings" panose="05000000000000000000" pitchFamily="2" charset="2"/>
              <a:buChar char="Ø"/>
            </a:pPr>
            <a:r>
              <a:rPr lang="en-US" sz="2000">
                <a:solidFill>
                  <a:schemeClr val="dk1"/>
                </a:solidFill>
                <a:latin typeface="Barlow Light"/>
              </a:rPr>
              <a:t>Custom Domains and SSL</a:t>
            </a:r>
          </a:p>
          <a:p>
            <a:pPr marL="457200" indent="-342900">
              <a:lnSpc>
                <a:spcPct val="110000"/>
              </a:lnSpc>
              <a:spcBef>
                <a:spcPts val="600"/>
              </a:spcBef>
              <a:buClr>
                <a:schemeClr val="accent1"/>
              </a:buClr>
              <a:buSzPts val="1800"/>
              <a:buFont typeface="Wingdings" panose="05000000000000000000" pitchFamily="2" charset="2"/>
              <a:buChar char="Ø"/>
            </a:pPr>
            <a:r>
              <a:rPr lang="en-US" sz="2000">
                <a:solidFill>
                  <a:schemeClr val="dk1"/>
                </a:solidFill>
                <a:latin typeface="Barlow Light"/>
              </a:rPr>
              <a:t>Developer-Friendly</a:t>
            </a:r>
          </a:p>
          <a:p>
            <a:pPr marL="457200" indent="-342900">
              <a:lnSpc>
                <a:spcPct val="110000"/>
              </a:lnSpc>
              <a:spcBef>
                <a:spcPts val="600"/>
              </a:spcBef>
              <a:buClr>
                <a:schemeClr val="accent1"/>
              </a:buClr>
              <a:buSzPts val="1800"/>
              <a:buFont typeface="Wingdings" panose="05000000000000000000" pitchFamily="2" charset="2"/>
              <a:buChar char="Ø"/>
            </a:pPr>
            <a:r>
              <a:rPr lang="en-US" sz="2000">
                <a:solidFill>
                  <a:schemeClr val="dk1"/>
                </a:solidFill>
                <a:latin typeface="Barlow Light"/>
              </a:rPr>
              <a:t>Branch Deployments</a:t>
            </a:r>
          </a:p>
          <a:p>
            <a:pPr marL="457200" indent="-342900">
              <a:lnSpc>
                <a:spcPct val="110000"/>
              </a:lnSpc>
              <a:spcBef>
                <a:spcPts val="600"/>
              </a:spcBef>
              <a:buClr>
                <a:schemeClr val="accent1"/>
              </a:buClr>
              <a:buSzPts val="1800"/>
              <a:buFont typeface="Wingdings" panose="05000000000000000000" pitchFamily="2" charset="2"/>
              <a:buChar char="Ø"/>
            </a:pPr>
            <a:r>
              <a:rPr lang="en-US" sz="2000">
                <a:solidFill>
                  <a:schemeClr val="dk1"/>
                </a:solidFill>
                <a:latin typeface="Barlow Light"/>
              </a:rPr>
              <a:t>Scalability</a:t>
            </a:r>
          </a:p>
          <a:p>
            <a:pPr marL="457200" indent="-342900">
              <a:lnSpc>
                <a:spcPct val="110000"/>
              </a:lnSpc>
              <a:spcBef>
                <a:spcPts val="600"/>
              </a:spcBef>
              <a:buClr>
                <a:schemeClr val="accent1"/>
              </a:buClr>
              <a:buSzPts val="1800"/>
              <a:buFont typeface="Wingdings" panose="05000000000000000000" pitchFamily="2" charset="2"/>
              <a:buChar char="Ø"/>
            </a:pPr>
            <a:r>
              <a:rPr lang="en-US" sz="2000">
                <a:solidFill>
                  <a:schemeClr val="dk1"/>
                </a:solidFill>
                <a:latin typeface="Barlow Light"/>
              </a:rPr>
              <a:t>Analytics and Insights</a:t>
            </a:r>
          </a:p>
        </p:txBody>
      </p:sp>
    </p:spTree>
    <p:extLst>
      <p:ext uri="{BB962C8B-B14F-4D97-AF65-F5344CB8AC3E}">
        <p14:creationId xmlns:p14="http://schemas.microsoft.com/office/powerpoint/2010/main" val="12215542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96"/>
        <p:cNvGrpSpPr/>
        <p:nvPr/>
      </p:nvGrpSpPr>
      <p:grpSpPr>
        <a:xfrm>
          <a:off x="0" y="0"/>
          <a:ext cx="0" cy="0"/>
          <a:chOff x="0" y="0"/>
          <a:chExt cx="0" cy="0"/>
        </a:xfrm>
      </p:grpSpPr>
      <p:sp>
        <p:nvSpPr>
          <p:cNvPr id="997" name="Google Shape;997;p20"/>
          <p:cNvSpPr txBox="1">
            <a:spLocks noGrp="1"/>
          </p:cNvSpPr>
          <p:nvPr>
            <p:ph type="title"/>
          </p:nvPr>
        </p:nvSpPr>
        <p:spPr>
          <a:xfrm>
            <a:off x="457200" y="605600"/>
            <a:ext cx="6751812" cy="1082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Visual Studio Code</a:t>
            </a:r>
            <a:endParaRPr/>
          </a:p>
        </p:txBody>
      </p:sp>
      <p:sp>
        <p:nvSpPr>
          <p:cNvPr id="998" name="Google Shape;998;p20"/>
          <p:cNvSpPr txBox="1">
            <a:spLocks noGrp="1"/>
          </p:cNvSpPr>
          <p:nvPr>
            <p:ph type="body" idx="1"/>
          </p:nvPr>
        </p:nvSpPr>
        <p:spPr>
          <a:xfrm>
            <a:off x="457200" y="1995750"/>
            <a:ext cx="2563500" cy="26790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b="1"/>
              <a:t>What</a:t>
            </a:r>
            <a:endParaRPr b="1"/>
          </a:p>
          <a:p>
            <a:pPr marL="127000" indent="0">
              <a:buNone/>
            </a:pPr>
            <a:r>
              <a:rPr lang="en-US"/>
              <a:t>A Microsoft open-source text editor that is chock full of plugins and tools to make you as productive as possible when building websites.</a:t>
            </a:r>
          </a:p>
        </p:txBody>
      </p:sp>
      <p:sp>
        <p:nvSpPr>
          <p:cNvPr id="999" name="Google Shape;999;p20"/>
          <p:cNvSpPr txBox="1">
            <a:spLocks noGrp="1"/>
          </p:cNvSpPr>
          <p:nvPr>
            <p:ph type="body" idx="2"/>
          </p:nvPr>
        </p:nvSpPr>
        <p:spPr>
          <a:xfrm>
            <a:off x="3020700" y="1995750"/>
            <a:ext cx="2833050" cy="2679000"/>
          </a:xfrm>
          <a:prstGeom prst="rect">
            <a:avLst/>
          </a:prstGeom>
        </p:spPr>
        <p:txBody>
          <a:bodyPr spcFirstLastPara="1" wrap="square" lIns="0" tIns="0" rIns="0" bIns="0" anchor="t" anchorCtr="0">
            <a:normAutofit lnSpcReduction="10000"/>
          </a:bodyPr>
          <a:lstStyle/>
          <a:p>
            <a:pPr marL="0" lvl="0" indent="0" algn="l" rtl="0">
              <a:spcBef>
                <a:spcPts val="600"/>
              </a:spcBef>
              <a:spcAft>
                <a:spcPts val="0"/>
              </a:spcAft>
              <a:buNone/>
            </a:pPr>
            <a:r>
              <a:rPr lang="en" b="1"/>
              <a:t>Why</a:t>
            </a:r>
            <a:endParaRPr b="1"/>
          </a:p>
          <a:p>
            <a:r>
              <a:rPr lang="en-US"/>
              <a:t>Powerful Web Tools to allow development with ASP.NET, jQuery, Bootstrap, among other popular frameworks.</a:t>
            </a:r>
          </a:p>
          <a:p>
            <a:r>
              <a:rPr lang="en-US"/>
              <a:t>Git Integration - Manage your source code in Git repos hosted by any provider, including GitHub. </a:t>
            </a:r>
          </a:p>
        </p:txBody>
      </p:sp>
      <p:sp>
        <p:nvSpPr>
          <p:cNvPr id="1001" name="Google Shape;1001;p20"/>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5</a:t>
            </a:fld>
            <a:endParaRPr/>
          </a:p>
        </p:txBody>
      </p:sp>
      <p:grpSp>
        <p:nvGrpSpPr>
          <p:cNvPr id="7" name="Google Shape;1047;p24">
            <a:extLst>
              <a:ext uri="{FF2B5EF4-FFF2-40B4-BE49-F238E27FC236}">
                <a16:creationId xmlns:a16="http://schemas.microsoft.com/office/drawing/2014/main" id="{FD71F43B-5783-4B53-BFE8-14773E868E75}"/>
              </a:ext>
            </a:extLst>
          </p:cNvPr>
          <p:cNvGrpSpPr/>
          <p:nvPr/>
        </p:nvGrpSpPr>
        <p:grpSpPr>
          <a:xfrm>
            <a:off x="5787034" y="757367"/>
            <a:ext cx="3495801" cy="3628765"/>
            <a:chOff x="2012475" y="393272"/>
            <a:chExt cx="4440240" cy="4609126"/>
          </a:xfrm>
        </p:grpSpPr>
        <p:sp>
          <p:nvSpPr>
            <p:cNvPr id="8" name="Google Shape;1048;p24">
              <a:extLst>
                <a:ext uri="{FF2B5EF4-FFF2-40B4-BE49-F238E27FC236}">
                  <a16:creationId xmlns:a16="http://schemas.microsoft.com/office/drawing/2014/main" id="{B4775955-A991-4327-85CC-40B1ED774EC4}"/>
                </a:ext>
              </a:extLst>
            </p:cNvPr>
            <p:cNvSpPr/>
            <p:nvPr/>
          </p:nvSpPr>
          <p:spPr>
            <a:xfrm>
              <a:off x="4172687" y="3422228"/>
              <a:ext cx="1096154" cy="631831"/>
            </a:xfrm>
            <a:custGeom>
              <a:avLst/>
              <a:gdLst/>
              <a:ahLst/>
              <a:cxnLst/>
              <a:rect l="l" t="t" r="r" b="b"/>
              <a:pathLst>
                <a:path w="1096154" h="631831" extrusionOk="0">
                  <a:moveTo>
                    <a:pt x="581029" y="616328"/>
                  </a:moveTo>
                  <a:lnTo>
                    <a:pt x="26975" y="296853"/>
                  </a:lnTo>
                  <a:cubicBezTo>
                    <a:pt x="-13002" y="273849"/>
                    <a:pt x="-7957" y="233547"/>
                    <a:pt x="38206" y="207027"/>
                  </a:cubicBezTo>
                  <a:lnTo>
                    <a:pt x="397137" y="0"/>
                  </a:lnTo>
                  <a:lnTo>
                    <a:pt x="1096154" y="402457"/>
                  </a:lnTo>
                  <a:lnTo>
                    <a:pt x="737223" y="609484"/>
                  </a:lnTo>
                  <a:cubicBezTo>
                    <a:pt x="691155" y="636479"/>
                    <a:pt x="621386" y="639331"/>
                    <a:pt x="581029" y="61632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 name="Google Shape;1049;p24">
              <a:extLst>
                <a:ext uri="{FF2B5EF4-FFF2-40B4-BE49-F238E27FC236}">
                  <a16:creationId xmlns:a16="http://schemas.microsoft.com/office/drawing/2014/main" id="{944FE64E-AD98-498F-B347-CF54A965F3DE}"/>
                </a:ext>
              </a:extLst>
            </p:cNvPr>
            <p:cNvSpPr/>
            <p:nvPr/>
          </p:nvSpPr>
          <p:spPr>
            <a:xfrm>
              <a:off x="4213521" y="3398464"/>
              <a:ext cx="1096058" cy="631866"/>
            </a:xfrm>
            <a:custGeom>
              <a:avLst/>
              <a:gdLst/>
              <a:ahLst/>
              <a:cxnLst/>
              <a:rect l="l" t="t" r="r" b="b"/>
              <a:pathLst>
                <a:path w="1096058" h="631866" extrusionOk="0">
                  <a:moveTo>
                    <a:pt x="581029" y="616328"/>
                  </a:moveTo>
                  <a:lnTo>
                    <a:pt x="26975" y="296853"/>
                  </a:lnTo>
                  <a:cubicBezTo>
                    <a:pt x="-13002" y="273849"/>
                    <a:pt x="-7957" y="233547"/>
                    <a:pt x="38206" y="207027"/>
                  </a:cubicBezTo>
                  <a:lnTo>
                    <a:pt x="397423" y="0"/>
                  </a:lnTo>
                  <a:lnTo>
                    <a:pt x="1096059" y="402837"/>
                  </a:lnTo>
                  <a:lnTo>
                    <a:pt x="737128" y="609864"/>
                  </a:lnTo>
                  <a:cubicBezTo>
                    <a:pt x="690774" y="636479"/>
                    <a:pt x="621005" y="639331"/>
                    <a:pt x="581029" y="616328"/>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 name="Google Shape;1050;p24">
              <a:extLst>
                <a:ext uri="{FF2B5EF4-FFF2-40B4-BE49-F238E27FC236}">
                  <a16:creationId xmlns:a16="http://schemas.microsoft.com/office/drawing/2014/main" id="{FF72B0AA-ED59-4061-AD0C-6D7FA844F331}"/>
                </a:ext>
              </a:extLst>
            </p:cNvPr>
            <p:cNvSpPr/>
            <p:nvPr/>
          </p:nvSpPr>
          <p:spPr>
            <a:xfrm>
              <a:off x="5277122" y="3780200"/>
              <a:ext cx="32266" cy="21196"/>
            </a:xfrm>
            <a:custGeom>
              <a:avLst/>
              <a:gdLst/>
              <a:ahLst/>
              <a:cxnLst/>
              <a:rect l="l" t="t" r="r" b="b"/>
              <a:pathLst>
                <a:path w="32266" h="21196" extrusionOk="0">
                  <a:moveTo>
                    <a:pt x="32267" y="21197"/>
                  </a:moveTo>
                  <a:lnTo>
                    <a:pt x="32267" y="0"/>
                  </a:lnTo>
                  <a:lnTo>
                    <a:pt x="0" y="18630"/>
                  </a:lnTo>
                  <a:lnTo>
                    <a:pt x="32267" y="21197"/>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 name="Google Shape;1051;p24">
              <a:extLst>
                <a:ext uri="{FF2B5EF4-FFF2-40B4-BE49-F238E27FC236}">
                  <a16:creationId xmlns:a16="http://schemas.microsoft.com/office/drawing/2014/main" id="{6F96C41C-F432-499F-A6BE-A5588F90109D}"/>
                </a:ext>
              </a:extLst>
            </p:cNvPr>
            <p:cNvSpPr/>
            <p:nvPr/>
          </p:nvSpPr>
          <p:spPr>
            <a:xfrm>
              <a:off x="4213559" y="3635813"/>
              <a:ext cx="33123" cy="21387"/>
            </a:xfrm>
            <a:custGeom>
              <a:avLst/>
              <a:gdLst/>
              <a:ahLst/>
              <a:cxnLst/>
              <a:rect l="l" t="t" r="r" b="b"/>
              <a:pathLst>
                <a:path w="33123" h="21387" extrusionOk="0">
                  <a:moveTo>
                    <a:pt x="0" y="21387"/>
                  </a:moveTo>
                  <a:lnTo>
                    <a:pt x="0" y="0"/>
                  </a:lnTo>
                  <a:lnTo>
                    <a:pt x="33123" y="13688"/>
                  </a:lnTo>
                  <a:lnTo>
                    <a:pt x="0" y="21387"/>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 name="Google Shape;1052;p24">
              <a:extLst>
                <a:ext uri="{FF2B5EF4-FFF2-40B4-BE49-F238E27FC236}">
                  <a16:creationId xmlns:a16="http://schemas.microsoft.com/office/drawing/2014/main" id="{19ADE499-B612-453B-8253-00B826061954}"/>
                </a:ext>
              </a:extLst>
            </p:cNvPr>
            <p:cNvSpPr/>
            <p:nvPr/>
          </p:nvSpPr>
          <p:spPr>
            <a:xfrm>
              <a:off x="4213521" y="3377363"/>
              <a:ext cx="1096058" cy="631809"/>
            </a:xfrm>
            <a:custGeom>
              <a:avLst/>
              <a:gdLst/>
              <a:ahLst/>
              <a:cxnLst/>
              <a:rect l="l" t="t" r="r" b="b"/>
              <a:pathLst>
                <a:path w="1096058" h="631809" extrusionOk="0">
                  <a:moveTo>
                    <a:pt x="581029" y="616232"/>
                  </a:moveTo>
                  <a:lnTo>
                    <a:pt x="26975" y="296853"/>
                  </a:lnTo>
                  <a:cubicBezTo>
                    <a:pt x="-13002" y="273754"/>
                    <a:pt x="-7957" y="233547"/>
                    <a:pt x="38206" y="206932"/>
                  </a:cubicBezTo>
                  <a:lnTo>
                    <a:pt x="397423" y="0"/>
                  </a:lnTo>
                  <a:lnTo>
                    <a:pt x="1096059" y="402837"/>
                  </a:lnTo>
                  <a:lnTo>
                    <a:pt x="737128" y="609769"/>
                  </a:lnTo>
                  <a:cubicBezTo>
                    <a:pt x="690774" y="636384"/>
                    <a:pt x="621005" y="639331"/>
                    <a:pt x="581029" y="616232"/>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 name="Google Shape;1053;p24">
              <a:extLst>
                <a:ext uri="{FF2B5EF4-FFF2-40B4-BE49-F238E27FC236}">
                  <a16:creationId xmlns:a16="http://schemas.microsoft.com/office/drawing/2014/main" id="{AD0B3F01-54E3-423D-93E5-706B0C670C42}"/>
                </a:ext>
              </a:extLst>
            </p:cNvPr>
            <p:cNvSpPr/>
            <p:nvPr/>
          </p:nvSpPr>
          <p:spPr>
            <a:xfrm>
              <a:off x="4526041" y="3091821"/>
              <a:ext cx="783348" cy="688378"/>
            </a:xfrm>
            <a:custGeom>
              <a:avLst/>
              <a:gdLst/>
              <a:ahLst/>
              <a:cxnLst/>
              <a:rect l="l" t="t" r="r" b="b"/>
              <a:pathLst>
                <a:path w="783348" h="688378" extrusionOk="0">
                  <a:moveTo>
                    <a:pt x="86521" y="286492"/>
                  </a:moveTo>
                  <a:lnTo>
                    <a:pt x="0" y="0"/>
                  </a:lnTo>
                  <a:lnTo>
                    <a:pt x="706346" y="404548"/>
                  </a:lnTo>
                  <a:lnTo>
                    <a:pt x="783348" y="688378"/>
                  </a:lnTo>
                  <a:lnTo>
                    <a:pt x="86521" y="286492"/>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 name="Google Shape;1054;p24">
              <a:extLst>
                <a:ext uri="{FF2B5EF4-FFF2-40B4-BE49-F238E27FC236}">
                  <a16:creationId xmlns:a16="http://schemas.microsoft.com/office/drawing/2014/main" id="{64D2DDEC-C05C-466B-A77B-C48FFA174537}"/>
                </a:ext>
              </a:extLst>
            </p:cNvPr>
            <p:cNvSpPr/>
            <p:nvPr/>
          </p:nvSpPr>
          <p:spPr>
            <a:xfrm>
              <a:off x="5278931" y="3755961"/>
              <a:ext cx="30363" cy="36025"/>
            </a:xfrm>
            <a:custGeom>
              <a:avLst/>
              <a:gdLst/>
              <a:ahLst/>
              <a:cxnLst/>
              <a:rect l="l" t="t" r="r" b="b"/>
              <a:pathLst>
                <a:path w="30363" h="36025" extrusionOk="0">
                  <a:moveTo>
                    <a:pt x="9899" y="36025"/>
                  </a:moveTo>
                  <a:lnTo>
                    <a:pt x="30363" y="24239"/>
                  </a:lnTo>
                  <a:lnTo>
                    <a:pt x="0" y="0"/>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 name="Google Shape;1055;p24">
              <a:extLst>
                <a:ext uri="{FF2B5EF4-FFF2-40B4-BE49-F238E27FC236}">
                  <a16:creationId xmlns:a16="http://schemas.microsoft.com/office/drawing/2014/main" id="{403B8AC6-255D-4D3F-9F21-D7240C1F1A5D}"/>
                </a:ext>
              </a:extLst>
            </p:cNvPr>
            <p:cNvSpPr/>
            <p:nvPr/>
          </p:nvSpPr>
          <p:spPr>
            <a:xfrm>
              <a:off x="4503768" y="3102562"/>
              <a:ext cx="785061" cy="689423"/>
            </a:xfrm>
            <a:custGeom>
              <a:avLst/>
              <a:gdLst/>
              <a:ahLst/>
              <a:cxnLst/>
              <a:rect l="l" t="t" r="r" b="b"/>
              <a:pathLst>
                <a:path w="785061" h="689423" extrusionOk="0">
                  <a:moveTo>
                    <a:pt x="86425" y="286492"/>
                  </a:moveTo>
                  <a:lnTo>
                    <a:pt x="0" y="0"/>
                  </a:lnTo>
                  <a:lnTo>
                    <a:pt x="706346" y="404643"/>
                  </a:lnTo>
                  <a:lnTo>
                    <a:pt x="785061" y="689424"/>
                  </a:lnTo>
                  <a:lnTo>
                    <a:pt x="86425" y="286492"/>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 name="Google Shape;1056;p24">
              <a:extLst>
                <a:ext uri="{FF2B5EF4-FFF2-40B4-BE49-F238E27FC236}">
                  <a16:creationId xmlns:a16="http://schemas.microsoft.com/office/drawing/2014/main" id="{F6549D08-EAD8-414A-A8CA-FC13D1A62F76}"/>
                </a:ext>
              </a:extLst>
            </p:cNvPr>
            <p:cNvSpPr/>
            <p:nvPr/>
          </p:nvSpPr>
          <p:spPr>
            <a:xfrm>
              <a:off x="3580122" y="393272"/>
              <a:ext cx="2872593" cy="3889928"/>
            </a:xfrm>
            <a:custGeom>
              <a:avLst/>
              <a:gdLst/>
              <a:ahLst/>
              <a:cxnLst/>
              <a:rect l="l" t="t" r="r" b="b"/>
              <a:pathLst>
                <a:path w="2872593" h="3889928" extrusionOk="0">
                  <a:moveTo>
                    <a:pt x="2803111" y="3881586"/>
                  </a:moveTo>
                  <a:lnTo>
                    <a:pt x="69483" y="2305217"/>
                  </a:lnTo>
                  <a:cubicBezTo>
                    <a:pt x="31410" y="2283165"/>
                    <a:pt x="0" y="2223756"/>
                    <a:pt x="0" y="2172713"/>
                  </a:cubicBezTo>
                  <a:lnTo>
                    <a:pt x="0" y="60716"/>
                  </a:lnTo>
                  <a:cubicBezTo>
                    <a:pt x="0" y="9673"/>
                    <a:pt x="31125" y="-13806"/>
                    <a:pt x="69483" y="8342"/>
                  </a:cubicBezTo>
                  <a:lnTo>
                    <a:pt x="2803111" y="1584711"/>
                  </a:lnTo>
                  <a:cubicBezTo>
                    <a:pt x="2841183" y="1606763"/>
                    <a:pt x="2872593" y="1666077"/>
                    <a:pt x="2872593" y="1717121"/>
                  </a:cubicBezTo>
                  <a:lnTo>
                    <a:pt x="2872593" y="3829212"/>
                  </a:lnTo>
                  <a:cubicBezTo>
                    <a:pt x="2872593" y="3880256"/>
                    <a:pt x="2841469" y="3903734"/>
                    <a:pt x="2803111" y="3881586"/>
                  </a:cubicBezTo>
                  <a:close/>
                </a:path>
              </a:pathLst>
            </a:custGeom>
            <a:solidFill>
              <a:srgbClr val="C4C7D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 name="Google Shape;1057;p24">
              <a:extLst>
                <a:ext uri="{FF2B5EF4-FFF2-40B4-BE49-F238E27FC236}">
                  <a16:creationId xmlns:a16="http://schemas.microsoft.com/office/drawing/2014/main" id="{1D52B2CF-9269-4368-A506-1027B8AEA967}"/>
                </a:ext>
              </a:extLst>
            </p:cNvPr>
            <p:cNvSpPr/>
            <p:nvPr/>
          </p:nvSpPr>
          <p:spPr>
            <a:xfrm>
              <a:off x="6397319" y="4189501"/>
              <a:ext cx="30267" cy="107125"/>
            </a:xfrm>
            <a:custGeom>
              <a:avLst/>
              <a:gdLst/>
              <a:ahLst/>
              <a:cxnLst/>
              <a:rect l="l" t="t" r="r" b="b"/>
              <a:pathLst>
                <a:path w="30267" h="107125" extrusionOk="0">
                  <a:moveTo>
                    <a:pt x="0" y="107125"/>
                  </a:moveTo>
                  <a:lnTo>
                    <a:pt x="30268" y="89731"/>
                  </a:lnTo>
                  <a:lnTo>
                    <a:pt x="17228" y="0"/>
                  </a:lnTo>
                  <a:lnTo>
                    <a:pt x="0" y="107125"/>
                  </a:lnTo>
                  <a:close/>
                </a:path>
              </a:pathLst>
            </a:custGeom>
            <a:solidFill>
              <a:srgbClr val="C4C7D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 name="Google Shape;1058;p24">
              <a:extLst>
                <a:ext uri="{FF2B5EF4-FFF2-40B4-BE49-F238E27FC236}">
                  <a16:creationId xmlns:a16="http://schemas.microsoft.com/office/drawing/2014/main" id="{2E82B1E6-0A43-4386-BB32-CAE401EBDC21}"/>
                </a:ext>
              </a:extLst>
            </p:cNvPr>
            <p:cNvSpPr/>
            <p:nvPr/>
          </p:nvSpPr>
          <p:spPr>
            <a:xfrm>
              <a:off x="3574887" y="397432"/>
              <a:ext cx="72623" cy="31086"/>
            </a:xfrm>
            <a:custGeom>
              <a:avLst/>
              <a:gdLst/>
              <a:ahLst/>
              <a:cxnLst/>
              <a:rect l="l" t="t" r="r" b="b"/>
              <a:pathLst>
                <a:path w="72623" h="31086" extrusionOk="0">
                  <a:moveTo>
                    <a:pt x="0" y="17110"/>
                  </a:moveTo>
                  <a:lnTo>
                    <a:pt x="29792" y="0"/>
                  </a:lnTo>
                  <a:lnTo>
                    <a:pt x="72624" y="24334"/>
                  </a:lnTo>
                  <a:cubicBezTo>
                    <a:pt x="72624" y="24334"/>
                    <a:pt x="27032" y="31273"/>
                    <a:pt x="25890" y="31083"/>
                  </a:cubicBezTo>
                  <a:cubicBezTo>
                    <a:pt x="24747" y="30892"/>
                    <a:pt x="0" y="17110"/>
                    <a:pt x="0" y="1711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 name="Google Shape;1059;p24">
              <a:extLst>
                <a:ext uri="{FF2B5EF4-FFF2-40B4-BE49-F238E27FC236}">
                  <a16:creationId xmlns:a16="http://schemas.microsoft.com/office/drawing/2014/main" id="{55B852B0-37B2-42DB-AC3C-0CF7F4190A53}"/>
                </a:ext>
              </a:extLst>
            </p:cNvPr>
            <p:cNvSpPr/>
            <p:nvPr/>
          </p:nvSpPr>
          <p:spPr>
            <a:xfrm>
              <a:off x="3554709" y="407720"/>
              <a:ext cx="2872878" cy="3889928"/>
            </a:xfrm>
            <a:custGeom>
              <a:avLst/>
              <a:gdLst/>
              <a:ahLst/>
              <a:cxnLst/>
              <a:rect l="l" t="t" r="r" b="b"/>
              <a:pathLst>
                <a:path w="2872878" h="3889928" extrusionOk="0">
                  <a:moveTo>
                    <a:pt x="2803491" y="3881587"/>
                  </a:moveTo>
                  <a:lnTo>
                    <a:pt x="69388" y="2304837"/>
                  </a:lnTo>
                  <a:cubicBezTo>
                    <a:pt x="31315" y="2282785"/>
                    <a:pt x="0" y="2223471"/>
                    <a:pt x="0" y="2172332"/>
                  </a:cubicBezTo>
                  <a:lnTo>
                    <a:pt x="0" y="60716"/>
                  </a:lnTo>
                  <a:cubicBezTo>
                    <a:pt x="0" y="9673"/>
                    <a:pt x="31125" y="-13806"/>
                    <a:pt x="69388" y="8342"/>
                  </a:cubicBezTo>
                  <a:lnTo>
                    <a:pt x="2803491" y="1584711"/>
                  </a:lnTo>
                  <a:cubicBezTo>
                    <a:pt x="2841564" y="1606763"/>
                    <a:pt x="2872879" y="1666077"/>
                    <a:pt x="2872879" y="1717216"/>
                  </a:cubicBezTo>
                  <a:lnTo>
                    <a:pt x="2872879" y="3829212"/>
                  </a:lnTo>
                  <a:cubicBezTo>
                    <a:pt x="2872879" y="3880256"/>
                    <a:pt x="2841850" y="3903734"/>
                    <a:pt x="2803491" y="3881587"/>
                  </a:cubicBezTo>
                  <a:close/>
                </a:path>
              </a:pathLst>
            </a:custGeom>
            <a:solidFill>
              <a:srgbClr val="E4E7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 name="Google Shape;1060;p24">
              <a:extLst>
                <a:ext uri="{FF2B5EF4-FFF2-40B4-BE49-F238E27FC236}">
                  <a16:creationId xmlns:a16="http://schemas.microsoft.com/office/drawing/2014/main" id="{B8C220ED-71F6-4905-8582-1F140808F061}"/>
                </a:ext>
              </a:extLst>
            </p:cNvPr>
            <p:cNvSpPr/>
            <p:nvPr/>
          </p:nvSpPr>
          <p:spPr>
            <a:xfrm>
              <a:off x="3549854" y="410477"/>
              <a:ext cx="2872973" cy="3889886"/>
            </a:xfrm>
            <a:custGeom>
              <a:avLst/>
              <a:gdLst/>
              <a:ahLst/>
              <a:cxnLst/>
              <a:rect l="l" t="t" r="r" b="b"/>
              <a:pathLst>
                <a:path w="2872973" h="3889886" extrusionOk="0">
                  <a:moveTo>
                    <a:pt x="2803491" y="3881587"/>
                  </a:moveTo>
                  <a:lnTo>
                    <a:pt x="69483" y="2305217"/>
                  </a:lnTo>
                  <a:cubicBezTo>
                    <a:pt x="31410" y="2283070"/>
                    <a:pt x="0" y="2223756"/>
                    <a:pt x="0" y="2172713"/>
                  </a:cubicBezTo>
                  <a:lnTo>
                    <a:pt x="0" y="60716"/>
                  </a:lnTo>
                  <a:cubicBezTo>
                    <a:pt x="0" y="9673"/>
                    <a:pt x="31124" y="-13806"/>
                    <a:pt x="69483" y="8342"/>
                  </a:cubicBezTo>
                  <a:lnTo>
                    <a:pt x="2803491" y="1584711"/>
                  </a:lnTo>
                  <a:cubicBezTo>
                    <a:pt x="2841564" y="1606764"/>
                    <a:pt x="2872974" y="1666077"/>
                    <a:pt x="2872974" y="1717121"/>
                  </a:cubicBezTo>
                  <a:lnTo>
                    <a:pt x="2872974" y="3829212"/>
                  </a:lnTo>
                  <a:cubicBezTo>
                    <a:pt x="2872974" y="3879971"/>
                    <a:pt x="2841849" y="3903734"/>
                    <a:pt x="2803491" y="3881587"/>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 name="Google Shape;1061;p24">
              <a:extLst>
                <a:ext uri="{FF2B5EF4-FFF2-40B4-BE49-F238E27FC236}">
                  <a16:creationId xmlns:a16="http://schemas.microsoft.com/office/drawing/2014/main" id="{08CC1B14-0294-45D3-903D-5E5876808528}"/>
                </a:ext>
              </a:extLst>
            </p:cNvPr>
            <p:cNvSpPr/>
            <p:nvPr/>
          </p:nvSpPr>
          <p:spPr>
            <a:xfrm>
              <a:off x="3584596" y="456003"/>
              <a:ext cx="2802063" cy="3707642"/>
            </a:xfrm>
            <a:custGeom>
              <a:avLst/>
              <a:gdLst/>
              <a:ahLst/>
              <a:cxnLst/>
              <a:rect l="l" t="t" r="r" b="b"/>
              <a:pathLst>
                <a:path w="2802063" h="3707642" extrusionOk="0">
                  <a:moveTo>
                    <a:pt x="2800636" y="3707643"/>
                  </a:moveTo>
                  <a:lnTo>
                    <a:pt x="0" y="2092872"/>
                  </a:lnTo>
                  <a:lnTo>
                    <a:pt x="1428" y="23650"/>
                  </a:lnTo>
                  <a:cubicBezTo>
                    <a:pt x="1428" y="2453"/>
                    <a:pt x="16371" y="-6102"/>
                    <a:pt x="34742" y="4639"/>
                  </a:cubicBezTo>
                  <a:lnTo>
                    <a:pt x="2768750" y="1580818"/>
                  </a:lnTo>
                  <a:cubicBezTo>
                    <a:pt x="2788395" y="1593631"/>
                    <a:pt x="2800769" y="1615018"/>
                    <a:pt x="2802063" y="1638421"/>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 name="Google Shape;1062;p24">
              <a:extLst>
                <a:ext uri="{FF2B5EF4-FFF2-40B4-BE49-F238E27FC236}">
                  <a16:creationId xmlns:a16="http://schemas.microsoft.com/office/drawing/2014/main" id="{52873E79-7083-47C1-A6F9-883FD3BA302D}"/>
                </a:ext>
              </a:extLst>
            </p:cNvPr>
            <p:cNvSpPr/>
            <p:nvPr/>
          </p:nvSpPr>
          <p:spPr>
            <a:xfrm>
              <a:off x="3711283" y="669187"/>
              <a:ext cx="283071" cy="477189"/>
            </a:xfrm>
            <a:custGeom>
              <a:avLst/>
              <a:gdLst/>
              <a:ahLst/>
              <a:cxnLst/>
              <a:rect l="l" t="t" r="r" b="b"/>
              <a:pathLst>
                <a:path w="283071" h="477189" extrusionOk="0">
                  <a:moveTo>
                    <a:pt x="268604" y="475462"/>
                  </a:moveTo>
                  <a:lnTo>
                    <a:pt x="14468" y="328699"/>
                  </a:lnTo>
                  <a:cubicBezTo>
                    <a:pt x="5540" y="322277"/>
                    <a:pt x="181" y="312023"/>
                    <a:pt x="0" y="301038"/>
                  </a:cubicBezTo>
                  <a:lnTo>
                    <a:pt x="0" y="12646"/>
                  </a:lnTo>
                  <a:cubicBezTo>
                    <a:pt x="0" y="2000"/>
                    <a:pt x="6472" y="-2848"/>
                    <a:pt x="14468" y="1715"/>
                  </a:cubicBezTo>
                  <a:lnTo>
                    <a:pt x="268604" y="148572"/>
                  </a:lnTo>
                  <a:cubicBezTo>
                    <a:pt x="277551" y="154933"/>
                    <a:pt x="282919" y="165172"/>
                    <a:pt x="283071" y="176138"/>
                  </a:cubicBezTo>
                  <a:lnTo>
                    <a:pt x="283071" y="464531"/>
                  </a:lnTo>
                  <a:cubicBezTo>
                    <a:pt x="283071" y="474986"/>
                    <a:pt x="276599" y="480119"/>
                    <a:pt x="268604" y="47546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 name="Google Shape;1063;p24">
              <a:extLst>
                <a:ext uri="{FF2B5EF4-FFF2-40B4-BE49-F238E27FC236}">
                  <a16:creationId xmlns:a16="http://schemas.microsoft.com/office/drawing/2014/main" id="{C45986D1-3023-4166-8241-CC46986A4904}"/>
                </a:ext>
              </a:extLst>
            </p:cNvPr>
            <p:cNvSpPr/>
            <p:nvPr/>
          </p:nvSpPr>
          <p:spPr>
            <a:xfrm>
              <a:off x="4063456" y="872696"/>
              <a:ext cx="283832" cy="477419"/>
            </a:xfrm>
            <a:custGeom>
              <a:avLst/>
              <a:gdLst/>
              <a:ahLst/>
              <a:cxnLst/>
              <a:rect l="l" t="t" r="r" b="b"/>
              <a:pathLst>
                <a:path w="283832" h="477419" extrusionOk="0">
                  <a:moveTo>
                    <a:pt x="269365" y="475462"/>
                  </a:moveTo>
                  <a:lnTo>
                    <a:pt x="14468" y="328509"/>
                  </a:lnTo>
                  <a:cubicBezTo>
                    <a:pt x="5540" y="322087"/>
                    <a:pt x="181" y="311833"/>
                    <a:pt x="0" y="300848"/>
                  </a:cubicBezTo>
                  <a:lnTo>
                    <a:pt x="0" y="12646"/>
                  </a:lnTo>
                  <a:cubicBezTo>
                    <a:pt x="0" y="2000"/>
                    <a:pt x="6472" y="-2848"/>
                    <a:pt x="14468" y="1715"/>
                  </a:cubicBezTo>
                  <a:lnTo>
                    <a:pt x="269080" y="148572"/>
                  </a:lnTo>
                  <a:cubicBezTo>
                    <a:pt x="278217" y="154931"/>
                    <a:pt x="283709" y="165305"/>
                    <a:pt x="283833" y="176423"/>
                  </a:cubicBezTo>
                  <a:lnTo>
                    <a:pt x="283833" y="464531"/>
                  </a:lnTo>
                  <a:cubicBezTo>
                    <a:pt x="283833" y="475177"/>
                    <a:pt x="277360" y="480595"/>
                    <a:pt x="269365" y="47546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 name="Google Shape;1064;p24">
              <a:extLst>
                <a:ext uri="{FF2B5EF4-FFF2-40B4-BE49-F238E27FC236}">
                  <a16:creationId xmlns:a16="http://schemas.microsoft.com/office/drawing/2014/main" id="{6CF1681D-03C4-4850-865C-ECB4442DEDCA}"/>
                </a:ext>
              </a:extLst>
            </p:cNvPr>
            <p:cNvSpPr/>
            <p:nvPr/>
          </p:nvSpPr>
          <p:spPr>
            <a:xfrm>
              <a:off x="4408015" y="1071223"/>
              <a:ext cx="284023" cy="477216"/>
            </a:xfrm>
            <a:custGeom>
              <a:avLst/>
              <a:gdLst/>
              <a:ahLst/>
              <a:cxnLst/>
              <a:rect l="l" t="t" r="r" b="b"/>
              <a:pathLst>
                <a:path w="284023" h="477216" extrusionOk="0">
                  <a:moveTo>
                    <a:pt x="269556" y="475502"/>
                  </a:moveTo>
                  <a:lnTo>
                    <a:pt x="14468" y="328644"/>
                  </a:lnTo>
                  <a:cubicBezTo>
                    <a:pt x="5521" y="322285"/>
                    <a:pt x="152" y="312048"/>
                    <a:pt x="0" y="301079"/>
                  </a:cubicBezTo>
                  <a:lnTo>
                    <a:pt x="0" y="12686"/>
                  </a:lnTo>
                  <a:cubicBezTo>
                    <a:pt x="0" y="2040"/>
                    <a:pt x="6472" y="-2903"/>
                    <a:pt x="14468" y="1755"/>
                  </a:cubicBezTo>
                  <a:lnTo>
                    <a:pt x="269556" y="148993"/>
                  </a:lnTo>
                  <a:cubicBezTo>
                    <a:pt x="278503" y="155354"/>
                    <a:pt x="283871" y="165592"/>
                    <a:pt x="284023" y="176559"/>
                  </a:cubicBezTo>
                  <a:lnTo>
                    <a:pt x="284023" y="464571"/>
                  </a:lnTo>
                  <a:cubicBezTo>
                    <a:pt x="283547" y="475217"/>
                    <a:pt x="277075" y="480065"/>
                    <a:pt x="269556" y="47550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 name="Google Shape;1065;p24">
              <a:extLst>
                <a:ext uri="{FF2B5EF4-FFF2-40B4-BE49-F238E27FC236}">
                  <a16:creationId xmlns:a16="http://schemas.microsoft.com/office/drawing/2014/main" id="{F8134703-971F-48A3-A239-D02BE70434CB}"/>
                </a:ext>
              </a:extLst>
            </p:cNvPr>
            <p:cNvSpPr/>
            <p:nvPr/>
          </p:nvSpPr>
          <p:spPr>
            <a:xfrm>
              <a:off x="3711283" y="1076206"/>
              <a:ext cx="283071" cy="477216"/>
            </a:xfrm>
            <a:custGeom>
              <a:avLst/>
              <a:gdLst/>
              <a:ahLst/>
              <a:cxnLst/>
              <a:rect l="l" t="t" r="r" b="b"/>
              <a:pathLst>
                <a:path w="283071" h="477216" extrusionOk="0">
                  <a:moveTo>
                    <a:pt x="268604" y="475462"/>
                  </a:moveTo>
                  <a:lnTo>
                    <a:pt x="14468" y="328699"/>
                  </a:lnTo>
                  <a:cubicBezTo>
                    <a:pt x="5540" y="322273"/>
                    <a:pt x="181" y="312027"/>
                    <a:pt x="0" y="301038"/>
                  </a:cubicBezTo>
                  <a:lnTo>
                    <a:pt x="0" y="12646"/>
                  </a:lnTo>
                  <a:cubicBezTo>
                    <a:pt x="0" y="2000"/>
                    <a:pt x="6472" y="-2848"/>
                    <a:pt x="14468" y="1715"/>
                  </a:cubicBezTo>
                  <a:lnTo>
                    <a:pt x="268604" y="148477"/>
                  </a:lnTo>
                  <a:cubicBezTo>
                    <a:pt x="277532" y="154899"/>
                    <a:pt x="282891" y="165154"/>
                    <a:pt x="283071" y="176138"/>
                  </a:cubicBezTo>
                  <a:lnTo>
                    <a:pt x="283071" y="464531"/>
                  </a:lnTo>
                  <a:cubicBezTo>
                    <a:pt x="283071" y="475177"/>
                    <a:pt x="276599" y="480119"/>
                    <a:pt x="268604" y="47546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 name="Google Shape;1066;p24">
              <a:extLst>
                <a:ext uri="{FF2B5EF4-FFF2-40B4-BE49-F238E27FC236}">
                  <a16:creationId xmlns:a16="http://schemas.microsoft.com/office/drawing/2014/main" id="{A4F7EA26-42D9-4F6F-A87F-4087F90328E0}"/>
                </a:ext>
              </a:extLst>
            </p:cNvPr>
            <p:cNvSpPr/>
            <p:nvPr/>
          </p:nvSpPr>
          <p:spPr>
            <a:xfrm>
              <a:off x="4063456" y="1279716"/>
              <a:ext cx="283556" cy="477216"/>
            </a:xfrm>
            <a:custGeom>
              <a:avLst/>
              <a:gdLst/>
              <a:ahLst/>
              <a:cxnLst/>
              <a:rect l="l" t="t" r="r" b="b"/>
              <a:pathLst>
                <a:path w="283556" h="477216" extrusionOk="0">
                  <a:moveTo>
                    <a:pt x="269365" y="475462"/>
                  </a:moveTo>
                  <a:lnTo>
                    <a:pt x="14468" y="328699"/>
                  </a:lnTo>
                  <a:cubicBezTo>
                    <a:pt x="5540" y="322273"/>
                    <a:pt x="181" y="312027"/>
                    <a:pt x="0" y="301038"/>
                  </a:cubicBezTo>
                  <a:lnTo>
                    <a:pt x="0" y="12646"/>
                  </a:lnTo>
                  <a:cubicBezTo>
                    <a:pt x="0" y="2000"/>
                    <a:pt x="6472" y="-2848"/>
                    <a:pt x="14468" y="1715"/>
                  </a:cubicBezTo>
                  <a:lnTo>
                    <a:pt x="269080" y="148477"/>
                  </a:lnTo>
                  <a:cubicBezTo>
                    <a:pt x="278008" y="154903"/>
                    <a:pt x="283366" y="165150"/>
                    <a:pt x="283547" y="176138"/>
                  </a:cubicBezTo>
                  <a:lnTo>
                    <a:pt x="283547" y="464531"/>
                  </a:lnTo>
                  <a:cubicBezTo>
                    <a:pt x="283833" y="475177"/>
                    <a:pt x="277360" y="480119"/>
                    <a:pt x="269365" y="47546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 name="Google Shape;1067;p24">
              <a:extLst>
                <a:ext uri="{FF2B5EF4-FFF2-40B4-BE49-F238E27FC236}">
                  <a16:creationId xmlns:a16="http://schemas.microsoft.com/office/drawing/2014/main" id="{4CFDD07A-2CB7-468B-A0C6-0FEB87D5DD8D}"/>
                </a:ext>
              </a:extLst>
            </p:cNvPr>
            <p:cNvSpPr/>
            <p:nvPr/>
          </p:nvSpPr>
          <p:spPr>
            <a:xfrm>
              <a:off x="4098484" y="1260570"/>
              <a:ext cx="283570" cy="477216"/>
            </a:xfrm>
            <a:custGeom>
              <a:avLst/>
              <a:gdLst/>
              <a:ahLst/>
              <a:cxnLst/>
              <a:rect l="l" t="t" r="r" b="b"/>
              <a:pathLst>
                <a:path w="283570" h="477216" extrusionOk="0">
                  <a:moveTo>
                    <a:pt x="269079" y="475502"/>
                  </a:moveTo>
                  <a:lnTo>
                    <a:pt x="14468" y="328644"/>
                  </a:lnTo>
                  <a:cubicBezTo>
                    <a:pt x="5521" y="322285"/>
                    <a:pt x="152" y="312048"/>
                    <a:pt x="0" y="301079"/>
                  </a:cubicBezTo>
                  <a:lnTo>
                    <a:pt x="0" y="12686"/>
                  </a:lnTo>
                  <a:cubicBezTo>
                    <a:pt x="0" y="2040"/>
                    <a:pt x="6472" y="-2903"/>
                    <a:pt x="14468" y="1755"/>
                  </a:cubicBezTo>
                  <a:lnTo>
                    <a:pt x="269079" y="148518"/>
                  </a:lnTo>
                  <a:cubicBezTo>
                    <a:pt x="278008" y="154943"/>
                    <a:pt x="283366" y="165190"/>
                    <a:pt x="283547" y="176178"/>
                  </a:cubicBezTo>
                  <a:lnTo>
                    <a:pt x="283547" y="464571"/>
                  </a:lnTo>
                  <a:cubicBezTo>
                    <a:pt x="284023" y="475217"/>
                    <a:pt x="277075" y="480065"/>
                    <a:pt x="269079" y="475502"/>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 name="Google Shape;1068;p24">
              <a:extLst>
                <a:ext uri="{FF2B5EF4-FFF2-40B4-BE49-F238E27FC236}">
                  <a16:creationId xmlns:a16="http://schemas.microsoft.com/office/drawing/2014/main" id="{02623891-969D-4016-A042-13699D28887C}"/>
                </a:ext>
              </a:extLst>
            </p:cNvPr>
            <p:cNvSpPr/>
            <p:nvPr/>
          </p:nvSpPr>
          <p:spPr>
            <a:xfrm>
              <a:off x="4408015" y="1478241"/>
              <a:ext cx="284023" cy="477161"/>
            </a:xfrm>
            <a:custGeom>
              <a:avLst/>
              <a:gdLst/>
              <a:ahLst/>
              <a:cxnLst/>
              <a:rect l="l" t="t" r="r" b="b"/>
              <a:pathLst>
                <a:path w="284023" h="477161" extrusionOk="0">
                  <a:moveTo>
                    <a:pt x="269556" y="475409"/>
                  </a:moveTo>
                  <a:lnTo>
                    <a:pt x="14468" y="328646"/>
                  </a:lnTo>
                  <a:cubicBezTo>
                    <a:pt x="5521" y="322287"/>
                    <a:pt x="152" y="312050"/>
                    <a:pt x="0" y="301080"/>
                  </a:cubicBezTo>
                  <a:lnTo>
                    <a:pt x="0" y="12593"/>
                  </a:lnTo>
                  <a:cubicBezTo>
                    <a:pt x="0" y="2042"/>
                    <a:pt x="6472" y="-2901"/>
                    <a:pt x="14468" y="1757"/>
                  </a:cubicBezTo>
                  <a:lnTo>
                    <a:pt x="269556" y="148519"/>
                  </a:lnTo>
                  <a:cubicBezTo>
                    <a:pt x="278503" y="154878"/>
                    <a:pt x="283871" y="165116"/>
                    <a:pt x="284023" y="176085"/>
                  </a:cubicBezTo>
                  <a:lnTo>
                    <a:pt x="284023" y="464382"/>
                  </a:lnTo>
                  <a:cubicBezTo>
                    <a:pt x="283547" y="475124"/>
                    <a:pt x="277075" y="480066"/>
                    <a:pt x="269556" y="475409"/>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 name="Google Shape;1069;p24">
              <a:extLst>
                <a:ext uri="{FF2B5EF4-FFF2-40B4-BE49-F238E27FC236}">
                  <a16:creationId xmlns:a16="http://schemas.microsoft.com/office/drawing/2014/main" id="{BD60A91D-FBE6-488B-9CF5-01FD41F7F476}"/>
                </a:ext>
              </a:extLst>
            </p:cNvPr>
            <p:cNvSpPr/>
            <p:nvPr/>
          </p:nvSpPr>
          <p:spPr>
            <a:xfrm>
              <a:off x="3711283" y="1491834"/>
              <a:ext cx="283071" cy="477165"/>
            </a:xfrm>
            <a:custGeom>
              <a:avLst/>
              <a:gdLst/>
              <a:ahLst/>
              <a:cxnLst/>
              <a:rect l="l" t="t" r="r" b="b"/>
              <a:pathLst>
                <a:path w="283071" h="477165" extrusionOk="0">
                  <a:moveTo>
                    <a:pt x="268604" y="475409"/>
                  </a:moveTo>
                  <a:lnTo>
                    <a:pt x="14468" y="328646"/>
                  </a:lnTo>
                  <a:cubicBezTo>
                    <a:pt x="5521" y="322287"/>
                    <a:pt x="152" y="312050"/>
                    <a:pt x="0" y="301080"/>
                  </a:cubicBezTo>
                  <a:lnTo>
                    <a:pt x="0" y="12593"/>
                  </a:lnTo>
                  <a:cubicBezTo>
                    <a:pt x="0" y="2042"/>
                    <a:pt x="6472" y="-2901"/>
                    <a:pt x="14468" y="1757"/>
                  </a:cubicBezTo>
                  <a:lnTo>
                    <a:pt x="268604" y="148519"/>
                  </a:lnTo>
                  <a:cubicBezTo>
                    <a:pt x="277551" y="154878"/>
                    <a:pt x="282919" y="165116"/>
                    <a:pt x="283071" y="176085"/>
                  </a:cubicBezTo>
                  <a:lnTo>
                    <a:pt x="283071" y="464573"/>
                  </a:lnTo>
                  <a:cubicBezTo>
                    <a:pt x="283071" y="475123"/>
                    <a:pt x="276599" y="480066"/>
                    <a:pt x="268604" y="475409"/>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 name="Google Shape;1070;p24">
              <a:extLst>
                <a:ext uri="{FF2B5EF4-FFF2-40B4-BE49-F238E27FC236}">
                  <a16:creationId xmlns:a16="http://schemas.microsoft.com/office/drawing/2014/main" id="{6ED6763F-4542-4905-AA46-C02B9AAD94C5}"/>
                </a:ext>
              </a:extLst>
            </p:cNvPr>
            <p:cNvSpPr/>
            <p:nvPr/>
          </p:nvSpPr>
          <p:spPr>
            <a:xfrm>
              <a:off x="3711283" y="1946286"/>
              <a:ext cx="980755" cy="657383"/>
            </a:xfrm>
            <a:custGeom>
              <a:avLst/>
              <a:gdLst/>
              <a:ahLst/>
              <a:cxnLst/>
              <a:rect l="l" t="t" r="r" b="b"/>
              <a:pathLst>
                <a:path w="980755" h="657383" extrusionOk="0">
                  <a:moveTo>
                    <a:pt x="966288" y="655629"/>
                  </a:moveTo>
                  <a:lnTo>
                    <a:pt x="14468" y="106884"/>
                  </a:lnTo>
                  <a:cubicBezTo>
                    <a:pt x="5540" y="100458"/>
                    <a:pt x="181" y="90212"/>
                    <a:pt x="0" y="79224"/>
                  </a:cubicBezTo>
                  <a:lnTo>
                    <a:pt x="0" y="12686"/>
                  </a:lnTo>
                  <a:cubicBezTo>
                    <a:pt x="0" y="2040"/>
                    <a:pt x="6472" y="-2903"/>
                    <a:pt x="14468" y="1755"/>
                  </a:cubicBezTo>
                  <a:lnTo>
                    <a:pt x="966288" y="550594"/>
                  </a:lnTo>
                  <a:cubicBezTo>
                    <a:pt x="975235" y="556954"/>
                    <a:pt x="980603" y="567191"/>
                    <a:pt x="980755" y="578160"/>
                  </a:cubicBezTo>
                  <a:lnTo>
                    <a:pt x="980755" y="644698"/>
                  </a:lnTo>
                  <a:cubicBezTo>
                    <a:pt x="980280" y="655344"/>
                    <a:pt x="973807" y="660286"/>
                    <a:pt x="966288" y="655629"/>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 name="Google Shape;1071;p24">
              <a:extLst>
                <a:ext uri="{FF2B5EF4-FFF2-40B4-BE49-F238E27FC236}">
                  <a16:creationId xmlns:a16="http://schemas.microsoft.com/office/drawing/2014/main" id="{D236EFE3-A31A-4AB7-B93E-44F15F1F443D}"/>
                </a:ext>
              </a:extLst>
            </p:cNvPr>
            <p:cNvSpPr/>
            <p:nvPr/>
          </p:nvSpPr>
          <p:spPr>
            <a:xfrm>
              <a:off x="3715090" y="2139055"/>
              <a:ext cx="732044" cy="480371"/>
            </a:xfrm>
            <a:custGeom>
              <a:avLst/>
              <a:gdLst/>
              <a:ahLst/>
              <a:cxnLst/>
              <a:rect l="l" t="t" r="r" b="b"/>
              <a:pathLst>
                <a:path w="732044" h="480371" extrusionOk="0">
                  <a:moveTo>
                    <a:pt x="717577" y="478449"/>
                  </a:moveTo>
                  <a:lnTo>
                    <a:pt x="14468" y="73425"/>
                  </a:lnTo>
                  <a:cubicBezTo>
                    <a:pt x="5521" y="67066"/>
                    <a:pt x="152" y="56829"/>
                    <a:pt x="0" y="45860"/>
                  </a:cubicBezTo>
                  <a:lnTo>
                    <a:pt x="0" y="12686"/>
                  </a:lnTo>
                  <a:cubicBezTo>
                    <a:pt x="0" y="2040"/>
                    <a:pt x="6472" y="-2903"/>
                    <a:pt x="14468" y="1755"/>
                  </a:cubicBezTo>
                  <a:lnTo>
                    <a:pt x="717577" y="407064"/>
                  </a:lnTo>
                  <a:cubicBezTo>
                    <a:pt x="726505" y="413489"/>
                    <a:pt x="731864" y="423736"/>
                    <a:pt x="732045" y="434724"/>
                  </a:cubicBezTo>
                  <a:lnTo>
                    <a:pt x="732045" y="467708"/>
                  </a:lnTo>
                  <a:cubicBezTo>
                    <a:pt x="732045" y="478449"/>
                    <a:pt x="725572" y="483392"/>
                    <a:pt x="717577" y="478449"/>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 name="Google Shape;1072;p24">
              <a:extLst>
                <a:ext uri="{FF2B5EF4-FFF2-40B4-BE49-F238E27FC236}">
                  <a16:creationId xmlns:a16="http://schemas.microsoft.com/office/drawing/2014/main" id="{9F0B0BF0-1280-4456-9B15-B42678AF7092}"/>
                </a:ext>
              </a:extLst>
            </p:cNvPr>
            <p:cNvSpPr/>
            <p:nvPr/>
          </p:nvSpPr>
          <p:spPr>
            <a:xfrm>
              <a:off x="3715090" y="2264376"/>
              <a:ext cx="732044" cy="480312"/>
            </a:xfrm>
            <a:custGeom>
              <a:avLst/>
              <a:gdLst/>
              <a:ahLst/>
              <a:cxnLst/>
              <a:rect l="l" t="t" r="r" b="b"/>
              <a:pathLst>
                <a:path w="732044" h="480312" extrusionOk="0">
                  <a:moveTo>
                    <a:pt x="717577" y="478598"/>
                  </a:moveTo>
                  <a:lnTo>
                    <a:pt x="14468" y="73195"/>
                  </a:lnTo>
                  <a:cubicBezTo>
                    <a:pt x="5521" y="66836"/>
                    <a:pt x="152" y="56599"/>
                    <a:pt x="0" y="45629"/>
                  </a:cubicBezTo>
                  <a:lnTo>
                    <a:pt x="0" y="12646"/>
                  </a:lnTo>
                  <a:cubicBezTo>
                    <a:pt x="0" y="2000"/>
                    <a:pt x="6472" y="-2848"/>
                    <a:pt x="14468" y="1715"/>
                  </a:cubicBezTo>
                  <a:lnTo>
                    <a:pt x="717577" y="407023"/>
                  </a:lnTo>
                  <a:cubicBezTo>
                    <a:pt x="726505" y="413449"/>
                    <a:pt x="731864" y="423696"/>
                    <a:pt x="732045" y="434684"/>
                  </a:cubicBezTo>
                  <a:lnTo>
                    <a:pt x="732045" y="467667"/>
                  </a:lnTo>
                  <a:cubicBezTo>
                    <a:pt x="732045" y="478313"/>
                    <a:pt x="725572" y="483161"/>
                    <a:pt x="717577" y="478598"/>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 name="Google Shape;1073;p24">
              <a:extLst>
                <a:ext uri="{FF2B5EF4-FFF2-40B4-BE49-F238E27FC236}">
                  <a16:creationId xmlns:a16="http://schemas.microsoft.com/office/drawing/2014/main" id="{57B359F1-DA74-4A9D-A80A-D323454F32FC}"/>
                </a:ext>
              </a:extLst>
            </p:cNvPr>
            <p:cNvSpPr/>
            <p:nvPr/>
          </p:nvSpPr>
          <p:spPr>
            <a:xfrm>
              <a:off x="3715090" y="2389467"/>
              <a:ext cx="599361" cy="403889"/>
            </a:xfrm>
            <a:custGeom>
              <a:avLst/>
              <a:gdLst/>
              <a:ahLst/>
              <a:cxnLst/>
              <a:rect l="l" t="t" r="r" b="b"/>
              <a:pathLst>
                <a:path w="599361" h="403889" extrusionOk="0">
                  <a:moveTo>
                    <a:pt x="584893" y="402175"/>
                  </a:moveTo>
                  <a:lnTo>
                    <a:pt x="14468" y="73195"/>
                  </a:lnTo>
                  <a:cubicBezTo>
                    <a:pt x="5521" y="66836"/>
                    <a:pt x="152" y="56599"/>
                    <a:pt x="0" y="45629"/>
                  </a:cubicBezTo>
                  <a:lnTo>
                    <a:pt x="0" y="12646"/>
                  </a:lnTo>
                  <a:cubicBezTo>
                    <a:pt x="0" y="2000"/>
                    <a:pt x="6472" y="-2848"/>
                    <a:pt x="14468" y="1715"/>
                  </a:cubicBezTo>
                  <a:lnTo>
                    <a:pt x="584893" y="330600"/>
                  </a:lnTo>
                  <a:cubicBezTo>
                    <a:pt x="593822" y="337026"/>
                    <a:pt x="599180" y="347272"/>
                    <a:pt x="599361" y="358261"/>
                  </a:cubicBezTo>
                  <a:lnTo>
                    <a:pt x="599361" y="391244"/>
                  </a:lnTo>
                  <a:cubicBezTo>
                    <a:pt x="599361" y="401890"/>
                    <a:pt x="592889" y="406738"/>
                    <a:pt x="584893" y="40217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 name="Google Shape;1074;p24">
              <a:extLst>
                <a:ext uri="{FF2B5EF4-FFF2-40B4-BE49-F238E27FC236}">
                  <a16:creationId xmlns:a16="http://schemas.microsoft.com/office/drawing/2014/main" id="{3A77D381-FE17-4F23-B793-98A45798D831}"/>
                </a:ext>
              </a:extLst>
            </p:cNvPr>
            <p:cNvSpPr/>
            <p:nvPr/>
          </p:nvSpPr>
          <p:spPr>
            <a:xfrm>
              <a:off x="4855752" y="2612272"/>
              <a:ext cx="1403078" cy="900663"/>
            </a:xfrm>
            <a:custGeom>
              <a:avLst/>
              <a:gdLst/>
              <a:ahLst/>
              <a:cxnLst/>
              <a:rect l="l" t="t" r="r" b="b"/>
              <a:pathLst>
                <a:path w="1403078" h="900663" extrusionOk="0">
                  <a:moveTo>
                    <a:pt x="1388610" y="898735"/>
                  </a:moveTo>
                  <a:lnTo>
                    <a:pt x="14468" y="106749"/>
                  </a:lnTo>
                  <a:cubicBezTo>
                    <a:pt x="5520" y="100390"/>
                    <a:pt x="152" y="90152"/>
                    <a:pt x="0" y="79183"/>
                  </a:cubicBezTo>
                  <a:lnTo>
                    <a:pt x="0" y="12646"/>
                  </a:lnTo>
                  <a:cubicBezTo>
                    <a:pt x="0" y="2000"/>
                    <a:pt x="6472" y="-2848"/>
                    <a:pt x="14468" y="1715"/>
                  </a:cubicBezTo>
                  <a:lnTo>
                    <a:pt x="1388610" y="794177"/>
                  </a:lnTo>
                  <a:cubicBezTo>
                    <a:pt x="1397557" y="800536"/>
                    <a:pt x="1402926" y="810773"/>
                    <a:pt x="1403078" y="821742"/>
                  </a:cubicBezTo>
                  <a:lnTo>
                    <a:pt x="1403078" y="888280"/>
                  </a:lnTo>
                  <a:cubicBezTo>
                    <a:pt x="1403078" y="898735"/>
                    <a:pt x="1396606" y="903678"/>
                    <a:pt x="1388610" y="898735"/>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 name="Google Shape;1075;p24">
              <a:extLst>
                <a:ext uri="{FF2B5EF4-FFF2-40B4-BE49-F238E27FC236}">
                  <a16:creationId xmlns:a16="http://schemas.microsoft.com/office/drawing/2014/main" id="{B21D610D-3B25-4629-854A-91DD88D7BA0A}"/>
                </a:ext>
              </a:extLst>
            </p:cNvPr>
            <p:cNvSpPr/>
            <p:nvPr/>
          </p:nvSpPr>
          <p:spPr>
            <a:xfrm>
              <a:off x="4860130" y="2805136"/>
              <a:ext cx="1263255" cy="786670"/>
            </a:xfrm>
            <a:custGeom>
              <a:avLst/>
              <a:gdLst/>
              <a:ahLst/>
              <a:cxnLst/>
              <a:rect l="l" t="t" r="r" b="b"/>
              <a:pathLst>
                <a:path w="1263255" h="786670" extrusionOk="0">
                  <a:moveTo>
                    <a:pt x="1248788" y="784956"/>
                  </a:moveTo>
                  <a:lnTo>
                    <a:pt x="14468" y="73195"/>
                  </a:lnTo>
                  <a:cubicBezTo>
                    <a:pt x="5521" y="66836"/>
                    <a:pt x="152" y="56599"/>
                    <a:pt x="0" y="45629"/>
                  </a:cubicBezTo>
                  <a:lnTo>
                    <a:pt x="0" y="12646"/>
                  </a:lnTo>
                  <a:cubicBezTo>
                    <a:pt x="0" y="2000"/>
                    <a:pt x="6472" y="-2848"/>
                    <a:pt x="14468" y="1715"/>
                  </a:cubicBezTo>
                  <a:lnTo>
                    <a:pt x="1248788" y="713381"/>
                  </a:lnTo>
                  <a:cubicBezTo>
                    <a:pt x="1257716" y="719807"/>
                    <a:pt x="1263075" y="730053"/>
                    <a:pt x="1263256" y="741042"/>
                  </a:cubicBezTo>
                  <a:lnTo>
                    <a:pt x="1263256" y="774025"/>
                  </a:lnTo>
                  <a:cubicBezTo>
                    <a:pt x="1263256" y="784671"/>
                    <a:pt x="1256783" y="789519"/>
                    <a:pt x="1248788" y="784956"/>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 name="Google Shape;1076;p24">
              <a:extLst>
                <a:ext uri="{FF2B5EF4-FFF2-40B4-BE49-F238E27FC236}">
                  <a16:creationId xmlns:a16="http://schemas.microsoft.com/office/drawing/2014/main" id="{C20B93D6-9E37-4C75-AAB1-3DE1E5EF5C41}"/>
                </a:ext>
              </a:extLst>
            </p:cNvPr>
            <p:cNvSpPr/>
            <p:nvPr/>
          </p:nvSpPr>
          <p:spPr>
            <a:xfrm>
              <a:off x="4860130" y="2930227"/>
              <a:ext cx="1263255" cy="786839"/>
            </a:xfrm>
            <a:custGeom>
              <a:avLst/>
              <a:gdLst/>
              <a:ahLst/>
              <a:cxnLst/>
              <a:rect l="l" t="t" r="r" b="b"/>
              <a:pathLst>
                <a:path w="1263255" h="786839" extrusionOk="0">
                  <a:moveTo>
                    <a:pt x="1248788" y="784956"/>
                  </a:moveTo>
                  <a:lnTo>
                    <a:pt x="14468" y="73290"/>
                  </a:lnTo>
                  <a:cubicBezTo>
                    <a:pt x="5540" y="66864"/>
                    <a:pt x="181" y="56617"/>
                    <a:pt x="0" y="45629"/>
                  </a:cubicBezTo>
                  <a:lnTo>
                    <a:pt x="0" y="12646"/>
                  </a:lnTo>
                  <a:cubicBezTo>
                    <a:pt x="0" y="2000"/>
                    <a:pt x="6472" y="-2848"/>
                    <a:pt x="14468" y="1714"/>
                  </a:cubicBezTo>
                  <a:lnTo>
                    <a:pt x="1248788" y="713856"/>
                  </a:lnTo>
                  <a:cubicBezTo>
                    <a:pt x="1257735" y="720215"/>
                    <a:pt x="1263104" y="730453"/>
                    <a:pt x="1263256" y="741422"/>
                  </a:cubicBezTo>
                  <a:lnTo>
                    <a:pt x="1263256" y="774405"/>
                  </a:lnTo>
                  <a:cubicBezTo>
                    <a:pt x="1263256" y="784671"/>
                    <a:pt x="1256783" y="789899"/>
                    <a:pt x="1248788" y="784956"/>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 name="Google Shape;1077;p24">
              <a:extLst>
                <a:ext uri="{FF2B5EF4-FFF2-40B4-BE49-F238E27FC236}">
                  <a16:creationId xmlns:a16="http://schemas.microsoft.com/office/drawing/2014/main" id="{08E4396F-4E8E-4EF9-8CD8-23D48958DD5E}"/>
                </a:ext>
              </a:extLst>
            </p:cNvPr>
            <p:cNvSpPr/>
            <p:nvPr/>
          </p:nvSpPr>
          <p:spPr>
            <a:xfrm>
              <a:off x="4860130" y="3055222"/>
              <a:ext cx="1034438" cy="654829"/>
            </a:xfrm>
            <a:custGeom>
              <a:avLst/>
              <a:gdLst/>
              <a:ahLst/>
              <a:cxnLst/>
              <a:rect l="l" t="t" r="r" b="b"/>
              <a:pathLst>
                <a:path w="1034438" h="654829" extrusionOk="0">
                  <a:moveTo>
                    <a:pt x="1019971" y="653117"/>
                  </a:moveTo>
                  <a:lnTo>
                    <a:pt x="14468" y="73290"/>
                  </a:lnTo>
                  <a:cubicBezTo>
                    <a:pt x="5540" y="66864"/>
                    <a:pt x="181" y="56618"/>
                    <a:pt x="0" y="45629"/>
                  </a:cubicBezTo>
                  <a:lnTo>
                    <a:pt x="0" y="12646"/>
                  </a:lnTo>
                  <a:cubicBezTo>
                    <a:pt x="0" y="2000"/>
                    <a:pt x="6472" y="-2848"/>
                    <a:pt x="14468" y="1715"/>
                  </a:cubicBezTo>
                  <a:lnTo>
                    <a:pt x="1019971" y="581542"/>
                  </a:lnTo>
                  <a:cubicBezTo>
                    <a:pt x="1028880" y="587929"/>
                    <a:pt x="1034248" y="598157"/>
                    <a:pt x="1034438" y="609107"/>
                  </a:cubicBezTo>
                  <a:lnTo>
                    <a:pt x="1034438" y="642091"/>
                  </a:lnTo>
                  <a:cubicBezTo>
                    <a:pt x="1034438" y="652832"/>
                    <a:pt x="1027871" y="657679"/>
                    <a:pt x="1019971" y="65311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 name="Google Shape;1078;p24">
              <a:extLst>
                <a:ext uri="{FF2B5EF4-FFF2-40B4-BE49-F238E27FC236}">
                  <a16:creationId xmlns:a16="http://schemas.microsoft.com/office/drawing/2014/main" id="{9DFCBBA6-6040-45B7-B06D-B25DBF4BC890}"/>
                </a:ext>
              </a:extLst>
            </p:cNvPr>
            <p:cNvSpPr/>
            <p:nvPr/>
          </p:nvSpPr>
          <p:spPr>
            <a:xfrm>
              <a:off x="4063456" y="1695343"/>
              <a:ext cx="283556" cy="477207"/>
            </a:xfrm>
            <a:custGeom>
              <a:avLst/>
              <a:gdLst/>
              <a:ahLst/>
              <a:cxnLst/>
              <a:rect l="l" t="t" r="r" b="b"/>
              <a:pathLst>
                <a:path w="283556" h="477207" extrusionOk="0">
                  <a:moveTo>
                    <a:pt x="269365" y="475409"/>
                  </a:moveTo>
                  <a:lnTo>
                    <a:pt x="14468" y="328646"/>
                  </a:lnTo>
                  <a:cubicBezTo>
                    <a:pt x="5521" y="322287"/>
                    <a:pt x="152" y="312050"/>
                    <a:pt x="0" y="301080"/>
                  </a:cubicBezTo>
                  <a:lnTo>
                    <a:pt x="0" y="12593"/>
                  </a:lnTo>
                  <a:cubicBezTo>
                    <a:pt x="0" y="2042"/>
                    <a:pt x="6472" y="-2901"/>
                    <a:pt x="14468" y="1757"/>
                  </a:cubicBezTo>
                  <a:lnTo>
                    <a:pt x="269080" y="148519"/>
                  </a:lnTo>
                  <a:cubicBezTo>
                    <a:pt x="278027" y="154878"/>
                    <a:pt x="283395" y="165116"/>
                    <a:pt x="283547" y="176085"/>
                  </a:cubicBezTo>
                  <a:lnTo>
                    <a:pt x="283547" y="464573"/>
                  </a:lnTo>
                  <a:cubicBezTo>
                    <a:pt x="283833" y="475409"/>
                    <a:pt x="277360" y="480066"/>
                    <a:pt x="269365" y="475409"/>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 name="Google Shape;1079;p24">
              <a:extLst>
                <a:ext uri="{FF2B5EF4-FFF2-40B4-BE49-F238E27FC236}">
                  <a16:creationId xmlns:a16="http://schemas.microsoft.com/office/drawing/2014/main" id="{235ED3BD-8C49-4D1E-9227-61CE09B1A06E}"/>
                </a:ext>
              </a:extLst>
            </p:cNvPr>
            <p:cNvSpPr/>
            <p:nvPr/>
          </p:nvSpPr>
          <p:spPr>
            <a:xfrm>
              <a:off x="4408015" y="1893817"/>
              <a:ext cx="284023" cy="477216"/>
            </a:xfrm>
            <a:custGeom>
              <a:avLst/>
              <a:gdLst/>
              <a:ahLst/>
              <a:cxnLst/>
              <a:rect l="l" t="t" r="r" b="b"/>
              <a:pathLst>
                <a:path w="284023" h="477216" extrusionOk="0">
                  <a:moveTo>
                    <a:pt x="269556" y="475502"/>
                  </a:moveTo>
                  <a:lnTo>
                    <a:pt x="14468" y="328644"/>
                  </a:lnTo>
                  <a:cubicBezTo>
                    <a:pt x="5521" y="322285"/>
                    <a:pt x="152" y="312048"/>
                    <a:pt x="0" y="301079"/>
                  </a:cubicBezTo>
                  <a:lnTo>
                    <a:pt x="0" y="12686"/>
                  </a:lnTo>
                  <a:cubicBezTo>
                    <a:pt x="0" y="2040"/>
                    <a:pt x="6472" y="-2903"/>
                    <a:pt x="14468" y="1755"/>
                  </a:cubicBezTo>
                  <a:lnTo>
                    <a:pt x="269556" y="148518"/>
                  </a:lnTo>
                  <a:cubicBezTo>
                    <a:pt x="278484" y="154943"/>
                    <a:pt x="283842" y="165190"/>
                    <a:pt x="284023" y="176178"/>
                  </a:cubicBezTo>
                  <a:lnTo>
                    <a:pt x="284023" y="464571"/>
                  </a:lnTo>
                  <a:cubicBezTo>
                    <a:pt x="283547" y="475217"/>
                    <a:pt x="277075" y="480065"/>
                    <a:pt x="269556" y="47550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 name="Google Shape;1080;p24">
              <a:extLst>
                <a:ext uri="{FF2B5EF4-FFF2-40B4-BE49-F238E27FC236}">
                  <a16:creationId xmlns:a16="http://schemas.microsoft.com/office/drawing/2014/main" id="{4E2CBA43-0956-42A1-95A3-D878753FF270}"/>
                </a:ext>
              </a:extLst>
            </p:cNvPr>
            <p:cNvSpPr/>
            <p:nvPr/>
          </p:nvSpPr>
          <p:spPr>
            <a:xfrm>
              <a:off x="4855752" y="1988490"/>
              <a:ext cx="1403078" cy="1286379"/>
            </a:xfrm>
            <a:custGeom>
              <a:avLst/>
              <a:gdLst/>
              <a:ahLst/>
              <a:cxnLst/>
              <a:rect l="l" t="t" r="r" b="b"/>
              <a:pathLst>
                <a:path w="1403078" h="1286379" extrusionOk="0">
                  <a:moveTo>
                    <a:pt x="1388610" y="1284884"/>
                  </a:moveTo>
                  <a:lnTo>
                    <a:pt x="14468" y="492137"/>
                  </a:lnTo>
                  <a:cubicBezTo>
                    <a:pt x="5520" y="485777"/>
                    <a:pt x="152" y="475540"/>
                    <a:pt x="0" y="464571"/>
                  </a:cubicBezTo>
                  <a:lnTo>
                    <a:pt x="0" y="12686"/>
                  </a:lnTo>
                  <a:cubicBezTo>
                    <a:pt x="0" y="2040"/>
                    <a:pt x="6472" y="-2903"/>
                    <a:pt x="14468" y="1755"/>
                  </a:cubicBezTo>
                  <a:lnTo>
                    <a:pt x="1388610" y="794027"/>
                  </a:lnTo>
                  <a:cubicBezTo>
                    <a:pt x="1397539" y="800452"/>
                    <a:pt x="1402897" y="810699"/>
                    <a:pt x="1403078" y="821687"/>
                  </a:cubicBezTo>
                  <a:lnTo>
                    <a:pt x="1403078" y="1273572"/>
                  </a:lnTo>
                  <a:cubicBezTo>
                    <a:pt x="1403078" y="1284218"/>
                    <a:pt x="1396606" y="1289066"/>
                    <a:pt x="1388610" y="128488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 name="Google Shape;1081;p24">
              <a:extLst>
                <a:ext uri="{FF2B5EF4-FFF2-40B4-BE49-F238E27FC236}">
                  <a16:creationId xmlns:a16="http://schemas.microsoft.com/office/drawing/2014/main" id="{4AD6FB5E-9DAF-4BD6-A728-AE1A8E6FD519}"/>
                </a:ext>
              </a:extLst>
            </p:cNvPr>
            <p:cNvSpPr/>
            <p:nvPr/>
          </p:nvSpPr>
          <p:spPr>
            <a:xfrm>
              <a:off x="4846614" y="1414848"/>
              <a:ext cx="423274" cy="545612"/>
            </a:xfrm>
            <a:custGeom>
              <a:avLst/>
              <a:gdLst/>
              <a:ahLst/>
              <a:cxnLst/>
              <a:rect l="l" t="t" r="r" b="b"/>
              <a:pathLst>
                <a:path w="423274" h="545612" extrusionOk="0">
                  <a:moveTo>
                    <a:pt x="211685" y="516844"/>
                  </a:moveTo>
                  <a:cubicBezTo>
                    <a:pt x="94991" y="449546"/>
                    <a:pt x="0" y="285389"/>
                    <a:pt x="0" y="150793"/>
                  </a:cubicBezTo>
                  <a:cubicBezTo>
                    <a:pt x="0" y="16197"/>
                    <a:pt x="95182" y="-38459"/>
                    <a:pt x="211685" y="28744"/>
                  </a:cubicBezTo>
                  <a:cubicBezTo>
                    <a:pt x="328187" y="95947"/>
                    <a:pt x="423274" y="260295"/>
                    <a:pt x="423274" y="394795"/>
                  </a:cubicBezTo>
                  <a:cubicBezTo>
                    <a:pt x="423274" y="529296"/>
                    <a:pt x="328283" y="584142"/>
                    <a:pt x="211685" y="516844"/>
                  </a:cubicBezTo>
                  <a:close/>
                  <a:moveTo>
                    <a:pt x="211685" y="99274"/>
                  </a:moveTo>
                  <a:cubicBezTo>
                    <a:pt x="128686" y="51747"/>
                    <a:pt x="61202" y="90434"/>
                    <a:pt x="61202" y="186058"/>
                  </a:cubicBezTo>
                  <a:cubicBezTo>
                    <a:pt x="61202" y="281682"/>
                    <a:pt x="128686" y="398502"/>
                    <a:pt x="211685" y="446314"/>
                  </a:cubicBezTo>
                  <a:cubicBezTo>
                    <a:pt x="294683" y="494126"/>
                    <a:pt x="362167" y="455249"/>
                    <a:pt x="362167" y="359531"/>
                  </a:cubicBezTo>
                  <a:cubicBezTo>
                    <a:pt x="362167" y="263811"/>
                    <a:pt x="294493" y="147561"/>
                    <a:pt x="211685" y="9927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 name="Google Shape;1082;p24">
              <a:extLst>
                <a:ext uri="{FF2B5EF4-FFF2-40B4-BE49-F238E27FC236}">
                  <a16:creationId xmlns:a16="http://schemas.microsoft.com/office/drawing/2014/main" id="{96389DDD-8D7D-4BD0-BB66-B40323297AF2}"/>
                </a:ext>
              </a:extLst>
            </p:cNvPr>
            <p:cNvSpPr/>
            <p:nvPr/>
          </p:nvSpPr>
          <p:spPr>
            <a:xfrm>
              <a:off x="4846614" y="1414848"/>
              <a:ext cx="423274" cy="545629"/>
            </a:xfrm>
            <a:custGeom>
              <a:avLst/>
              <a:gdLst/>
              <a:ahLst/>
              <a:cxnLst/>
              <a:rect l="l" t="t" r="r" b="b"/>
              <a:pathLst>
                <a:path w="423274" h="545629" extrusionOk="0">
                  <a:moveTo>
                    <a:pt x="211685" y="516844"/>
                  </a:moveTo>
                  <a:cubicBezTo>
                    <a:pt x="94991" y="449546"/>
                    <a:pt x="0" y="285389"/>
                    <a:pt x="0" y="150793"/>
                  </a:cubicBezTo>
                  <a:cubicBezTo>
                    <a:pt x="0" y="16197"/>
                    <a:pt x="95182" y="-38459"/>
                    <a:pt x="211685" y="28744"/>
                  </a:cubicBezTo>
                  <a:lnTo>
                    <a:pt x="211685" y="99274"/>
                  </a:lnTo>
                  <a:cubicBezTo>
                    <a:pt x="128686" y="51747"/>
                    <a:pt x="61202" y="90434"/>
                    <a:pt x="61202" y="186058"/>
                  </a:cubicBezTo>
                  <a:cubicBezTo>
                    <a:pt x="61202" y="281682"/>
                    <a:pt x="128686" y="398502"/>
                    <a:pt x="211685" y="446314"/>
                  </a:cubicBezTo>
                  <a:cubicBezTo>
                    <a:pt x="294683" y="494126"/>
                    <a:pt x="362167" y="455249"/>
                    <a:pt x="362167" y="359531"/>
                  </a:cubicBezTo>
                  <a:lnTo>
                    <a:pt x="423274" y="394795"/>
                  </a:lnTo>
                  <a:cubicBezTo>
                    <a:pt x="423179" y="529391"/>
                    <a:pt x="328283" y="584142"/>
                    <a:pt x="211685" y="51684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 name="Google Shape;1083;p24">
              <a:extLst>
                <a:ext uri="{FF2B5EF4-FFF2-40B4-BE49-F238E27FC236}">
                  <a16:creationId xmlns:a16="http://schemas.microsoft.com/office/drawing/2014/main" id="{CBDD2878-01E8-4B89-B77C-071259354E90}"/>
                </a:ext>
              </a:extLst>
            </p:cNvPr>
            <p:cNvSpPr/>
            <p:nvPr/>
          </p:nvSpPr>
          <p:spPr>
            <a:xfrm>
              <a:off x="5340323" y="1699604"/>
              <a:ext cx="423179" cy="545654"/>
            </a:xfrm>
            <a:custGeom>
              <a:avLst/>
              <a:gdLst/>
              <a:ahLst/>
              <a:cxnLst/>
              <a:rect l="l" t="t" r="r" b="b"/>
              <a:pathLst>
                <a:path w="423179" h="545654" extrusionOk="0">
                  <a:moveTo>
                    <a:pt x="211589" y="516869"/>
                  </a:moveTo>
                  <a:cubicBezTo>
                    <a:pt x="94896" y="449571"/>
                    <a:pt x="0" y="285318"/>
                    <a:pt x="0" y="150817"/>
                  </a:cubicBezTo>
                  <a:cubicBezTo>
                    <a:pt x="0" y="16316"/>
                    <a:pt x="95182" y="-38529"/>
                    <a:pt x="211589" y="28769"/>
                  </a:cubicBezTo>
                  <a:cubicBezTo>
                    <a:pt x="327997" y="96066"/>
                    <a:pt x="423179" y="260224"/>
                    <a:pt x="423179" y="394820"/>
                  </a:cubicBezTo>
                  <a:cubicBezTo>
                    <a:pt x="423179" y="529416"/>
                    <a:pt x="328283" y="584167"/>
                    <a:pt x="211589" y="516869"/>
                  </a:cubicBezTo>
                  <a:close/>
                  <a:moveTo>
                    <a:pt x="211589" y="99298"/>
                  </a:moveTo>
                  <a:cubicBezTo>
                    <a:pt x="128591" y="51772"/>
                    <a:pt x="61107" y="90363"/>
                    <a:pt x="61107" y="186082"/>
                  </a:cubicBezTo>
                  <a:cubicBezTo>
                    <a:pt x="61107" y="281801"/>
                    <a:pt x="128591" y="398432"/>
                    <a:pt x="211589" y="446339"/>
                  </a:cubicBezTo>
                  <a:cubicBezTo>
                    <a:pt x="294588" y="494246"/>
                    <a:pt x="362072" y="455274"/>
                    <a:pt x="362072" y="359555"/>
                  </a:cubicBezTo>
                  <a:cubicBezTo>
                    <a:pt x="362072" y="263836"/>
                    <a:pt x="294588" y="147110"/>
                    <a:pt x="211589" y="99298"/>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 name="Google Shape;1084;p24">
              <a:extLst>
                <a:ext uri="{FF2B5EF4-FFF2-40B4-BE49-F238E27FC236}">
                  <a16:creationId xmlns:a16="http://schemas.microsoft.com/office/drawing/2014/main" id="{AFEB0FF8-BA2E-49C8-A01A-8838DEA0182D}"/>
                </a:ext>
              </a:extLst>
            </p:cNvPr>
            <p:cNvSpPr/>
            <p:nvPr/>
          </p:nvSpPr>
          <p:spPr>
            <a:xfrm>
              <a:off x="5340323" y="1699604"/>
              <a:ext cx="332185" cy="545952"/>
            </a:xfrm>
            <a:custGeom>
              <a:avLst/>
              <a:gdLst/>
              <a:ahLst/>
              <a:cxnLst/>
              <a:rect l="l" t="t" r="r" b="b"/>
              <a:pathLst>
                <a:path w="332185" h="545952" extrusionOk="0">
                  <a:moveTo>
                    <a:pt x="211589" y="516869"/>
                  </a:moveTo>
                  <a:cubicBezTo>
                    <a:pt x="94896" y="449571"/>
                    <a:pt x="0" y="285318"/>
                    <a:pt x="0" y="150817"/>
                  </a:cubicBezTo>
                  <a:cubicBezTo>
                    <a:pt x="0" y="16316"/>
                    <a:pt x="95182" y="-38529"/>
                    <a:pt x="211589" y="28769"/>
                  </a:cubicBezTo>
                  <a:lnTo>
                    <a:pt x="211589" y="99298"/>
                  </a:lnTo>
                  <a:cubicBezTo>
                    <a:pt x="128591" y="51772"/>
                    <a:pt x="61107" y="90363"/>
                    <a:pt x="61107" y="186082"/>
                  </a:cubicBezTo>
                  <a:cubicBezTo>
                    <a:pt x="61107" y="281801"/>
                    <a:pt x="128591" y="398432"/>
                    <a:pt x="211589" y="446339"/>
                  </a:cubicBezTo>
                  <a:cubicBezTo>
                    <a:pt x="242429" y="464114"/>
                    <a:pt x="272030" y="470483"/>
                    <a:pt x="297253" y="465350"/>
                  </a:cubicBezTo>
                  <a:lnTo>
                    <a:pt x="332185" y="543389"/>
                  </a:lnTo>
                  <a:cubicBezTo>
                    <a:pt x="296682" y="550898"/>
                    <a:pt x="254993" y="541868"/>
                    <a:pt x="211589" y="51686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 name="Google Shape;1085;p24">
              <a:extLst>
                <a:ext uri="{FF2B5EF4-FFF2-40B4-BE49-F238E27FC236}">
                  <a16:creationId xmlns:a16="http://schemas.microsoft.com/office/drawing/2014/main" id="{AC10BD78-994F-4E1D-A0A2-A7740C748394}"/>
                </a:ext>
              </a:extLst>
            </p:cNvPr>
            <p:cNvSpPr/>
            <p:nvPr/>
          </p:nvSpPr>
          <p:spPr>
            <a:xfrm>
              <a:off x="5834032" y="1984194"/>
              <a:ext cx="423559" cy="545654"/>
            </a:xfrm>
            <a:custGeom>
              <a:avLst/>
              <a:gdLst/>
              <a:ahLst/>
              <a:cxnLst/>
              <a:rect l="l" t="t" r="r" b="b"/>
              <a:pathLst>
                <a:path w="423559" h="545654" extrusionOk="0">
                  <a:moveTo>
                    <a:pt x="211590" y="516869"/>
                  </a:moveTo>
                  <a:cubicBezTo>
                    <a:pt x="94896" y="449571"/>
                    <a:pt x="0" y="285318"/>
                    <a:pt x="0" y="150817"/>
                  </a:cubicBezTo>
                  <a:cubicBezTo>
                    <a:pt x="0" y="16317"/>
                    <a:pt x="95182" y="-38529"/>
                    <a:pt x="211590" y="28769"/>
                  </a:cubicBezTo>
                  <a:cubicBezTo>
                    <a:pt x="327997" y="96066"/>
                    <a:pt x="423560" y="260224"/>
                    <a:pt x="423560" y="394820"/>
                  </a:cubicBezTo>
                  <a:cubicBezTo>
                    <a:pt x="423560" y="529416"/>
                    <a:pt x="328378" y="584167"/>
                    <a:pt x="211590" y="516869"/>
                  </a:cubicBezTo>
                  <a:close/>
                  <a:moveTo>
                    <a:pt x="211590" y="99298"/>
                  </a:moveTo>
                  <a:cubicBezTo>
                    <a:pt x="128686" y="51772"/>
                    <a:pt x="61107" y="90363"/>
                    <a:pt x="61107" y="186082"/>
                  </a:cubicBezTo>
                  <a:cubicBezTo>
                    <a:pt x="61107" y="281801"/>
                    <a:pt x="128686" y="398432"/>
                    <a:pt x="211590" y="446339"/>
                  </a:cubicBezTo>
                  <a:cubicBezTo>
                    <a:pt x="294493" y="494246"/>
                    <a:pt x="362072" y="455274"/>
                    <a:pt x="362072" y="359555"/>
                  </a:cubicBezTo>
                  <a:cubicBezTo>
                    <a:pt x="362072" y="263836"/>
                    <a:pt x="294588" y="147110"/>
                    <a:pt x="211590" y="99298"/>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 name="Google Shape;1086;p24">
              <a:extLst>
                <a:ext uri="{FF2B5EF4-FFF2-40B4-BE49-F238E27FC236}">
                  <a16:creationId xmlns:a16="http://schemas.microsoft.com/office/drawing/2014/main" id="{CF57F89F-C79B-4C50-9C4C-1745F9DC82AF}"/>
                </a:ext>
              </a:extLst>
            </p:cNvPr>
            <p:cNvSpPr/>
            <p:nvPr/>
          </p:nvSpPr>
          <p:spPr>
            <a:xfrm>
              <a:off x="5834032" y="1984177"/>
              <a:ext cx="211589" cy="286951"/>
            </a:xfrm>
            <a:custGeom>
              <a:avLst/>
              <a:gdLst/>
              <a:ahLst/>
              <a:cxnLst/>
              <a:rect l="l" t="t" r="r" b="b"/>
              <a:pathLst>
                <a:path w="211589" h="286951" extrusionOk="0">
                  <a:moveTo>
                    <a:pt x="27412" y="286951"/>
                  </a:moveTo>
                  <a:cubicBezTo>
                    <a:pt x="10194" y="243588"/>
                    <a:pt x="904" y="197477"/>
                    <a:pt x="0" y="150835"/>
                  </a:cubicBezTo>
                  <a:cubicBezTo>
                    <a:pt x="0" y="16239"/>
                    <a:pt x="95182" y="-38512"/>
                    <a:pt x="211590" y="28786"/>
                  </a:cubicBezTo>
                  <a:lnTo>
                    <a:pt x="211590" y="99315"/>
                  </a:lnTo>
                  <a:cubicBezTo>
                    <a:pt x="128686" y="51789"/>
                    <a:pt x="61107" y="90380"/>
                    <a:pt x="61107" y="186099"/>
                  </a:cubicBezTo>
                  <a:cubicBezTo>
                    <a:pt x="61830" y="219254"/>
                    <a:pt x="68540" y="252000"/>
                    <a:pt x="80905" y="28276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 name="Google Shape;1087;p24">
              <a:extLst>
                <a:ext uri="{FF2B5EF4-FFF2-40B4-BE49-F238E27FC236}">
                  <a16:creationId xmlns:a16="http://schemas.microsoft.com/office/drawing/2014/main" id="{6FBD5986-E403-4368-9313-0C0FBAAF4024}"/>
                </a:ext>
              </a:extLst>
            </p:cNvPr>
            <p:cNvSpPr/>
            <p:nvPr/>
          </p:nvSpPr>
          <p:spPr>
            <a:xfrm>
              <a:off x="5029839" y="4705642"/>
              <a:ext cx="429841" cy="247899"/>
            </a:xfrm>
            <a:custGeom>
              <a:avLst/>
              <a:gdLst/>
              <a:ahLst/>
              <a:cxnLst/>
              <a:rect l="l" t="t" r="r" b="b"/>
              <a:pathLst>
                <a:path w="429841" h="247899" extrusionOk="0">
                  <a:moveTo>
                    <a:pt x="429842" y="123950"/>
                  </a:moveTo>
                  <a:cubicBezTo>
                    <a:pt x="429842" y="192405"/>
                    <a:pt x="333619" y="247900"/>
                    <a:pt x="214921" y="247900"/>
                  </a:cubicBezTo>
                  <a:cubicBezTo>
                    <a:pt x="96224" y="247900"/>
                    <a:pt x="0" y="192406"/>
                    <a:pt x="0" y="123950"/>
                  </a:cubicBezTo>
                  <a:cubicBezTo>
                    <a:pt x="0" y="55494"/>
                    <a:pt x="96224" y="0"/>
                    <a:pt x="214921" y="0"/>
                  </a:cubicBezTo>
                  <a:cubicBezTo>
                    <a:pt x="333619" y="0"/>
                    <a:pt x="429842" y="55494"/>
                    <a:pt x="429842" y="123950"/>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 name="Google Shape;1088;p24">
              <a:extLst>
                <a:ext uri="{FF2B5EF4-FFF2-40B4-BE49-F238E27FC236}">
                  <a16:creationId xmlns:a16="http://schemas.microsoft.com/office/drawing/2014/main" id="{5D8EF8BA-3740-45B2-BC40-9BBD7F85FF57}"/>
                </a:ext>
              </a:extLst>
            </p:cNvPr>
            <p:cNvSpPr/>
            <p:nvPr/>
          </p:nvSpPr>
          <p:spPr>
            <a:xfrm>
              <a:off x="2757750" y="4754499"/>
              <a:ext cx="429841" cy="247899"/>
            </a:xfrm>
            <a:custGeom>
              <a:avLst/>
              <a:gdLst/>
              <a:ahLst/>
              <a:cxnLst/>
              <a:rect l="l" t="t" r="r" b="b"/>
              <a:pathLst>
                <a:path w="429841" h="247899" extrusionOk="0">
                  <a:moveTo>
                    <a:pt x="429842" y="123950"/>
                  </a:moveTo>
                  <a:cubicBezTo>
                    <a:pt x="429842" y="192405"/>
                    <a:pt x="333619" y="247900"/>
                    <a:pt x="214921" y="247900"/>
                  </a:cubicBezTo>
                  <a:cubicBezTo>
                    <a:pt x="96223" y="247900"/>
                    <a:pt x="0" y="192406"/>
                    <a:pt x="0" y="123950"/>
                  </a:cubicBezTo>
                  <a:cubicBezTo>
                    <a:pt x="0" y="55494"/>
                    <a:pt x="96223" y="0"/>
                    <a:pt x="214921" y="0"/>
                  </a:cubicBezTo>
                  <a:cubicBezTo>
                    <a:pt x="333619" y="0"/>
                    <a:pt x="429842" y="55494"/>
                    <a:pt x="429842" y="123950"/>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 name="Google Shape;1089;p24">
              <a:extLst>
                <a:ext uri="{FF2B5EF4-FFF2-40B4-BE49-F238E27FC236}">
                  <a16:creationId xmlns:a16="http://schemas.microsoft.com/office/drawing/2014/main" id="{EA6CE356-F924-4194-99A7-7FC10A1EF681}"/>
                </a:ext>
              </a:extLst>
            </p:cNvPr>
            <p:cNvSpPr/>
            <p:nvPr/>
          </p:nvSpPr>
          <p:spPr>
            <a:xfrm>
              <a:off x="2012475" y="3630110"/>
              <a:ext cx="429841" cy="247899"/>
            </a:xfrm>
            <a:custGeom>
              <a:avLst/>
              <a:gdLst/>
              <a:ahLst/>
              <a:cxnLst/>
              <a:rect l="l" t="t" r="r" b="b"/>
              <a:pathLst>
                <a:path w="429841" h="247899" extrusionOk="0">
                  <a:moveTo>
                    <a:pt x="429842" y="123950"/>
                  </a:moveTo>
                  <a:cubicBezTo>
                    <a:pt x="429842" y="192406"/>
                    <a:pt x="333619" y="247900"/>
                    <a:pt x="214921" y="247900"/>
                  </a:cubicBezTo>
                  <a:cubicBezTo>
                    <a:pt x="96223" y="247900"/>
                    <a:pt x="0" y="192406"/>
                    <a:pt x="0" y="123950"/>
                  </a:cubicBezTo>
                  <a:cubicBezTo>
                    <a:pt x="0" y="55494"/>
                    <a:pt x="96223" y="0"/>
                    <a:pt x="214921" y="0"/>
                  </a:cubicBezTo>
                  <a:cubicBezTo>
                    <a:pt x="333619" y="0"/>
                    <a:pt x="429842" y="55494"/>
                    <a:pt x="429842" y="123950"/>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 name="Google Shape;1090;p24">
              <a:extLst>
                <a:ext uri="{FF2B5EF4-FFF2-40B4-BE49-F238E27FC236}">
                  <a16:creationId xmlns:a16="http://schemas.microsoft.com/office/drawing/2014/main" id="{1BF81E65-D97F-441D-B2CD-44209F00AFB0}"/>
                </a:ext>
              </a:extLst>
            </p:cNvPr>
            <p:cNvSpPr/>
            <p:nvPr/>
          </p:nvSpPr>
          <p:spPr>
            <a:xfrm>
              <a:off x="5244274" y="4799933"/>
              <a:ext cx="116580" cy="90224"/>
            </a:xfrm>
            <a:custGeom>
              <a:avLst/>
              <a:gdLst/>
              <a:ahLst/>
              <a:cxnLst/>
              <a:rect l="l" t="t" r="r" b="b"/>
              <a:pathLst>
                <a:path w="116580" h="90224" extrusionOk="0">
                  <a:moveTo>
                    <a:pt x="107376" y="2"/>
                  </a:moveTo>
                  <a:cubicBezTo>
                    <a:pt x="93384" y="11314"/>
                    <a:pt x="72729" y="953"/>
                    <a:pt x="71682" y="1998"/>
                  </a:cubicBezTo>
                  <a:cubicBezTo>
                    <a:pt x="55302" y="17235"/>
                    <a:pt x="38074" y="31550"/>
                    <a:pt x="20094" y="44868"/>
                  </a:cubicBezTo>
                  <a:cubicBezTo>
                    <a:pt x="11432" y="51711"/>
                    <a:pt x="-2179" y="60932"/>
                    <a:pt x="296" y="74049"/>
                  </a:cubicBezTo>
                  <a:cubicBezTo>
                    <a:pt x="4674" y="97622"/>
                    <a:pt x="42366" y="90398"/>
                    <a:pt x="56644" y="83554"/>
                  </a:cubicBezTo>
                  <a:cubicBezTo>
                    <a:pt x="70921" y="76711"/>
                    <a:pt x="82438" y="64544"/>
                    <a:pt x="95954" y="56084"/>
                  </a:cubicBezTo>
                  <a:cubicBezTo>
                    <a:pt x="105472" y="50095"/>
                    <a:pt x="114990" y="47054"/>
                    <a:pt x="116513" y="34887"/>
                  </a:cubicBezTo>
                  <a:cubicBezTo>
                    <a:pt x="117370" y="27187"/>
                    <a:pt x="109850" y="-283"/>
                    <a:pt x="107376"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 name="Google Shape;1091;p24">
              <a:extLst>
                <a:ext uri="{FF2B5EF4-FFF2-40B4-BE49-F238E27FC236}">
                  <a16:creationId xmlns:a16="http://schemas.microsoft.com/office/drawing/2014/main" id="{0D79B877-DC89-4C2C-8987-83DC6F9373AC}"/>
                </a:ext>
              </a:extLst>
            </p:cNvPr>
            <p:cNvSpPr/>
            <p:nvPr/>
          </p:nvSpPr>
          <p:spPr>
            <a:xfrm>
              <a:off x="5244760" y="4829592"/>
              <a:ext cx="116051" cy="60483"/>
            </a:xfrm>
            <a:custGeom>
              <a:avLst/>
              <a:gdLst/>
              <a:ahLst/>
              <a:cxnLst/>
              <a:rect l="l" t="t" r="r" b="b"/>
              <a:pathLst>
                <a:path w="116051" h="60483" extrusionOk="0">
                  <a:moveTo>
                    <a:pt x="115837" y="0"/>
                  </a:moveTo>
                  <a:cubicBezTo>
                    <a:pt x="113933" y="11597"/>
                    <a:pt x="104605" y="14828"/>
                    <a:pt x="95087" y="20722"/>
                  </a:cubicBezTo>
                  <a:cubicBezTo>
                    <a:pt x="81381" y="29182"/>
                    <a:pt x="69388" y="41443"/>
                    <a:pt x="55110" y="48572"/>
                  </a:cubicBezTo>
                  <a:cubicBezTo>
                    <a:pt x="40833" y="55701"/>
                    <a:pt x="9233" y="61880"/>
                    <a:pt x="0" y="45055"/>
                  </a:cubicBezTo>
                  <a:cubicBezTo>
                    <a:pt x="5045" y="67773"/>
                    <a:pt x="42071" y="60644"/>
                    <a:pt x="56157" y="53515"/>
                  </a:cubicBezTo>
                  <a:cubicBezTo>
                    <a:pt x="70244" y="46386"/>
                    <a:pt x="81952" y="34505"/>
                    <a:pt x="95468" y="26045"/>
                  </a:cubicBezTo>
                  <a:cubicBezTo>
                    <a:pt x="104986" y="20056"/>
                    <a:pt x="114504" y="17015"/>
                    <a:pt x="116027" y="4848"/>
                  </a:cubicBezTo>
                  <a:cubicBezTo>
                    <a:pt x="116093" y="3232"/>
                    <a:pt x="116027" y="1606"/>
                    <a:pt x="11583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 name="Google Shape;1092;p24">
              <a:extLst>
                <a:ext uri="{FF2B5EF4-FFF2-40B4-BE49-F238E27FC236}">
                  <a16:creationId xmlns:a16="http://schemas.microsoft.com/office/drawing/2014/main" id="{7F2E3DB0-6723-4E22-862E-346710BBE650}"/>
                </a:ext>
              </a:extLst>
            </p:cNvPr>
            <p:cNvSpPr/>
            <p:nvPr/>
          </p:nvSpPr>
          <p:spPr>
            <a:xfrm>
              <a:off x="5124630" y="4754816"/>
              <a:ext cx="116569" cy="86887"/>
            </a:xfrm>
            <a:custGeom>
              <a:avLst/>
              <a:gdLst/>
              <a:ahLst/>
              <a:cxnLst/>
              <a:rect l="l" t="t" r="r" b="b"/>
              <a:pathLst>
                <a:path w="116569" h="86887" extrusionOk="0">
                  <a:moveTo>
                    <a:pt x="105663" y="63"/>
                  </a:moveTo>
                  <a:cubicBezTo>
                    <a:pt x="91671" y="11470"/>
                    <a:pt x="67590" y="-982"/>
                    <a:pt x="66162" y="63"/>
                  </a:cubicBezTo>
                  <a:cubicBezTo>
                    <a:pt x="51656" y="14825"/>
                    <a:pt x="36275" y="28693"/>
                    <a:pt x="20094" y="41602"/>
                  </a:cubicBezTo>
                  <a:cubicBezTo>
                    <a:pt x="11432" y="48446"/>
                    <a:pt x="-2179" y="57666"/>
                    <a:pt x="296" y="70783"/>
                  </a:cubicBezTo>
                  <a:cubicBezTo>
                    <a:pt x="4674" y="94261"/>
                    <a:pt x="42367" y="87037"/>
                    <a:pt x="56644" y="80288"/>
                  </a:cubicBezTo>
                  <a:cubicBezTo>
                    <a:pt x="70921" y="73540"/>
                    <a:pt x="82438" y="61278"/>
                    <a:pt x="95954" y="52818"/>
                  </a:cubicBezTo>
                  <a:cubicBezTo>
                    <a:pt x="105472" y="46830"/>
                    <a:pt x="114990" y="43313"/>
                    <a:pt x="116513" y="31621"/>
                  </a:cubicBezTo>
                  <a:cubicBezTo>
                    <a:pt x="117370" y="23922"/>
                    <a:pt x="108137" y="-222"/>
                    <a:pt x="105663" y="63"/>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 name="Google Shape;1093;p24">
              <a:extLst>
                <a:ext uri="{FF2B5EF4-FFF2-40B4-BE49-F238E27FC236}">
                  <a16:creationId xmlns:a16="http://schemas.microsoft.com/office/drawing/2014/main" id="{EE0F9EE3-0ADF-4551-94CF-F04A9FC104DA}"/>
                </a:ext>
              </a:extLst>
            </p:cNvPr>
            <p:cNvSpPr/>
            <p:nvPr/>
          </p:nvSpPr>
          <p:spPr>
            <a:xfrm>
              <a:off x="5124926" y="4782825"/>
              <a:ext cx="116097" cy="60673"/>
            </a:xfrm>
            <a:custGeom>
              <a:avLst/>
              <a:gdLst/>
              <a:ahLst/>
              <a:cxnLst/>
              <a:rect l="l" t="t" r="r" b="b"/>
              <a:pathLst>
                <a:path w="116097" h="60673" extrusionOk="0">
                  <a:moveTo>
                    <a:pt x="115741" y="0"/>
                  </a:moveTo>
                  <a:cubicBezTo>
                    <a:pt x="114218" y="11407"/>
                    <a:pt x="104700" y="14828"/>
                    <a:pt x="95182" y="20912"/>
                  </a:cubicBezTo>
                  <a:cubicBezTo>
                    <a:pt x="81476" y="29372"/>
                    <a:pt x="69388" y="41634"/>
                    <a:pt x="55205" y="48858"/>
                  </a:cubicBezTo>
                  <a:cubicBezTo>
                    <a:pt x="41023" y="56082"/>
                    <a:pt x="9233" y="62070"/>
                    <a:pt x="0" y="45246"/>
                  </a:cubicBezTo>
                  <a:cubicBezTo>
                    <a:pt x="5045" y="67964"/>
                    <a:pt x="42071" y="60835"/>
                    <a:pt x="56157" y="53706"/>
                  </a:cubicBezTo>
                  <a:cubicBezTo>
                    <a:pt x="70244" y="46577"/>
                    <a:pt x="82047" y="34695"/>
                    <a:pt x="95468" y="26235"/>
                  </a:cubicBezTo>
                  <a:cubicBezTo>
                    <a:pt x="104986" y="20246"/>
                    <a:pt x="114504" y="16730"/>
                    <a:pt x="116027" y="5133"/>
                  </a:cubicBezTo>
                  <a:cubicBezTo>
                    <a:pt x="116179" y="3413"/>
                    <a:pt x="116084" y="1692"/>
                    <a:pt x="115741"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 name="Google Shape;1094;p24">
              <a:extLst>
                <a:ext uri="{FF2B5EF4-FFF2-40B4-BE49-F238E27FC236}">
                  <a16:creationId xmlns:a16="http://schemas.microsoft.com/office/drawing/2014/main" id="{C611DA82-3796-4D82-A7C4-319EB0B585F1}"/>
                </a:ext>
              </a:extLst>
            </p:cNvPr>
            <p:cNvSpPr/>
            <p:nvPr/>
          </p:nvSpPr>
          <p:spPr>
            <a:xfrm>
              <a:off x="5154433" y="4234936"/>
              <a:ext cx="200389" cy="574156"/>
            </a:xfrm>
            <a:custGeom>
              <a:avLst/>
              <a:gdLst/>
              <a:ahLst/>
              <a:cxnLst/>
              <a:rect l="l" t="t" r="r" b="b"/>
              <a:pathLst>
                <a:path w="200389" h="574156" extrusionOk="0">
                  <a:moveTo>
                    <a:pt x="197978" y="49713"/>
                  </a:moveTo>
                  <a:cubicBezTo>
                    <a:pt x="197312" y="70815"/>
                    <a:pt x="190745" y="162447"/>
                    <a:pt x="187794" y="211304"/>
                  </a:cubicBezTo>
                  <a:cubicBezTo>
                    <a:pt x="184843" y="260162"/>
                    <a:pt x="184177" y="319285"/>
                    <a:pt x="184177" y="319285"/>
                  </a:cubicBezTo>
                  <a:cubicBezTo>
                    <a:pt x="184177" y="319285"/>
                    <a:pt x="192553" y="354645"/>
                    <a:pt x="197978" y="396183"/>
                  </a:cubicBezTo>
                  <a:cubicBezTo>
                    <a:pt x="203404" y="437722"/>
                    <a:pt x="197978" y="568896"/>
                    <a:pt x="197978" y="568896"/>
                  </a:cubicBezTo>
                  <a:cubicBezTo>
                    <a:pt x="187080" y="575911"/>
                    <a:pt x="173088" y="575911"/>
                    <a:pt x="162190" y="568896"/>
                  </a:cubicBezTo>
                  <a:cubicBezTo>
                    <a:pt x="162190" y="568896"/>
                    <a:pt x="139822" y="464337"/>
                    <a:pt x="129448" y="416810"/>
                  </a:cubicBezTo>
                  <a:cubicBezTo>
                    <a:pt x="119073" y="369283"/>
                    <a:pt x="117359" y="342193"/>
                    <a:pt x="111934" y="312916"/>
                  </a:cubicBezTo>
                  <a:cubicBezTo>
                    <a:pt x="105462" y="277462"/>
                    <a:pt x="91375" y="111973"/>
                    <a:pt x="91375" y="111973"/>
                  </a:cubicBezTo>
                  <a:lnTo>
                    <a:pt x="85759" y="111973"/>
                  </a:lnTo>
                  <a:lnTo>
                    <a:pt x="70815" y="298753"/>
                  </a:lnTo>
                  <a:cubicBezTo>
                    <a:pt x="75479" y="312508"/>
                    <a:pt x="78668" y="326718"/>
                    <a:pt x="80334" y="341147"/>
                  </a:cubicBezTo>
                  <a:cubicBezTo>
                    <a:pt x="84426" y="371660"/>
                    <a:pt x="76050" y="524696"/>
                    <a:pt x="76050" y="524696"/>
                  </a:cubicBezTo>
                  <a:cubicBezTo>
                    <a:pt x="63896" y="531473"/>
                    <a:pt x="48952" y="530846"/>
                    <a:pt x="37406" y="523080"/>
                  </a:cubicBezTo>
                  <a:cubicBezTo>
                    <a:pt x="37406" y="523080"/>
                    <a:pt x="0" y="320331"/>
                    <a:pt x="0" y="289533"/>
                  </a:cubicBezTo>
                  <a:cubicBezTo>
                    <a:pt x="0" y="269097"/>
                    <a:pt x="3522" y="0"/>
                    <a:pt x="3522"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 name="Google Shape;1095;p24">
              <a:extLst>
                <a:ext uri="{FF2B5EF4-FFF2-40B4-BE49-F238E27FC236}">
                  <a16:creationId xmlns:a16="http://schemas.microsoft.com/office/drawing/2014/main" id="{B418BBAD-41F4-4078-A1FF-135E15F441DC}"/>
                </a:ext>
              </a:extLst>
            </p:cNvPr>
            <p:cNvSpPr/>
            <p:nvPr/>
          </p:nvSpPr>
          <p:spPr>
            <a:xfrm>
              <a:off x="5199628" y="3876679"/>
              <a:ext cx="128464" cy="124722"/>
            </a:xfrm>
            <a:custGeom>
              <a:avLst/>
              <a:gdLst/>
              <a:ahLst/>
              <a:cxnLst/>
              <a:rect l="l" t="t" r="r" b="b"/>
              <a:pathLst>
                <a:path w="128464" h="124722" extrusionOk="0">
                  <a:moveTo>
                    <a:pt x="102147" y="0"/>
                  </a:moveTo>
                  <a:cubicBezTo>
                    <a:pt x="102147" y="0"/>
                    <a:pt x="99767" y="46006"/>
                    <a:pt x="100814" y="50093"/>
                  </a:cubicBezTo>
                  <a:cubicBezTo>
                    <a:pt x="101861" y="54181"/>
                    <a:pt x="121945" y="67678"/>
                    <a:pt x="127846" y="72431"/>
                  </a:cubicBezTo>
                  <a:cubicBezTo>
                    <a:pt x="133747" y="77183"/>
                    <a:pt x="95960" y="114445"/>
                    <a:pt x="77590" y="122904"/>
                  </a:cubicBezTo>
                  <a:cubicBezTo>
                    <a:pt x="59220" y="131364"/>
                    <a:pt x="1444" y="109122"/>
                    <a:pt x="112" y="80606"/>
                  </a:cubicBezTo>
                  <a:cubicBezTo>
                    <a:pt x="-1221" y="52089"/>
                    <a:pt x="9630" y="28136"/>
                    <a:pt x="19148" y="26900"/>
                  </a:cubicBezTo>
                  <a:cubicBezTo>
                    <a:pt x="28666" y="25665"/>
                    <a:pt x="102147" y="0"/>
                    <a:pt x="102147"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 name="Google Shape;1096;p24">
              <a:extLst>
                <a:ext uri="{FF2B5EF4-FFF2-40B4-BE49-F238E27FC236}">
                  <a16:creationId xmlns:a16="http://schemas.microsoft.com/office/drawing/2014/main" id="{5C99030B-6F40-4C6A-9BDD-9106F4D1D3E7}"/>
                </a:ext>
              </a:extLst>
            </p:cNvPr>
            <p:cNvSpPr/>
            <p:nvPr/>
          </p:nvSpPr>
          <p:spPr>
            <a:xfrm>
              <a:off x="4996526" y="3906336"/>
              <a:ext cx="182485" cy="357686"/>
            </a:xfrm>
            <a:custGeom>
              <a:avLst/>
              <a:gdLst/>
              <a:ahLst/>
              <a:cxnLst/>
              <a:rect l="l" t="t" r="r" b="b"/>
              <a:pathLst>
                <a:path w="182485" h="357686" extrusionOk="0">
                  <a:moveTo>
                    <a:pt x="179037" y="55702"/>
                  </a:moveTo>
                  <a:cubicBezTo>
                    <a:pt x="176277" y="35455"/>
                    <a:pt x="189697" y="16159"/>
                    <a:pt x="176752" y="0"/>
                  </a:cubicBezTo>
                  <a:cubicBezTo>
                    <a:pt x="131255" y="44485"/>
                    <a:pt x="136966" y="162352"/>
                    <a:pt x="126687" y="237634"/>
                  </a:cubicBezTo>
                  <a:cubicBezTo>
                    <a:pt x="92897" y="272899"/>
                    <a:pt x="25032" y="307594"/>
                    <a:pt x="5901" y="316243"/>
                  </a:cubicBezTo>
                  <a:cubicBezTo>
                    <a:pt x="2379" y="317764"/>
                    <a:pt x="-572" y="319475"/>
                    <a:pt x="95" y="323182"/>
                  </a:cubicBezTo>
                  <a:cubicBezTo>
                    <a:pt x="2665" y="335739"/>
                    <a:pt x="8061" y="347535"/>
                    <a:pt x="15895" y="357687"/>
                  </a:cubicBezTo>
                  <a:cubicBezTo>
                    <a:pt x="60821" y="338676"/>
                    <a:pt x="93183" y="327270"/>
                    <a:pt x="149150" y="274040"/>
                  </a:cubicBezTo>
                  <a:cubicBezTo>
                    <a:pt x="154509" y="268175"/>
                    <a:pt x="159287" y="261806"/>
                    <a:pt x="163427" y="255029"/>
                  </a:cubicBezTo>
                  <a:cubicBezTo>
                    <a:pt x="179608" y="207502"/>
                    <a:pt x="183605" y="90776"/>
                    <a:pt x="179037" y="55702"/>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 name="Google Shape;1097;p24">
              <a:extLst>
                <a:ext uri="{FF2B5EF4-FFF2-40B4-BE49-F238E27FC236}">
                  <a16:creationId xmlns:a16="http://schemas.microsoft.com/office/drawing/2014/main" id="{268ECBE1-78C7-428B-8841-1256FB44E22F}"/>
                </a:ext>
              </a:extLst>
            </p:cNvPr>
            <p:cNvSpPr/>
            <p:nvPr/>
          </p:nvSpPr>
          <p:spPr>
            <a:xfrm>
              <a:off x="5154414" y="3894094"/>
              <a:ext cx="208226" cy="419055"/>
            </a:xfrm>
            <a:custGeom>
              <a:avLst/>
              <a:gdLst/>
              <a:ahLst/>
              <a:cxnLst/>
              <a:rect l="l" t="t" r="r" b="b"/>
              <a:pathLst>
                <a:path w="208226" h="419055" extrusionOk="0">
                  <a:moveTo>
                    <a:pt x="152500" y="40568"/>
                  </a:moveTo>
                  <a:cubicBezTo>
                    <a:pt x="152500" y="40568"/>
                    <a:pt x="119091" y="90376"/>
                    <a:pt x="72357" y="95033"/>
                  </a:cubicBezTo>
                  <a:cubicBezTo>
                    <a:pt x="57699" y="80585"/>
                    <a:pt x="56366" y="29066"/>
                    <a:pt x="76736" y="12527"/>
                  </a:cubicBezTo>
                  <a:cubicBezTo>
                    <a:pt x="76736" y="12527"/>
                    <a:pt x="57699" y="-2491"/>
                    <a:pt x="45135" y="360"/>
                  </a:cubicBezTo>
                  <a:cubicBezTo>
                    <a:pt x="31448" y="8744"/>
                    <a:pt x="21301" y="21823"/>
                    <a:pt x="16580" y="37146"/>
                  </a:cubicBezTo>
                  <a:cubicBezTo>
                    <a:pt x="4702" y="71346"/>
                    <a:pt x="-885" y="107419"/>
                    <a:pt x="114" y="143606"/>
                  </a:cubicBezTo>
                  <a:cubicBezTo>
                    <a:pt x="875" y="192463"/>
                    <a:pt x="114" y="341698"/>
                    <a:pt x="114" y="341698"/>
                  </a:cubicBezTo>
                  <a:cubicBezTo>
                    <a:pt x="114" y="341698"/>
                    <a:pt x="6681" y="373256"/>
                    <a:pt x="48942" y="396734"/>
                  </a:cubicBezTo>
                  <a:cubicBezTo>
                    <a:pt x="91203" y="420212"/>
                    <a:pt x="122423" y="422493"/>
                    <a:pt x="151073" y="415745"/>
                  </a:cubicBezTo>
                  <a:cubicBezTo>
                    <a:pt x="174678" y="410231"/>
                    <a:pt x="194190" y="401866"/>
                    <a:pt x="202376" y="384757"/>
                  </a:cubicBezTo>
                  <a:cubicBezTo>
                    <a:pt x="200282" y="350538"/>
                    <a:pt x="184957" y="261187"/>
                    <a:pt x="190668" y="218223"/>
                  </a:cubicBezTo>
                  <a:cubicBezTo>
                    <a:pt x="196379" y="175259"/>
                    <a:pt x="205517" y="143036"/>
                    <a:pt x="207801" y="108246"/>
                  </a:cubicBezTo>
                  <a:cubicBezTo>
                    <a:pt x="210086" y="73456"/>
                    <a:pt x="203233" y="74122"/>
                    <a:pt x="185814" y="61765"/>
                  </a:cubicBezTo>
                  <a:cubicBezTo>
                    <a:pt x="175239" y="53904"/>
                    <a:pt x="164103" y="46813"/>
                    <a:pt x="152500" y="40568"/>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 name="Google Shape;1098;p24">
              <a:extLst>
                <a:ext uri="{FF2B5EF4-FFF2-40B4-BE49-F238E27FC236}">
                  <a16:creationId xmlns:a16="http://schemas.microsoft.com/office/drawing/2014/main" id="{782F8DE2-0120-475E-AFF1-8A42C161C845}"/>
                </a:ext>
              </a:extLst>
            </p:cNvPr>
            <p:cNvSpPr/>
            <p:nvPr/>
          </p:nvSpPr>
          <p:spPr>
            <a:xfrm>
              <a:off x="5194395" y="3747198"/>
              <a:ext cx="138431" cy="168252"/>
            </a:xfrm>
            <a:custGeom>
              <a:avLst/>
              <a:gdLst/>
              <a:ahLst/>
              <a:cxnLst/>
              <a:rect l="l" t="t" r="r" b="b"/>
              <a:pathLst>
                <a:path w="138431" h="168252" extrusionOk="0">
                  <a:moveTo>
                    <a:pt x="3060" y="60853"/>
                  </a:moveTo>
                  <a:lnTo>
                    <a:pt x="3060" y="60853"/>
                  </a:lnTo>
                  <a:cubicBezTo>
                    <a:pt x="8581" y="25112"/>
                    <a:pt x="34375" y="-1978"/>
                    <a:pt x="71211" y="113"/>
                  </a:cubicBezTo>
                  <a:cubicBezTo>
                    <a:pt x="110416" y="2252"/>
                    <a:pt x="140465" y="35740"/>
                    <a:pt x="138324" y="74892"/>
                  </a:cubicBezTo>
                  <a:cubicBezTo>
                    <a:pt x="138314" y="74930"/>
                    <a:pt x="138314" y="74978"/>
                    <a:pt x="138314" y="75016"/>
                  </a:cubicBezTo>
                  <a:cubicBezTo>
                    <a:pt x="137105" y="96983"/>
                    <a:pt x="125655" y="117105"/>
                    <a:pt x="107380" y="129386"/>
                  </a:cubicBezTo>
                  <a:cubicBezTo>
                    <a:pt x="106057" y="134804"/>
                    <a:pt x="104144" y="140071"/>
                    <a:pt x="101669" y="145070"/>
                  </a:cubicBezTo>
                  <a:cubicBezTo>
                    <a:pt x="88629" y="160279"/>
                    <a:pt x="49128" y="169689"/>
                    <a:pt x="37802" y="168073"/>
                  </a:cubicBezTo>
                  <a:cubicBezTo>
                    <a:pt x="23981" y="166847"/>
                    <a:pt x="12322" y="157313"/>
                    <a:pt x="8391" y="144025"/>
                  </a:cubicBezTo>
                  <a:cubicBezTo>
                    <a:pt x="-3793" y="115984"/>
                    <a:pt x="15" y="78533"/>
                    <a:pt x="3060" y="60853"/>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 name="Google Shape;1099;p24">
              <a:extLst>
                <a:ext uri="{FF2B5EF4-FFF2-40B4-BE49-F238E27FC236}">
                  <a16:creationId xmlns:a16="http://schemas.microsoft.com/office/drawing/2014/main" id="{6373CD0C-B5D1-4C6B-8C05-13C5CC87A06D}"/>
                </a:ext>
              </a:extLst>
            </p:cNvPr>
            <p:cNvSpPr/>
            <p:nvPr/>
          </p:nvSpPr>
          <p:spPr>
            <a:xfrm>
              <a:off x="5199668" y="3732408"/>
              <a:ext cx="146095" cy="144175"/>
            </a:xfrm>
            <a:custGeom>
              <a:avLst/>
              <a:gdLst/>
              <a:ahLst/>
              <a:cxnLst/>
              <a:rect l="l" t="t" r="r" b="b"/>
              <a:pathLst>
                <a:path w="146095" h="144175" extrusionOk="0">
                  <a:moveTo>
                    <a:pt x="102106" y="144176"/>
                  </a:moveTo>
                  <a:lnTo>
                    <a:pt x="102106" y="144176"/>
                  </a:lnTo>
                  <a:lnTo>
                    <a:pt x="98680" y="113093"/>
                  </a:lnTo>
                  <a:cubicBezTo>
                    <a:pt x="98680" y="113093"/>
                    <a:pt x="124189" y="47126"/>
                    <a:pt x="63939" y="59768"/>
                  </a:cubicBezTo>
                  <a:cubicBezTo>
                    <a:pt x="24152" y="68133"/>
                    <a:pt x="14158" y="71745"/>
                    <a:pt x="2070" y="45130"/>
                  </a:cubicBezTo>
                  <a:cubicBezTo>
                    <a:pt x="-10018" y="18515"/>
                    <a:pt x="32624" y="-5534"/>
                    <a:pt x="83355" y="1120"/>
                  </a:cubicBezTo>
                  <a:cubicBezTo>
                    <a:pt x="119563" y="4913"/>
                    <a:pt x="146823" y="35777"/>
                    <a:pt x="146081" y="72125"/>
                  </a:cubicBezTo>
                  <a:cubicBezTo>
                    <a:pt x="144748" y="91706"/>
                    <a:pt x="139513" y="131439"/>
                    <a:pt x="102106" y="14417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 name="Google Shape;1100;p24">
              <a:extLst>
                <a:ext uri="{FF2B5EF4-FFF2-40B4-BE49-F238E27FC236}">
                  <a16:creationId xmlns:a16="http://schemas.microsoft.com/office/drawing/2014/main" id="{8A1FE5A7-EFF9-4B58-833E-EB809C72E3A8}"/>
                </a:ext>
              </a:extLst>
            </p:cNvPr>
            <p:cNvSpPr/>
            <p:nvPr/>
          </p:nvSpPr>
          <p:spPr>
            <a:xfrm>
              <a:off x="5186268" y="3976961"/>
              <a:ext cx="186859" cy="320520"/>
            </a:xfrm>
            <a:custGeom>
              <a:avLst/>
              <a:gdLst/>
              <a:ahLst/>
              <a:cxnLst/>
              <a:rect l="l" t="t" r="r" b="b"/>
              <a:pathLst>
                <a:path w="186859" h="320520" extrusionOk="0">
                  <a:moveTo>
                    <a:pt x="186131" y="4943"/>
                  </a:moveTo>
                  <a:cubicBezTo>
                    <a:pt x="168713" y="0"/>
                    <a:pt x="182039" y="4088"/>
                    <a:pt x="168713" y="0"/>
                  </a:cubicBezTo>
                  <a:cubicBezTo>
                    <a:pt x="123216" y="44485"/>
                    <a:pt x="128832" y="120813"/>
                    <a:pt x="118552" y="196286"/>
                  </a:cubicBezTo>
                  <a:cubicBezTo>
                    <a:pt x="93424" y="237729"/>
                    <a:pt x="241" y="293906"/>
                    <a:pt x="241" y="293906"/>
                  </a:cubicBezTo>
                  <a:cubicBezTo>
                    <a:pt x="-901" y="301986"/>
                    <a:pt x="1859" y="304362"/>
                    <a:pt x="11948" y="320521"/>
                  </a:cubicBezTo>
                  <a:cubicBezTo>
                    <a:pt x="63842" y="300693"/>
                    <a:pt x="111042" y="270295"/>
                    <a:pt x="150533" y="231266"/>
                  </a:cubicBezTo>
                  <a:cubicBezTo>
                    <a:pt x="152818" y="229174"/>
                    <a:pt x="156054" y="228604"/>
                    <a:pt x="157006" y="225752"/>
                  </a:cubicBezTo>
                  <a:cubicBezTo>
                    <a:pt x="172901" y="177655"/>
                    <a:pt x="190700" y="40018"/>
                    <a:pt x="186131" y="4943"/>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 name="Google Shape;1101;p24">
              <a:extLst>
                <a:ext uri="{FF2B5EF4-FFF2-40B4-BE49-F238E27FC236}">
                  <a16:creationId xmlns:a16="http://schemas.microsoft.com/office/drawing/2014/main" id="{2CCC0368-1DF7-4E91-AEC5-67C62E4794A5}"/>
                </a:ext>
              </a:extLst>
            </p:cNvPr>
            <p:cNvSpPr/>
            <p:nvPr/>
          </p:nvSpPr>
          <p:spPr>
            <a:xfrm>
              <a:off x="4957596" y="4074866"/>
              <a:ext cx="216348" cy="290578"/>
            </a:xfrm>
            <a:custGeom>
              <a:avLst/>
              <a:gdLst/>
              <a:ahLst/>
              <a:cxnLst/>
              <a:rect l="l" t="t" r="r" b="b"/>
              <a:pathLst>
                <a:path w="216348" h="290578" extrusionOk="0">
                  <a:moveTo>
                    <a:pt x="0" y="0"/>
                  </a:moveTo>
                  <a:lnTo>
                    <a:pt x="67770" y="231360"/>
                  </a:lnTo>
                  <a:lnTo>
                    <a:pt x="216349" y="290579"/>
                  </a:lnTo>
                  <a:lnTo>
                    <a:pt x="162190" y="65302"/>
                  </a:lnTo>
                  <a:lnTo>
                    <a:pt x="0" y="0"/>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 name="Google Shape;1102;p24">
              <a:extLst>
                <a:ext uri="{FF2B5EF4-FFF2-40B4-BE49-F238E27FC236}">
                  <a16:creationId xmlns:a16="http://schemas.microsoft.com/office/drawing/2014/main" id="{404C97C6-196B-4FA8-9C88-8114BCC7789D}"/>
                </a:ext>
              </a:extLst>
            </p:cNvPr>
            <p:cNvSpPr/>
            <p:nvPr/>
          </p:nvSpPr>
          <p:spPr>
            <a:xfrm>
              <a:off x="5101717" y="4257084"/>
              <a:ext cx="109578" cy="53390"/>
            </a:xfrm>
            <a:custGeom>
              <a:avLst/>
              <a:gdLst/>
              <a:ahLst/>
              <a:cxnLst/>
              <a:rect l="l" t="t" r="r" b="b"/>
              <a:pathLst>
                <a:path w="109578" h="53390" extrusionOk="0">
                  <a:moveTo>
                    <a:pt x="108112" y="15494"/>
                  </a:moveTo>
                  <a:cubicBezTo>
                    <a:pt x="105923" y="7604"/>
                    <a:pt x="100212" y="9505"/>
                    <a:pt x="93739" y="11502"/>
                  </a:cubicBezTo>
                  <a:cubicBezTo>
                    <a:pt x="86772" y="14353"/>
                    <a:pt x="79100" y="15019"/>
                    <a:pt x="71752" y="13403"/>
                  </a:cubicBezTo>
                  <a:cubicBezTo>
                    <a:pt x="66003" y="10627"/>
                    <a:pt x="60683" y="7043"/>
                    <a:pt x="55952" y="2757"/>
                  </a:cubicBezTo>
                  <a:cubicBezTo>
                    <a:pt x="53077" y="1017"/>
                    <a:pt x="49794" y="67"/>
                    <a:pt x="46434" y="0"/>
                  </a:cubicBezTo>
                  <a:cubicBezTo>
                    <a:pt x="46434" y="1996"/>
                    <a:pt x="49860" y="13688"/>
                    <a:pt x="49860" y="13688"/>
                  </a:cubicBezTo>
                  <a:cubicBezTo>
                    <a:pt x="49860" y="13688"/>
                    <a:pt x="17308" y="13688"/>
                    <a:pt x="13977" y="13688"/>
                  </a:cubicBezTo>
                  <a:cubicBezTo>
                    <a:pt x="11045" y="13070"/>
                    <a:pt x="8171" y="14952"/>
                    <a:pt x="7552" y="17880"/>
                  </a:cubicBezTo>
                  <a:cubicBezTo>
                    <a:pt x="7200" y="19572"/>
                    <a:pt x="7676" y="21339"/>
                    <a:pt x="8837" y="22623"/>
                  </a:cubicBezTo>
                  <a:cubicBezTo>
                    <a:pt x="8104" y="22680"/>
                    <a:pt x="7381" y="22680"/>
                    <a:pt x="6648" y="22623"/>
                  </a:cubicBezTo>
                  <a:cubicBezTo>
                    <a:pt x="-15" y="21102"/>
                    <a:pt x="-2870" y="31368"/>
                    <a:pt x="3792" y="32889"/>
                  </a:cubicBezTo>
                  <a:cubicBezTo>
                    <a:pt x="5582" y="33231"/>
                    <a:pt x="7399" y="33487"/>
                    <a:pt x="9218" y="33649"/>
                  </a:cubicBezTo>
                  <a:cubicBezTo>
                    <a:pt x="4839" y="35360"/>
                    <a:pt x="3792" y="42584"/>
                    <a:pt x="9218" y="43154"/>
                  </a:cubicBezTo>
                  <a:lnTo>
                    <a:pt x="10836" y="43154"/>
                  </a:lnTo>
                  <a:cubicBezTo>
                    <a:pt x="11645" y="43373"/>
                    <a:pt x="12501" y="43373"/>
                    <a:pt x="13310" y="43154"/>
                  </a:cubicBezTo>
                  <a:lnTo>
                    <a:pt x="14262" y="43154"/>
                  </a:lnTo>
                  <a:cubicBezTo>
                    <a:pt x="13701" y="46358"/>
                    <a:pt x="15852" y="49418"/>
                    <a:pt x="19059" y="49970"/>
                  </a:cubicBezTo>
                  <a:cubicBezTo>
                    <a:pt x="19107" y="49979"/>
                    <a:pt x="19164" y="49989"/>
                    <a:pt x="19212" y="49998"/>
                  </a:cubicBezTo>
                  <a:cubicBezTo>
                    <a:pt x="35107" y="52089"/>
                    <a:pt x="58522" y="58458"/>
                    <a:pt x="72894" y="45341"/>
                  </a:cubicBezTo>
                  <a:cubicBezTo>
                    <a:pt x="82774" y="44295"/>
                    <a:pt x="92416" y="41662"/>
                    <a:pt x="101449" y="37546"/>
                  </a:cubicBezTo>
                  <a:cubicBezTo>
                    <a:pt x="110491" y="33839"/>
                    <a:pt x="110777" y="24904"/>
                    <a:pt x="108112" y="1549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 name="Google Shape;1103;p24">
              <a:extLst>
                <a:ext uri="{FF2B5EF4-FFF2-40B4-BE49-F238E27FC236}">
                  <a16:creationId xmlns:a16="http://schemas.microsoft.com/office/drawing/2014/main" id="{0A929FCA-513E-4D83-BD6B-7B0E70B5E100}"/>
                </a:ext>
              </a:extLst>
            </p:cNvPr>
            <p:cNvSpPr/>
            <p:nvPr/>
          </p:nvSpPr>
          <p:spPr>
            <a:xfrm>
              <a:off x="4984781" y="4223327"/>
              <a:ext cx="67863" cy="55821"/>
            </a:xfrm>
            <a:custGeom>
              <a:avLst/>
              <a:gdLst/>
              <a:ahLst/>
              <a:cxnLst/>
              <a:rect l="l" t="t" r="r" b="b"/>
              <a:pathLst>
                <a:path w="67863" h="55821" extrusionOk="0">
                  <a:moveTo>
                    <a:pt x="62477" y="30335"/>
                  </a:moveTo>
                  <a:lnTo>
                    <a:pt x="60192" y="30335"/>
                  </a:lnTo>
                  <a:cubicBezTo>
                    <a:pt x="62420" y="28253"/>
                    <a:pt x="62534" y="24764"/>
                    <a:pt x="60459" y="22540"/>
                  </a:cubicBezTo>
                  <a:cubicBezTo>
                    <a:pt x="59564" y="21590"/>
                    <a:pt x="58355" y="20981"/>
                    <a:pt x="57051" y="20829"/>
                  </a:cubicBezTo>
                  <a:cubicBezTo>
                    <a:pt x="53720" y="20829"/>
                    <a:pt x="20216" y="13890"/>
                    <a:pt x="20216" y="13890"/>
                  </a:cubicBezTo>
                  <a:lnTo>
                    <a:pt x="16123" y="108"/>
                  </a:lnTo>
                  <a:cubicBezTo>
                    <a:pt x="16123" y="-653"/>
                    <a:pt x="10317" y="2864"/>
                    <a:pt x="10127" y="2959"/>
                  </a:cubicBezTo>
                  <a:cubicBezTo>
                    <a:pt x="4406" y="6723"/>
                    <a:pt x="694" y="12873"/>
                    <a:pt x="37" y="19689"/>
                  </a:cubicBezTo>
                  <a:cubicBezTo>
                    <a:pt x="-400" y="29232"/>
                    <a:pt x="3035" y="38557"/>
                    <a:pt x="9555" y="45543"/>
                  </a:cubicBezTo>
                  <a:cubicBezTo>
                    <a:pt x="15638" y="51503"/>
                    <a:pt x="23785" y="54906"/>
                    <a:pt x="32304" y="55049"/>
                  </a:cubicBezTo>
                  <a:cubicBezTo>
                    <a:pt x="36302" y="55049"/>
                    <a:pt x="40204" y="55049"/>
                    <a:pt x="43726" y="55809"/>
                  </a:cubicBezTo>
                  <a:cubicBezTo>
                    <a:pt x="46981" y="56018"/>
                    <a:pt x="49789" y="53556"/>
                    <a:pt x="49998" y="50305"/>
                  </a:cubicBezTo>
                  <a:cubicBezTo>
                    <a:pt x="49998" y="50210"/>
                    <a:pt x="50008" y="50106"/>
                    <a:pt x="50008" y="50011"/>
                  </a:cubicBezTo>
                  <a:lnTo>
                    <a:pt x="51055" y="50011"/>
                  </a:lnTo>
                  <a:cubicBezTo>
                    <a:pt x="51835" y="50201"/>
                    <a:pt x="52654" y="50201"/>
                    <a:pt x="53435" y="50011"/>
                  </a:cubicBezTo>
                  <a:lnTo>
                    <a:pt x="55148" y="50011"/>
                  </a:lnTo>
                  <a:cubicBezTo>
                    <a:pt x="60859" y="50011"/>
                    <a:pt x="61334" y="42977"/>
                    <a:pt x="57432" y="40505"/>
                  </a:cubicBezTo>
                  <a:cubicBezTo>
                    <a:pt x="59240" y="40505"/>
                    <a:pt x="61049" y="40505"/>
                    <a:pt x="62953" y="40505"/>
                  </a:cubicBezTo>
                  <a:cubicBezTo>
                    <a:pt x="69901" y="40885"/>
                    <a:pt x="69234" y="30239"/>
                    <a:pt x="62477" y="30335"/>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 name="Google Shape;1104;p24">
              <a:extLst>
                <a:ext uri="{FF2B5EF4-FFF2-40B4-BE49-F238E27FC236}">
                  <a16:creationId xmlns:a16="http://schemas.microsoft.com/office/drawing/2014/main" id="{2318AAB3-49AA-4307-85C6-1AB629EBC866}"/>
                </a:ext>
              </a:extLst>
            </p:cNvPr>
            <p:cNvSpPr/>
            <p:nvPr/>
          </p:nvSpPr>
          <p:spPr>
            <a:xfrm>
              <a:off x="5132255" y="3894454"/>
              <a:ext cx="67293" cy="97715"/>
            </a:xfrm>
            <a:custGeom>
              <a:avLst/>
              <a:gdLst/>
              <a:ahLst/>
              <a:cxnLst/>
              <a:rect l="l" t="t" r="r" b="b"/>
              <a:pathLst>
                <a:path w="67293" h="97715" extrusionOk="0">
                  <a:moveTo>
                    <a:pt x="24367" y="97715"/>
                  </a:moveTo>
                  <a:cubicBezTo>
                    <a:pt x="15153" y="97344"/>
                    <a:pt x="6435" y="93466"/>
                    <a:pt x="0" y="86879"/>
                  </a:cubicBezTo>
                  <a:cubicBezTo>
                    <a:pt x="1333" y="69769"/>
                    <a:pt x="23224" y="4848"/>
                    <a:pt x="67294" y="0"/>
                  </a:cubicBezTo>
                  <a:cubicBezTo>
                    <a:pt x="55310" y="8431"/>
                    <a:pt x="45811" y="19923"/>
                    <a:pt x="39786" y="33269"/>
                  </a:cubicBezTo>
                  <a:cubicBezTo>
                    <a:pt x="33000" y="54323"/>
                    <a:pt x="27841" y="75872"/>
                    <a:pt x="24367" y="97715"/>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 name="Google Shape;1105;p24">
              <a:extLst>
                <a:ext uri="{FF2B5EF4-FFF2-40B4-BE49-F238E27FC236}">
                  <a16:creationId xmlns:a16="http://schemas.microsoft.com/office/drawing/2014/main" id="{8EF3A687-4DA5-428A-928A-756079571B60}"/>
                </a:ext>
              </a:extLst>
            </p:cNvPr>
            <p:cNvSpPr/>
            <p:nvPr/>
          </p:nvSpPr>
          <p:spPr>
            <a:xfrm>
              <a:off x="5305132" y="3960902"/>
              <a:ext cx="81740" cy="121566"/>
            </a:xfrm>
            <a:custGeom>
              <a:avLst/>
              <a:gdLst/>
              <a:ahLst/>
              <a:cxnLst/>
              <a:rect l="l" t="t" r="r" b="b"/>
              <a:pathLst>
                <a:path w="81740" h="121566" extrusionOk="0">
                  <a:moveTo>
                    <a:pt x="75168" y="117100"/>
                  </a:moveTo>
                  <a:cubicBezTo>
                    <a:pt x="75168" y="117100"/>
                    <a:pt x="31289" y="132214"/>
                    <a:pt x="355" y="106834"/>
                  </a:cubicBezTo>
                  <a:cubicBezTo>
                    <a:pt x="-2977" y="101036"/>
                    <a:pt x="18249" y="26514"/>
                    <a:pt x="18249" y="26514"/>
                  </a:cubicBezTo>
                  <a:cubicBezTo>
                    <a:pt x="18249" y="26514"/>
                    <a:pt x="36714" y="-11507"/>
                    <a:pt x="65840" y="3511"/>
                  </a:cubicBezTo>
                  <a:cubicBezTo>
                    <a:pt x="94966" y="18530"/>
                    <a:pt x="75168" y="117100"/>
                    <a:pt x="75168" y="117100"/>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 name="Google Shape;1106;p24">
              <a:extLst>
                <a:ext uri="{FF2B5EF4-FFF2-40B4-BE49-F238E27FC236}">
                  <a16:creationId xmlns:a16="http://schemas.microsoft.com/office/drawing/2014/main" id="{C6EFC915-1D2B-4C5B-B4DB-37F509DD8660}"/>
                </a:ext>
              </a:extLst>
            </p:cNvPr>
            <p:cNvSpPr/>
            <p:nvPr/>
          </p:nvSpPr>
          <p:spPr>
            <a:xfrm>
              <a:off x="2821998" y="4049582"/>
              <a:ext cx="101559" cy="177370"/>
            </a:xfrm>
            <a:custGeom>
              <a:avLst/>
              <a:gdLst/>
              <a:ahLst/>
              <a:cxnLst/>
              <a:rect l="l" t="t" r="r" b="b"/>
              <a:pathLst>
                <a:path w="101559" h="177370" extrusionOk="0">
                  <a:moveTo>
                    <a:pt x="0" y="0"/>
                  </a:moveTo>
                  <a:cubicBezTo>
                    <a:pt x="0" y="0"/>
                    <a:pt x="6092" y="90966"/>
                    <a:pt x="17989" y="104084"/>
                  </a:cubicBezTo>
                  <a:cubicBezTo>
                    <a:pt x="29887" y="117201"/>
                    <a:pt x="70340" y="126136"/>
                    <a:pt x="70340" y="126136"/>
                  </a:cubicBezTo>
                  <a:lnTo>
                    <a:pt x="101559" y="177370"/>
                  </a:lnTo>
                  <a:cubicBezTo>
                    <a:pt x="101559" y="177370"/>
                    <a:pt x="73005" y="14543"/>
                    <a:pt x="66913" y="10646"/>
                  </a:cubicBezTo>
                  <a:cubicBezTo>
                    <a:pt x="60821" y="6749"/>
                    <a:pt x="0" y="0"/>
                    <a:pt x="0"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 name="Google Shape;1107;p24">
              <a:extLst>
                <a:ext uri="{FF2B5EF4-FFF2-40B4-BE49-F238E27FC236}">
                  <a16:creationId xmlns:a16="http://schemas.microsoft.com/office/drawing/2014/main" id="{3271DFE4-571B-498F-8172-1563A4F55645}"/>
                </a:ext>
              </a:extLst>
            </p:cNvPr>
            <p:cNvSpPr/>
            <p:nvPr/>
          </p:nvSpPr>
          <p:spPr>
            <a:xfrm>
              <a:off x="2814097" y="3945071"/>
              <a:ext cx="67769" cy="130685"/>
            </a:xfrm>
            <a:custGeom>
              <a:avLst/>
              <a:gdLst/>
              <a:ahLst/>
              <a:cxnLst/>
              <a:rect l="l" t="t" r="r" b="b"/>
              <a:pathLst>
                <a:path w="67769" h="130685" extrusionOk="0">
                  <a:moveTo>
                    <a:pt x="67770" y="3183"/>
                  </a:moveTo>
                  <a:cubicBezTo>
                    <a:pt x="52097" y="-4127"/>
                    <a:pt x="33430" y="1529"/>
                    <a:pt x="24462" y="16300"/>
                  </a:cubicBezTo>
                  <a:cubicBezTo>
                    <a:pt x="12945" y="35311"/>
                    <a:pt x="1047" y="100328"/>
                    <a:pt x="0" y="111354"/>
                  </a:cubicBezTo>
                  <a:cubicBezTo>
                    <a:pt x="0" y="111354"/>
                    <a:pt x="16086" y="133597"/>
                    <a:pt x="40167" y="130365"/>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 name="Google Shape;1108;p24">
              <a:extLst>
                <a:ext uri="{FF2B5EF4-FFF2-40B4-BE49-F238E27FC236}">
                  <a16:creationId xmlns:a16="http://schemas.microsoft.com/office/drawing/2014/main" id="{02C6F5B2-48D2-4C7D-BE31-6F98606AC0D0}"/>
                </a:ext>
              </a:extLst>
            </p:cNvPr>
            <p:cNvSpPr/>
            <p:nvPr/>
          </p:nvSpPr>
          <p:spPr>
            <a:xfrm>
              <a:off x="2966810" y="4837262"/>
              <a:ext cx="145801" cy="82247"/>
            </a:xfrm>
            <a:custGeom>
              <a:avLst/>
              <a:gdLst/>
              <a:ahLst/>
              <a:cxnLst/>
              <a:rect l="l" t="t" r="r" b="b"/>
              <a:pathLst>
                <a:path w="145801" h="82247" extrusionOk="0">
                  <a:moveTo>
                    <a:pt x="7003" y="19800"/>
                  </a:moveTo>
                  <a:cubicBezTo>
                    <a:pt x="23964" y="24458"/>
                    <a:pt x="42087" y="22272"/>
                    <a:pt x="57449" y="13717"/>
                  </a:cubicBezTo>
                  <a:cubicBezTo>
                    <a:pt x="69537" y="13717"/>
                    <a:pt x="135498" y="-14134"/>
                    <a:pt x="144446" y="9535"/>
                  </a:cubicBezTo>
                  <a:cubicBezTo>
                    <a:pt x="152346" y="30256"/>
                    <a:pt x="123791" y="49457"/>
                    <a:pt x="108562" y="53164"/>
                  </a:cubicBezTo>
                  <a:cubicBezTo>
                    <a:pt x="75248" y="61244"/>
                    <a:pt x="50596" y="77783"/>
                    <a:pt x="37175" y="80635"/>
                  </a:cubicBezTo>
                  <a:cubicBezTo>
                    <a:pt x="27657" y="82726"/>
                    <a:pt x="14332" y="84057"/>
                    <a:pt x="6432" y="76262"/>
                  </a:cubicBezTo>
                  <a:cubicBezTo>
                    <a:pt x="-2515" y="66852"/>
                    <a:pt x="-1944" y="32157"/>
                    <a:pt x="7003" y="19800"/>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 name="Google Shape;1109;p24">
              <a:extLst>
                <a:ext uri="{FF2B5EF4-FFF2-40B4-BE49-F238E27FC236}">
                  <a16:creationId xmlns:a16="http://schemas.microsoft.com/office/drawing/2014/main" id="{564854BD-386A-4628-B3AE-5A9089CF272D}"/>
                </a:ext>
              </a:extLst>
            </p:cNvPr>
            <p:cNvSpPr/>
            <p:nvPr/>
          </p:nvSpPr>
          <p:spPr>
            <a:xfrm>
              <a:off x="2969244" y="4850979"/>
              <a:ext cx="143767" cy="68530"/>
            </a:xfrm>
            <a:custGeom>
              <a:avLst/>
              <a:gdLst/>
              <a:ahLst/>
              <a:cxnLst/>
              <a:rect l="l" t="t" r="r" b="b"/>
              <a:pathLst>
                <a:path w="143767" h="68530" extrusionOk="0">
                  <a:moveTo>
                    <a:pt x="35122" y="61119"/>
                  </a:moveTo>
                  <a:cubicBezTo>
                    <a:pt x="48543" y="58363"/>
                    <a:pt x="73195" y="42109"/>
                    <a:pt x="106509" y="33649"/>
                  </a:cubicBezTo>
                  <a:cubicBezTo>
                    <a:pt x="119263" y="30607"/>
                    <a:pt x="141250" y="16634"/>
                    <a:pt x="143535" y="0"/>
                  </a:cubicBezTo>
                  <a:cubicBezTo>
                    <a:pt x="146485" y="19011"/>
                    <a:pt x="120691" y="36025"/>
                    <a:pt x="106509" y="39447"/>
                  </a:cubicBezTo>
                  <a:cubicBezTo>
                    <a:pt x="73195" y="47527"/>
                    <a:pt x="48543" y="64066"/>
                    <a:pt x="35122" y="66918"/>
                  </a:cubicBezTo>
                  <a:cubicBezTo>
                    <a:pt x="25604" y="69009"/>
                    <a:pt x="12278" y="70340"/>
                    <a:pt x="4378" y="62545"/>
                  </a:cubicBezTo>
                  <a:cubicBezTo>
                    <a:pt x="2265" y="60292"/>
                    <a:pt x="761" y="57545"/>
                    <a:pt x="0" y="54561"/>
                  </a:cubicBezTo>
                  <a:cubicBezTo>
                    <a:pt x="10013" y="62156"/>
                    <a:pt x="23034" y="64589"/>
                    <a:pt x="35122" y="61119"/>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 name="Google Shape;1110;p24">
              <a:extLst>
                <a:ext uri="{FF2B5EF4-FFF2-40B4-BE49-F238E27FC236}">
                  <a16:creationId xmlns:a16="http://schemas.microsoft.com/office/drawing/2014/main" id="{00D2E4BF-EDD4-4192-993A-421E1BA9E2F9}"/>
                </a:ext>
              </a:extLst>
            </p:cNvPr>
            <p:cNvSpPr/>
            <p:nvPr/>
          </p:nvSpPr>
          <p:spPr>
            <a:xfrm>
              <a:off x="2864165" y="4805303"/>
              <a:ext cx="146191" cy="82209"/>
            </a:xfrm>
            <a:custGeom>
              <a:avLst/>
              <a:gdLst/>
              <a:ahLst/>
              <a:cxnLst/>
              <a:rect l="l" t="t" r="r" b="b"/>
              <a:pathLst>
                <a:path w="146191" h="82209" extrusionOk="0">
                  <a:moveTo>
                    <a:pt x="7327" y="19726"/>
                  </a:moveTo>
                  <a:cubicBezTo>
                    <a:pt x="24287" y="24431"/>
                    <a:pt x="42423" y="22245"/>
                    <a:pt x="57774" y="13642"/>
                  </a:cubicBezTo>
                  <a:cubicBezTo>
                    <a:pt x="69957" y="13642"/>
                    <a:pt x="135823" y="-14113"/>
                    <a:pt x="144865" y="9555"/>
                  </a:cubicBezTo>
                  <a:cubicBezTo>
                    <a:pt x="152670" y="30277"/>
                    <a:pt x="124116" y="49477"/>
                    <a:pt x="108886" y="53185"/>
                  </a:cubicBezTo>
                  <a:cubicBezTo>
                    <a:pt x="75573" y="61169"/>
                    <a:pt x="50921" y="77804"/>
                    <a:pt x="37595" y="80560"/>
                  </a:cubicBezTo>
                  <a:cubicBezTo>
                    <a:pt x="27601" y="82651"/>
                    <a:pt x="14656" y="84077"/>
                    <a:pt x="6756" y="76283"/>
                  </a:cubicBezTo>
                  <a:cubicBezTo>
                    <a:pt x="-2762" y="66872"/>
                    <a:pt x="-1905" y="32178"/>
                    <a:pt x="7327" y="19726"/>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 name="Google Shape;1111;p24">
              <a:extLst>
                <a:ext uri="{FF2B5EF4-FFF2-40B4-BE49-F238E27FC236}">
                  <a16:creationId xmlns:a16="http://schemas.microsoft.com/office/drawing/2014/main" id="{3F5C19F3-135F-4B0C-8224-F2209400E811}"/>
                </a:ext>
              </a:extLst>
            </p:cNvPr>
            <p:cNvSpPr/>
            <p:nvPr/>
          </p:nvSpPr>
          <p:spPr>
            <a:xfrm>
              <a:off x="2866543" y="4818565"/>
              <a:ext cx="143767" cy="68566"/>
            </a:xfrm>
            <a:custGeom>
              <a:avLst/>
              <a:gdLst/>
              <a:ahLst/>
              <a:cxnLst/>
              <a:rect l="l" t="t" r="r" b="b"/>
              <a:pathLst>
                <a:path w="143767" h="68566" extrusionOk="0">
                  <a:moveTo>
                    <a:pt x="35217" y="61215"/>
                  </a:moveTo>
                  <a:cubicBezTo>
                    <a:pt x="48543" y="58363"/>
                    <a:pt x="73290" y="42204"/>
                    <a:pt x="106509" y="33744"/>
                  </a:cubicBezTo>
                  <a:cubicBezTo>
                    <a:pt x="119263" y="30702"/>
                    <a:pt x="141345" y="16730"/>
                    <a:pt x="143534" y="0"/>
                  </a:cubicBezTo>
                  <a:cubicBezTo>
                    <a:pt x="146485" y="19011"/>
                    <a:pt x="120691" y="36025"/>
                    <a:pt x="106509" y="39542"/>
                  </a:cubicBezTo>
                  <a:cubicBezTo>
                    <a:pt x="73195" y="47527"/>
                    <a:pt x="48543" y="64161"/>
                    <a:pt x="35217" y="66918"/>
                  </a:cubicBezTo>
                  <a:cubicBezTo>
                    <a:pt x="25223" y="69009"/>
                    <a:pt x="12278" y="70435"/>
                    <a:pt x="4378" y="62640"/>
                  </a:cubicBezTo>
                  <a:cubicBezTo>
                    <a:pt x="2320" y="60350"/>
                    <a:pt x="821" y="57622"/>
                    <a:pt x="0" y="54656"/>
                  </a:cubicBezTo>
                  <a:cubicBezTo>
                    <a:pt x="10052" y="62251"/>
                    <a:pt x="23099" y="64684"/>
                    <a:pt x="35217" y="61215"/>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 name="Google Shape;1112;p24">
              <a:extLst>
                <a:ext uri="{FF2B5EF4-FFF2-40B4-BE49-F238E27FC236}">
                  <a16:creationId xmlns:a16="http://schemas.microsoft.com/office/drawing/2014/main" id="{2BF1DDCE-043E-4ADA-AA31-4AB70B515F8E}"/>
                </a:ext>
              </a:extLst>
            </p:cNvPr>
            <p:cNvSpPr/>
            <p:nvPr/>
          </p:nvSpPr>
          <p:spPr>
            <a:xfrm>
              <a:off x="2858160" y="4267254"/>
              <a:ext cx="210834" cy="594226"/>
            </a:xfrm>
            <a:custGeom>
              <a:avLst/>
              <a:gdLst/>
              <a:ahLst/>
              <a:cxnLst/>
              <a:rect l="l" t="t" r="r" b="b"/>
              <a:pathLst>
                <a:path w="210834" h="594226" extrusionOk="0">
                  <a:moveTo>
                    <a:pt x="6098" y="372610"/>
                  </a:moveTo>
                  <a:cubicBezTo>
                    <a:pt x="8933" y="348172"/>
                    <a:pt x="14031" y="324057"/>
                    <a:pt x="21327" y="300559"/>
                  </a:cubicBezTo>
                  <a:cubicBezTo>
                    <a:pt x="21327" y="300559"/>
                    <a:pt x="16759" y="238299"/>
                    <a:pt x="14474" y="179271"/>
                  </a:cubicBezTo>
                  <a:cubicBezTo>
                    <a:pt x="11904" y="112734"/>
                    <a:pt x="-11320" y="53420"/>
                    <a:pt x="6955" y="0"/>
                  </a:cubicBezTo>
                  <a:lnTo>
                    <a:pt x="210835" y="45340"/>
                  </a:lnTo>
                  <a:cubicBezTo>
                    <a:pt x="210835" y="45340"/>
                    <a:pt x="201317" y="312821"/>
                    <a:pt x="198176" y="345140"/>
                  </a:cubicBezTo>
                  <a:cubicBezTo>
                    <a:pt x="196596" y="370310"/>
                    <a:pt x="193417" y="395366"/>
                    <a:pt x="188657" y="420137"/>
                  </a:cubicBezTo>
                  <a:cubicBezTo>
                    <a:pt x="179139" y="471941"/>
                    <a:pt x="168955" y="587907"/>
                    <a:pt x="168955" y="587907"/>
                  </a:cubicBezTo>
                  <a:cubicBezTo>
                    <a:pt x="147063" y="600644"/>
                    <a:pt x="114987" y="590188"/>
                    <a:pt x="114987" y="590188"/>
                  </a:cubicBezTo>
                  <a:cubicBezTo>
                    <a:pt x="114987" y="590188"/>
                    <a:pt x="114987" y="445041"/>
                    <a:pt x="116224" y="407685"/>
                  </a:cubicBezTo>
                  <a:cubicBezTo>
                    <a:pt x="117937" y="362059"/>
                    <a:pt x="119365" y="365576"/>
                    <a:pt x="119365" y="365576"/>
                  </a:cubicBezTo>
                  <a:lnTo>
                    <a:pt x="112512" y="251987"/>
                  </a:lnTo>
                  <a:lnTo>
                    <a:pt x="108038" y="195525"/>
                  </a:lnTo>
                  <a:cubicBezTo>
                    <a:pt x="108038" y="195525"/>
                    <a:pt x="102327" y="236969"/>
                    <a:pt x="98520" y="273945"/>
                  </a:cubicBezTo>
                  <a:cubicBezTo>
                    <a:pt x="95284" y="306263"/>
                    <a:pt x="87479" y="335444"/>
                    <a:pt x="78722" y="395613"/>
                  </a:cubicBezTo>
                  <a:cubicBezTo>
                    <a:pt x="71203" y="447703"/>
                    <a:pt x="63398" y="554068"/>
                    <a:pt x="63398" y="554068"/>
                  </a:cubicBezTo>
                  <a:cubicBezTo>
                    <a:pt x="41506" y="566710"/>
                    <a:pt x="12000" y="557965"/>
                    <a:pt x="12000" y="557965"/>
                  </a:cubicBezTo>
                  <a:cubicBezTo>
                    <a:pt x="12000" y="557965"/>
                    <a:pt x="197" y="417856"/>
                    <a:pt x="6098" y="37261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 name="Google Shape;1113;p24">
              <a:extLst>
                <a:ext uri="{FF2B5EF4-FFF2-40B4-BE49-F238E27FC236}">
                  <a16:creationId xmlns:a16="http://schemas.microsoft.com/office/drawing/2014/main" id="{86341CDB-AF9B-47C5-9FD4-DBD6CF3F827C}"/>
                </a:ext>
              </a:extLst>
            </p:cNvPr>
            <p:cNvSpPr/>
            <p:nvPr/>
          </p:nvSpPr>
          <p:spPr>
            <a:xfrm>
              <a:off x="2884049" y="3772563"/>
              <a:ext cx="155365" cy="247695"/>
            </a:xfrm>
            <a:custGeom>
              <a:avLst/>
              <a:gdLst/>
              <a:ahLst/>
              <a:cxnLst/>
              <a:rect l="l" t="t" r="r" b="b"/>
              <a:pathLst>
                <a:path w="155365" h="247695" extrusionOk="0">
                  <a:moveTo>
                    <a:pt x="8859" y="177022"/>
                  </a:moveTo>
                  <a:cubicBezTo>
                    <a:pt x="24564" y="177782"/>
                    <a:pt x="36271" y="181869"/>
                    <a:pt x="38270" y="177022"/>
                  </a:cubicBezTo>
                  <a:cubicBezTo>
                    <a:pt x="39966" y="168895"/>
                    <a:pt x="41174" y="160673"/>
                    <a:pt x="41887" y="152403"/>
                  </a:cubicBezTo>
                  <a:cubicBezTo>
                    <a:pt x="40078" y="147840"/>
                    <a:pt x="38460" y="142897"/>
                    <a:pt x="38460" y="142897"/>
                  </a:cubicBezTo>
                  <a:cubicBezTo>
                    <a:pt x="18662" y="130826"/>
                    <a:pt x="12476" y="109439"/>
                    <a:pt x="9906" y="84535"/>
                  </a:cubicBezTo>
                  <a:cubicBezTo>
                    <a:pt x="5527" y="42046"/>
                    <a:pt x="28942" y="4880"/>
                    <a:pt x="71013" y="412"/>
                  </a:cubicBezTo>
                  <a:cubicBezTo>
                    <a:pt x="111084" y="-3770"/>
                    <a:pt x="140495" y="24365"/>
                    <a:pt x="148396" y="62862"/>
                  </a:cubicBezTo>
                  <a:cubicBezTo>
                    <a:pt x="152584" y="81873"/>
                    <a:pt x="161055" y="117899"/>
                    <a:pt x="149633" y="149171"/>
                  </a:cubicBezTo>
                  <a:cubicBezTo>
                    <a:pt x="143256" y="166756"/>
                    <a:pt x="135070" y="180634"/>
                    <a:pt x="126884" y="183295"/>
                  </a:cubicBezTo>
                  <a:cubicBezTo>
                    <a:pt x="118946" y="183143"/>
                    <a:pt x="111027" y="182449"/>
                    <a:pt x="103184" y="181204"/>
                  </a:cubicBezTo>
                  <a:lnTo>
                    <a:pt x="103184" y="181204"/>
                  </a:lnTo>
                  <a:cubicBezTo>
                    <a:pt x="103184" y="181204"/>
                    <a:pt x="101090" y="192991"/>
                    <a:pt x="99662" y="200215"/>
                  </a:cubicBezTo>
                  <a:cubicBezTo>
                    <a:pt x="98235" y="207439"/>
                    <a:pt x="98711" y="211716"/>
                    <a:pt x="113844" y="221031"/>
                  </a:cubicBezTo>
                  <a:cubicBezTo>
                    <a:pt x="128978" y="230347"/>
                    <a:pt x="91001" y="249548"/>
                    <a:pt x="66253" y="247551"/>
                  </a:cubicBezTo>
                  <a:cubicBezTo>
                    <a:pt x="41506" y="245555"/>
                    <a:pt x="13523" y="230727"/>
                    <a:pt x="5908" y="214758"/>
                  </a:cubicBezTo>
                  <a:cubicBezTo>
                    <a:pt x="-2754" y="197553"/>
                    <a:pt x="-1992" y="176451"/>
                    <a:pt x="8859" y="177022"/>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 name="Google Shape;1114;p24">
              <a:extLst>
                <a:ext uri="{FF2B5EF4-FFF2-40B4-BE49-F238E27FC236}">
                  <a16:creationId xmlns:a16="http://schemas.microsoft.com/office/drawing/2014/main" id="{FE5BC229-729A-4CEE-966F-CD296CAA81CB}"/>
                </a:ext>
              </a:extLst>
            </p:cNvPr>
            <p:cNvSpPr/>
            <p:nvPr/>
          </p:nvSpPr>
          <p:spPr>
            <a:xfrm>
              <a:off x="2832349" y="3948237"/>
              <a:ext cx="239208" cy="394751"/>
            </a:xfrm>
            <a:custGeom>
              <a:avLst/>
              <a:gdLst/>
              <a:ahLst/>
              <a:cxnLst/>
              <a:rect l="l" t="t" r="r" b="b"/>
              <a:pathLst>
                <a:path w="239208" h="394751" extrusionOk="0">
                  <a:moveTo>
                    <a:pt x="83308" y="3725"/>
                  </a:moveTo>
                  <a:cubicBezTo>
                    <a:pt x="78930" y="14561"/>
                    <a:pt x="90066" y="27868"/>
                    <a:pt x="119667" y="37088"/>
                  </a:cubicBezTo>
                  <a:cubicBezTo>
                    <a:pt x="149269" y="46308"/>
                    <a:pt x="151839" y="34427"/>
                    <a:pt x="151839" y="34427"/>
                  </a:cubicBezTo>
                  <a:cubicBezTo>
                    <a:pt x="171408" y="43257"/>
                    <a:pt x="190473" y="53162"/>
                    <a:pt x="208948" y="64083"/>
                  </a:cubicBezTo>
                  <a:cubicBezTo>
                    <a:pt x="226652" y="76441"/>
                    <a:pt x="234552" y="112371"/>
                    <a:pt x="236932" y="172920"/>
                  </a:cubicBezTo>
                  <a:cubicBezTo>
                    <a:pt x="239692" y="242974"/>
                    <a:pt x="239977" y="346963"/>
                    <a:pt x="237598" y="364928"/>
                  </a:cubicBezTo>
                  <a:cubicBezTo>
                    <a:pt x="237598" y="364928"/>
                    <a:pt x="204475" y="398007"/>
                    <a:pt x="161452" y="394490"/>
                  </a:cubicBezTo>
                  <a:cubicBezTo>
                    <a:pt x="118430" y="390973"/>
                    <a:pt x="47234" y="353427"/>
                    <a:pt x="30196" y="324435"/>
                  </a:cubicBezTo>
                  <a:cubicBezTo>
                    <a:pt x="30196" y="263031"/>
                    <a:pt x="37906" y="253050"/>
                    <a:pt x="27912" y="217595"/>
                  </a:cubicBezTo>
                  <a:cubicBezTo>
                    <a:pt x="5068" y="136514"/>
                    <a:pt x="-6925" y="103531"/>
                    <a:pt x="4212" y="49540"/>
                  </a:cubicBezTo>
                  <a:cubicBezTo>
                    <a:pt x="13730" y="5150"/>
                    <a:pt x="26103" y="-363"/>
                    <a:pt x="43712" y="17"/>
                  </a:cubicBezTo>
                  <a:cubicBezTo>
                    <a:pt x="56967" y="550"/>
                    <a:pt x="70185" y="1785"/>
                    <a:pt x="83308" y="3725"/>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 name="Google Shape;1115;p24">
              <a:extLst>
                <a:ext uri="{FF2B5EF4-FFF2-40B4-BE49-F238E27FC236}">
                  <a16:creationId xmlns:a16="http://schemas.microsoft.com/office/drawing/2014/main" id="{251E3BAA-4F0A-4C77-AC77-C1AE173093F8}"/>
                </a:ext>
              </a:extLst>
            </p:cNvPr>
            <p:cNvSpPr/>
            <p:nvPr/>
          </p:nvSpPr>
          <p:spPr>
            <a:xfrm>
              <a:off x="3011886" y="4098914"/>
              <a:ext cx="63391" cy="288487"/>
            </a:xfrm>
            <a:custGeom>
              <a:avLst/>
              <a:gdLst/>
              <a:ahLst/>
              <a:cxnLst/>
              <a:rect l="l" t="t" r="r" b="b"/>
              <a:pathLst>
                <a:path w="63391" h="288487" extrusionOk="0">
                  <a:moveTo>
                    <a:pt x="21226" y="268241"/>
                  </a:moveTo>
                  <a:lnTo>
                    <a:pt x="0" y="24144"/>
                  </a:lnTo>
                  <a:lnTo>
                    <a:pt x="45592" y="0"/>
                  </a:lnTo>
                  <a:lnTo>
                    <a:pt x="63391" y="14923"/>
                  </a:lnTo>
                  <a:lnTo>
                    <a:pt x="57109" y="234117"/>
                  </a:lnTo>
                  <a:lnTo>
                    <a:pt x="57109" y="234117"/>
                  </a:lnTo>
                  <a:lnTo>
                    <a:pt x="57109" y="240200"/>
                  </a:lnTo>
                  <a:lnTo>
                    <a:pt x="57109" y="240200"/>
                  </a:lnTo>
                  <a:lnTo>
                    <a:pt x="57109" y="247995"/>
                  </a:lnTo>
                  <a:cubicBezTo>
                    <a:pt x="57109" y="247995"/>
                    <a:pt x="58061" y="266435"/>
                    <a:pt x="23224" y="288488"/>
                  </a:cubicBezTo>
                  <a:cubicBezTo>
                    <a:pt x="23224" y="288488"/>
                    <a:pt x="22653" y="282689"/>
                    <a:pt x="22177" y="277271"/>
                  </a:cubicBezTo>
                  <a:lnTo>
                    <a:pt x="22177" y="277271"/>
                  </a:lnTo>
                  <a:lnTo>
                    <a:pt x="21321" y="267766"/>
                  </a:ln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 name="Google Shape;1116;p24">
              <a:extLst>
                <a:ext uri="{FF2B5EF4-FFF2-40B4-BE49-F238E27FC236}">
                  <a16:creationId xmlns:a16="http://schemas.microsoft.com/office/drawing/2014/main" id="{ED4218BC-7E7C-49F8-BC7D-F67D41BA0029}"/>
                </a:ext>
              </a:extLst>
            </p:cNvPr>
            <p:cNvSpPr/>
            <p:nvPr/>
          </p:nvSpPr>
          <p:spPr>
            <a:xfrm>
              <a:off x="2997806" y="3997207"/>
              <a:ext cx="83658" cy="135231"/>
            </a:xfrm>
            <a:custGeom>
              <a:avLst/>
              <a:gdLst/>
              <a:ahLst/>
              <a:cxnLst/>
              <a:rect l="l" t="t" r="r" b="b"/>
              <a:pathLst>
                <a:path w="83658" h="135231" extrusionOk="0">
                  <a:moveTo>
                    <a:pt x="29880" y="0"/>
                  </a:moveTo>
                  <a:cubicBezTo>
                    <a:pt x="53390" y="0"/>
                    <a:pt x="67953" y="11977"/>
                    <a:pt x="74140" y="48192"/>
                  </a:cubicBezTo>
                  <a:cubicBezTo>
                    <a:pt x="80327" y="84408"/>
                    <a:pt x="83658" y="114064"/>
                    <a:pt x="83658" y="114064"/>
                  </a:cubicBezTo>
                  <a:cubicBezTo>
                    <a:pt x="72826" y="126070"/>
                    <a:pt x="57807" y="133484"/>
                    <a:pt x="41683" y="134786"/>
                  </a:cubicBezTo>
                  <a:cubicBezTo>
                    <a:pt x="13128" y="137923"/>
                    <a:pt x="4943" y="123475"/>
                    <a:pt x="4943" y="123475"/>
                  </a:cubicBezTo>
                  <a:cubicBezTo>
                    <a:pt x="4943" y="123475"/>
                    <a:pt x="1897" y="85929"/>
                    <a:pt x="374" y="60359"/>
                  </a:cubicBezTo>
                  <a:cubicBezTo>
                    <a:pt x="-1149" y="34790"/>
                    <a:pt x="755" y="570"/>
                    <a:pt x="29880" y="0"/>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 name="Google Shape;1117;p24">
              <a:extLst>
                <a:ext uri="{FF2B5EF4-FFF2-40B4-BE49-F238E27FC236}">
                  <a16:creationId xmlns:a16="http://schemas.microsoft.com/office/drawing/2014/main" id="{E36ABB2A-1343-48A1-B7A6-417E90C13DA7}"/>
                </a:ext>
              </a:extLst>
            </p:cNvPr>
            <p:cNvSpPr/>
            <p:nvPr/>
          </p:nvSpPr>
          <p:spPr>
            <a:xfrm>
              <a:off x="2888823" y="3761654"/>
              <a:ext cx="150557" cy="165637"/>
            </a:xfrm>
            <a:custGeom>
              <a:avLst/>
              <a:gdLst/>
              <a:ahLst/>
              <a:cxnLst/>
              <a:rect l="l" t="t" r="r" b="b"/>
              <a:pathLst>
                <a:path w="150557" h="165637" extrusionOk="0">
                  <a:moveTo>
                    <a:pt x="142099" y="68353"/>
                  </a:moveTo>
                  <a:cubicBezTo>
                    <a:pt x="142099" y="68353"/>
                    <a:pt x="178840" y="12557"/>
                    <a:pt x="99172" y="1150"/>
                  </a:cubicBezTo>
                  <a:cubicBezTo>
                    <a:pt x="42063" y="-7024"/>
                    <a:pt x="4752" y="29667"/>
                    <a:pt x="468" y="69874"/>
                  </a:cubicBezTo>
                  <a:cubicBezTo>
                    <a:pt x="-3624" y="107896"/>
                    <a:pt x="19981" y="147723"/>
                    <a:pt x="37018" y="163502"/>
                  </a:cubicBezTo>
                  <a:cubicBezTo>
                    <a:pt x="53749" y="167751"/>
                    <a:pt x="71464" y="165612"/>
                    <a:pt x="86703" y="157514"/>
                  </a:cubicBezTo>
                  <a:cubicBezTo>
                    <a:pt x="87636" y="147115"/>
                    <a:pt x="87988" y="136678"/>
                    <a:pt x="87750" y="126241"/>
                  </a:cubicBezTo>
                  <a:cubicBezTo>
                    <a:pt x="87750" y="126241"/>
                    <a:pt x="59862" y="67308"/>
                    <a:pt x="142099" y="68353"/>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 name="Google Shape;1118;p24">
              <a:extLst>
                <a:ext uri="{FF2B5EF4-FFF2-40B4-BE49-F238E27FC236}">
                  <a16:creationId xmlns:a16="http://schemas.microsoft.com/office/drawing/2014/main" id="{74E9CB87-FF01-4B5F-B7F1-86044B99994A}"/>
                </a:ext>
              </a:extLst>
            </p:cNvPr>
            <p:cNvSpPr/>
            <p:nvPr/>
          </p:nvSpPr>
          <p:spPr>
            <a:xfrm>
              <a:off x="2091982" y="2625612"/>
              <a:ext cx="210167" cy="307273"/>
            </a:xfrm>
            <a:custGeom>
              <a:avLst/>
              <a:gdLst/>
              <a:ahLst/>
              <a:cxnLst/>
              <a:rect l="l" t="t" r="r" b="b"/>
              <a:pathLst>
                <a:path w="210167" h="307273" extrusionOk="0">
                  <a:moveTo>
                    <a:pt x="136175" y="10238"/>
                  </a:moveTo>
                  <a:cubicBezTo>
                    <a:pt x="127799" y="-3260"/>
                    <a:pt x="63836" y="-12100"/>
                    <a:pt x="42801" y="41986"/>
                  </a:cubicBezTo>
                  <a:cubicBezTo>
                    <a:pt x="34806" y="62517"/>
                    <a:pt x="36043" y="114987"/>
                    <a:pt x="29380" y="147875"/>
                  </a:cubicBezTo>
                  <a:cubicBezTo>
                    <a:pt x="22718" y="180764"/>
                    <a:pt x="7013" y="199489"/>
                    <a:pt x="1397" y="226199"/>
                  </a:cubicBezTo>
                  <a:cubicBezTo>
                    <a:pt x="-4219" y="252910"/>
                    <a:pt x="4919" y="297775"/>
                    <a:pt x="69452" y="305664"/>
                  </a:cubicBezTo>
                  <a:cubicBezTo>
                    <a:pt x="133985" y="313554"/>
                    <a:pt x="183670" y="290931"/>
                    <a:pt x="198709" y="270399"/>
                  </a:cubicBezTo>
                  <a:cubicBezTo>
                    <a:pt x="213748" y="249868"/>
                    <a:pt x="214224" y="206238"/>
                    <a:pt x="198709" y="182855"/>
                  </a:cubicBezTo>
                  <a:cubicBezTo>
                    <a:pt x="183194" y="159472"/>
                    <a:pt x="170916" y="140366"/>
                    <a:pt x="171297" y="10985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 name="Google Shape;1119;p24">
              <a:extLst>
                <a:ext uri="{FF2B5EF4-FFF2-40B4-BE49-F238E27FC236}">
                  <a16:creationId xmlns:a16="http://schemas.microsoft.com/office/drawing/2014/main" id="{0C425E33-82A5-4653-8071-1263A6ECEC67}"/>
                </a:ext>
              </a:extLst>
            </p:cNvPr>
            <p:cNvSpPr/>
            <p:nvPr/>
          </p:nvSpPr>
          <p:spPr>
            <a:xfrm>
              <a:off x="2269538" y="2847336"/>
              <a:ext cx="39152" cy="227300"/>
            </a:xfrm>
            <a:custGeom>
              <a:avLst/>
              <a:gdLst/>
              <a:ahLst/>
              <a:cxnLst/>
              <a:rect l="l" t="t" r="r" b="b"/>
              <a:pathLst>
                <a:path w="39152" h="227300" extrusionOk="0">
                  <a:moveTo>
                    <a:pt x="35145" y="14835"/>
                  </a:moveTo>
                  <a:cubicBezTo>
                    <a:pt x="35145" y="14835"/>
                    <a:pt x="50279" y="121866"/>
                    <a:pt x="21725" y="197909"/>
                  </a:cubicBezTo>
                  <a:cubicBezTo>
                    <a:pt x="-6830" y="273952"/>
                    <a:pt x="975" y="178423"/>
                    <a:pt x="975" y="178423"/>
                  </a:cubicBezTo>
                  <a:lnTo>
                    <a:pt x="7923" y="155705"/>
                  </a:lnTo>
                  <a:cubicBezTo>
                    <a:pt x="7923" y="155705"/>
                    <a:pt x="13634" y="68446"/>
                    <a:pt x="11255" y="47059"/>
                  </a:cubicBezTo>
                  <a:cubicBezTo>
                    <a:pt x="8875" y="25672"/>
                    <a:pt x="9446" y="7231"/>
                    <a:pt x="7923" y="5520"/>
                  </a:cubicBezTo>
                  <a:cubicBezTo>
                    <a:pt x="6400" y="3809"/>
                    <a:pt x="13539" y="387"/>
                    <a:pt x="16585" y="7"/>
                  </a:cubicBezTo>
                  <a:cubicBezTo>
                    <a:pt x="19631" y="-373"/>
                    <a:pt x="35145" y="14835"/>
                    <a:pt x="35145" y="1483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 name="Google Shape;1120;p24">
              <a:extLst>
                <a:ext uri="{FF2B5EF4-FFF2-40B4-BE49-F238E27FC236}">
                  <a16:creationId xmlns:a16="http://schemas.microsoft.com/office/drawing/2014/main" id="{82447D85-2595-4204-BD5B-D987977F7C34}"/>
                </a:ext>
              </a:extLst>
            </p:cNvPr>
            <p:cNvSpPr/>
            <p:nvPr/>
          </p:nvSpPr>
          <p:spPr>
            <a:xfrm>
              <a:off x="2185896" y="2622782"/>
              <a:ext cx="100407" cy="124097"/>
            </a:xfrm>
            <a:custGeom>
              <a:avLst/>
              <a:gdLst/>
              <a:ahLst/>
              <a:cxnLst/>
              <a:rect l="l" t="t" r="r" b="b"/>
              <a:pathLst>
                <a:path w="100407" h="124097" extrusionOk="0">
                  <a:moveTo>
                    <a:pt x="0" y="3657"/>
                  </a:moveTo>
                  <a:cubicBezTo>
                    <a:pt x="0" y="3657"/>
                    <a:pt x="48162" y="-10126"/>
                    <a:pt x="77288" y="15824"/>
                  </a:cubicBezTo>
                  <a:cubicBezTo>
                    <a:pt x="96918" y="33855"/>
                    <a:pt x="104879" y="61297"/>
                    <a:pt x="97942" y="87019"/>
                  </a:cubicBezTo>
                  <a:cubicBezTo>
                    <a:pt x="94040" y="102227"/>
                    <a:pt x="86235" y="122949"/>
                    <a:pt x="74147" y="124090"/>
                  </a:cubicBezTo>
                  <a:cubicBezTo>
                    <a:pt x="62059" y="125230"/>
                    <a:pt x="0" y="3657"/>
                    <a:pt x="0" y="3657"/>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 name="Google Shape;1121;p24">
              <a:extLst>
                <a:ext uri="{FF2B5EF4-FFF2-40B4-BE49-F238E27FC236}">
                  <a16:creationId xmlns:a16="http://schemas.microsoft.com/office/drawing/2014/main" id="{DDBE3760-A9E7-403A-AF11-031F1AB20D09}"/>
                </a:ext>
              </a:extLst>
            </p:cNvPr>
            <p:cNvSpPr/>
            <p:nvPr/>
          </p:nvSpPr>
          <p:spPr>
            <a:xfrm>
              <a:off x="2142363" y="2757613"/>
              <a:ext cx="124104" cy="138364"/>
            </a:xfrm>
            <a:custGeom>
              <a:avLst/>
              <a:gdLst/>
              <a:ahLst/>
              <a:cxnLst/>
              <a:rect l="l" t="t" r="r" b="b"/>
              <a:pathLst>
                <a:path w="124104" h="138364" extrusionOk="0">
                  <a:moveTo>
                    <a:pt x="25163" y="0"/>
                  </a:moveTo>
                  <a:cubicBezTo>
                    <a:pt x="25163" y="0"/>
                    <a:pt x="28304" y="53515"/>
                    <a:pt x="27352" y="57032"/>
                  </a:cubicBezTo>
                  <a:cubicBezTo>
                    <a:pt x="26400" y="60549"/>
                    <a:pt x="6221" y="64826"/>
                    <a:pt x="606" y="69484"/>
                  </a:cubicBezTo>
                  <a:cubicBezTo>
                    <a:pt x="-5010" y="74142"/>
                    <a:pt x="29826" y="128513"/>
                    <a:pt x="47530" y="136592"/>
                  </a:cubicBezTo>
                  <a:cubicBezTo>
                    <a:pt x="65234" y="144671"/>
                    <a:pt x="119964" y="124045"/>
                    <a:pt x="123676" y="96860"/>
                  </a:cubicBezTo>
                  <a:cubicBezTo>
                    <a:pt x="127198" y="71766"/>
                    <a:pt x="108066" y="52279"/>
                    <a:pt x="100642" y="45531"/>
                  </a:cubicBezTo>
                  <a:cubicBezTo>
                    <a:pt x="95603" y="45179"/>
                    <a:pt x="90547" y="45179"/>
                    <a:pt x="85508" y="45531"/>
                  </a:cubicBezTo>
                  <a:lnTo>
                    <a:pt x="83890" y="19486"/>
                  </a:lnTo>
                  <a:cubicBezTo>
                    <a:pt x="60475" y="11977"/>
                    <a:pt x="25163" y="0"/>
                    <a:pt x="25163"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 name="Google Shape;1122;p24">
              <a:extLst>
                <a:ext uri="{FF2B5EF4-FFF2-40B4-BE49-F238E27FC236}">
                  <a16:creationId xmlns:a16="http://schemas.microsoft.com/office/drawing/2014/main" id="{26EE4E58-9F1A-427A-AD8D-47B79CA8DF30}"/>
                </a:ext>
              </a:extLst>
            </p:cNvPr>
            <p:cNvSpPr/>
            <p:nvPr/>
          </p:nvSpPr>
          <p:spPr>
            <a:xfrm>
              <a:off x="2121718" y="2803072"/>
              <a:ext cx="180978" cy="208003"/>
            </a:xfrm>
            <a:custGeom>
              <a:avLst/>
              <a:gdLst/>
              <a:ahLst/>
              <a:cxnLst/>
              <a:rect l="l" t="t" r="r" b="b"/>
              <a:pathLst>
                <a:path w="180978" h="208003" extrusionOk="0">
                  <a:moveTo>
                    <a:pt x="38384" y="17181"/>
                  </a:moveTo>
                  <a:cubicBezTo>
                    <a:pt x="23345" y="19557"/>
                    <a:pt x="6117" y="27542"/>
                    <a:pt x="3738" y="36192"/>
                  </a:cubicBezTo>
                  <a:cubicBezTo>
                    <a:pt x="-2445" y="65896"/>
                    <a:pt x="-938" y="96684"/>
                    <a:pt x="8116" y="125637"/>
                  </a:cubicBezTo>
                  <a:cubicBezTo>
                    <a:pt x="21156" y="160046"/>
                    <a:pt x="29913" y="182004"/>
                    <a:pt x="37432" y="196832"/>
                  </a:cubicBezTo>
                  <a:cubicBezTo>
                    <a:pt x="37432" y="196832"/>
                    <a:pt x="102632" y="224778"/>
                    <a:pt x="155268" y="192270"/>
                  </a:cubicBezTo>
                  <a:cubicBezTo>
                    <a:pt x="155268" y="192270"/>
                    <a:pt x="158789" y="155294"/>
                    <a:pt x="159075" y="135238"/>
                  </a:cubicBezTo>
                  <a:cubicBezTo>
                    <a:pt x="207618" y="92939"/>
                    <a:pt x="166118" y="40849"/>
                    <a:pt x="125000" y="356"/>
                  </a:cubicBezTo>
                  <a:cubicBezTo>
                    <a:pt x="120062" y="-119"/>
                    <a:pt x="115089" y="-119"/>
                    <a:pt x="110151" y="356"/>
                  </a:cubicBezTo>
                  <a:cubicBezTo>
                    <a:pt x="110151" y="356"/>
                    <a:pt x="146892" y="43606"/>
                    <a:pt x="121383" y="68225"/>
                  </a:cubicBezTo>
                  <a:cubicBezTo>
                    <a:pt x="66748" y="51495"/>
                    <a:pt x="55898" y="26971"/>
                    <a:pt x="38384" y="17181"/>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 name="Google Shape;1123;p24">
              <a:extLst>
                <a:ext uri="{FF2B5EF4-FFF2-40B4-BE49-F238E27FC236}">
                  <a16:creationId xmlns:a16="http://schemas.microsoft.com/office/drawing/2014/main" id="{C71D6C15-E339-4BA7-B9A1-23654C997E6C}"/>
                </a:ext>
              </a:extLst>
            </p:cNvPr>
            <p:cNvSpPr/>
            <p:nvPr/>
          </p:nvSpPr>
          <p:spPr>
            <a:xfrm>
              <a:off x="2137334" y="2632700"/>
              <a:ext cx="133195" cy="163980"/>
            </a:xfrm>
            <a:custGeom>
              <a:avLst/>
              <a:gdLst/>
              <a:ahLst/>
              <a:cxnLst/>
              <a:rect l="l" t="t" r="r" b="b"/>
              <a:pathLst>
                <a:path w="133195" h="163980" extrusionOk="0">
                  <a:moveTo>
                    <a:pt x="130419" y="58471"/>
                  </a:moveTo>
                  <a:lnTo>
                    <a:pt x="130419" y="58471"/>
                  </a:lnTo>
                  <a:cubicBezTo>
                    <a:pt x="124993" y="24061"/>
                    <a:pt x="100056" y="-1888"/>
                    <a:pt x="64553" y="108"/>
                  </a:cubicBezTo>
                  <a:cubicBezTo>
                    <a:pt x="26762" y="2399"/>
                    <a:pt x="-2053" y="34793"/>
                    <a:pt x="115" y="72539"/>
                  </a:cubicBezTo>
                  <a:cubicBezTo>
                    <a:pt x="1384" y="93736"/>
                    <a:pt x="12514" y="113117"/>
                    <a:pt x="30192" y="124913"/>
                  </a:cubicBezTo>
                  <a:cubicBezTo>
                    <a:pt x="31439" y="130103"/>
                    <a:pt x="33258" y="135141"/>
                    <a:pt x="35618" y="139932"/>
                  </a:cubicBezTo>
                  <a:cubicBezTo>
                    <a:pt x="48277" y="154570"/>
                    <a:pt x="81686" y="163885"/>
                    <a:pt x="92727" y="163980"/>
                  </a:cubicBezTo>
                  <a:cubicBezTo>
                    <a:pt x="102245" y="163980"/>
                    <a:pt x="110526" y="155235"/>
                    <a:pt x="119473" y="140407"/>
                  </a:cubicBezTo>
                  <a:cubicBezTo>
                    <a:pt x="138033" y="109610"/>
                    <a:pt x="133369" y="75485"/>
                    <a:pt x="130419" y="58471"/>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 name="Google Shape;1124;p24">
              <a:extLst>
                <a:ext uri="{FF2B5EF4-FFF2-40B4-BE49-F238E27FC236}">
                  <a16:creationId xmlns:a16="http://schemas.microsoft.com/office/drawing/2014/main" id="{1BBC392F-E3CE-4D87-A73A-2607127F120F}"/>
                </a:ext>
              </a:extLst>
            </p:cNvPr>
            <p:cNvSpPr/>
            <p:nvPr/>
          </p:nvSpPr>
          <p:spPr>
            <a:xfrm>
              <a:off x="2131362" y="2631771"/>
              <a:ext cx="133630" cy="125556"/>
            </a:xfrm>
            <a:custGeom>
              <a:avLst/>
              <a:gdLst/>
              <a:ahLst/>
              <a:cxnLst/>
              <a:rect l="l" t="t" r="r" b="b"/>
              <a:pathLst>
                <a:path w="133630" h="125556" extrusionOk="0">
                  <a:moveTo>
                    <a:pt x="59484" y="1702"/>
                  </a:moveTo>
                  <a:cubicBezTo>
                    <a:pt x="34546" y="6549"/>
                    <a:pt x="14082" y="13583"/>
                    <a:pt x="7324" y="38012"/>
                  </a:cubicBezTo>
                  <a:cubicBezTo>
                    <a:pt x="2660" y="54837"/>
                    <a:pt x="-3432" y="86965"/>
                    <a:pt x="2375" y="100462"/>
                  </a:cubicBezTo>
                  <a:lnTo>
                    <a:pt x="5991" y="109968"/>
                  </a:lnTo>
                  <a:lnTo>
                    <a:pt x="36164" y="125557"/>
                  </a:lnTo>
                  <a:cubicBezTo>
                    <a:pt x="36164" y="125557"/>
                    <a:pt x="50251" y="113770"/>
                    <a:pt x="45682" y="79456"/>
                  </a:cubicBezTo>
                  <a:cubicBezTo>
                    <a:pt x="45808" y="74807"/>
                    <a:pt x="47261" y="70283"/>
                    <a:pt x="49870" y="66433"/>
                  </a:cubicBezTo>
                  <a:cubicBezTo>
                    <a:pt x="51779" y="63173"/>
                    <a:pt x="53189" y="59646"/>
                    <a:pt x="54058" y="55977"/>
                  </a:cubicBezTo>
                  <a:cubicBezTo>
                    <a:pt x="57624" y="46681"/>
                    <a:pt x="64649" y="39124"/>
                    <a:pt x="73666" y="34875"/>
                  </a:cubicBezTo>
                  <a:cubicBezTo>
                    <a:pt x="96129" y="22233"/>
                    <a:pt x="129062" y="33164"/>
                    <a:pt x="133631" y="37727"/>
                  </a:cubicBezTo>
                  <a:cubicBezTo>
                    <a:pt x="120538" y="9734"/>
                    <a:pt x="89617" y="-5285"/>
                    <a:pt x="59484" y="1702"/>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 name="Google Shape;1125;p24">
              <a:extLst>
                <a:ext uri="{FF2B5EF4-FFF2-40B4-BE49-F238E27FC236}">
                  <a16:creationId xmlns:a16="http://schemas.microsoft.com/office/drawing/2014/main" id="{BD56964A-52D2-4847-BC2E-38831B55A15A}"/>
                </a:ext>
              </a:extLst>
            </p:cNvPr>
            <p:cNvSpPr/>
            <p:nvPr/>
          </p:nvSpPr>
          <p:spPr>
            <a:xfrm>
              <a:off x="2137527" y="3718507"/>
              <a:ext cx="105640" cy="80438"/>
            </a:xfrm>
            <a:custGeom>
              <a:avLst/>
              <a:gdLst/>
              <a:ahLst/>
              <a:cxnLst/>
              <a:rect l="l" t="t" r="r" b="b"/>
              <a:pathLst>
                <a:path w="105640" h="80438" extrusionOk="0">
                  <a:moveTo>
                    <a:pt x="8202" y="3"/>
                  </a:moveTo>
                  <a:cubicBezTo>
                    <a:pt x="20862" y="10269"/>
                    <a:pt x="40469" y="3139"/>
                    <a:pt x="41421" y="4090"/>
                  </a:cubicBezTo>
                  <a:cubicBezTo>
                    <a:pt x="56092" y="16761"/>
                    <a:pt x="71439" y="28623"/>
                    <a:pt x="87394" y="39640"/>
                  </a:cubicBezTo>
                  <a:cubicBezTo>
                    <a:pt x="95294" y="45818"/>
                    <a:pt x="107572" y="54088"/>
                    <a:pt x="105383" y="65970"/>
                  </a:cubicBezTo>
                  <a:cubicBezTo>
                    <a:pt x="101386" y="87167"/>
                    <a:pt x="67310" y="80608"/>
                    <a:pt x="54461" y="74145"/>
                  </a:cubicBezTo>
                  <a:cubicBezTo>
                    <a:pt x="41611" y="67681"/>
                    <a:pt x="31141" y="56845"/>
                    <a:pt x="19053" y="49335"/>
                  </a:cubicBezTo>
                  <a:cubicBezTo>
                    <a:pt x="10392" y="44012"/>
                    <a:pt x="1825" y="41161"/>
                    <a:pt x="17" y="30325"/>
                  </a:cubicBezTo>
                  <a:cubicBezTo>
                    <a:pt x="-364" y="23386"/>
                    <a:pt x="5823" y="-283"/>
                    <a:pt x="8202" y="3"/>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 name="Google Shape;1126;p24">
              <a:extLst>
                <a:ext uri="{FF2B5EF4-FFF2-40B4-BE49-F238E27FC236}">
                  <a16:creationId xmlns:a16="http://schemas.microsoft.com/office/drawing/2014/main" id="{AD0905DD-0813-479A-A7D4-C4D3D60ED79A}"/>
                </a:ext>
              </a:extLst>
            </p:cNvPr>
            <p:cNvSpPr/>
            <p:nvPr/>
          </p:nvSpPr>
          <p:spPr>
            <a:xfrm>
              <a:off x="2137841" y="3744079"/>
              <a:ext cx="105259" cy="54863"/>
            </a:xfrm>
            <a:custGeom>
              <a:avLst/>
              <a:gdLst/>
              <a:ahLst/>
              <a:cxnLst/>
              <a:rect l="l" t="t" r="r" b="b"/>
              <a:pathLst>
                <a:path w="105259" h="54863" extrusionOk="0">
                  <a:moveTo>
                    <a:pt x="369" y="0"/>
                  </a:moveTo>
                  <a:cubicBezTo>
                    <a:pt x="1987" y="10456"/>
                    <a:pt x="10458" y="13308"/>
                    <a:pt x="19405" y="19011"/>
                  </a:cubicBezTo>
                  <a:cubicBezTo>
                    <a:pt x="31779" y="26615"/>
                    <a:pt x="42629" y="38021"/>
                    <a:pt x="55479" y="44200"/>
                  </a:cubicBezTo>
                  <a:cubicBezTo>
                    <a:pt x="68329" y="50379"/>
                    <a:pt x="96883" y="56082"/>
                    <a:pt x="105259" y="40968"/>
                  </a:cubicBezTo>
                  <a:cubicBezTo>
                    <a:pt x="100690" y="61405"/>
                    <a:pt x="67186" y="55036"/>
                    <a:pt x="54527" y="48573"/>
                  </a:cubicBezTo>
                  <a:cubicBezTo>
                    <a:pt x="41868" y="42109"/>
                    <a:pt x="31208" y="31273"/>
                    <a:pt x="19119" y="23763"/>
                  </a:cubicBezTo>
                  <a:cubicBezTo>
                    <a:pt x="10458" y="18440"/>
                    <a:pt x="1891" y="15589"/>
                    <a:pt x="83" y="4753"/>
                  </a:cubicBezTo>
                  <a:cubicBezTo>
                    <a:pt x="-89" y="3165"/>
                    <a:pt x="7" y="1559"/>
                    <a:pt x="369"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 name="Google Shape;1127;p24">
              <a:extLst>
                <a:ext uri="{FF2B5EF4-FFF2-40B4-BE49-F238E27FC236}">
                  <a16:creationId xmlns:a16="http://schemas.microsoft.com/office/drawing/2014/main" id="{2F1D71D1-4B79-4DAD-A747-D7C5ABC73E77}"/>
                </a:ext>
              </a:extLst>
            </p:cNvPr>
            <p:cNvSpPr/>
            <p:nvPr/>
          </p:nvSpPr>
          <p:spPr>
            <a:xfrm>
              <a:off x="2226539" y="3701115"/>
              <a:ext cx="96273" cy="74358"/>
            </a:xfrm>
            <a:custGeom>
              <a:avLst/>
              <a:gdLst/>
              <a:ahLst/>
              <a:cxnLst/>
              <a:rect l="l" t="t" r="r" b="b"/>
              <a:pathLst>
                <a:path w="96273" h="74358" extrusionOk="0">
                  <a:moveTo>
                    <a:pt x="7519" y="0"/>
                  </a:moveTo>
                  <a:cubicBezTo>
                    <a:pt x="19132" y="9505"/>
                    <a:pt x="36074" y="4087"/>
                    <a:pt x="37407" y="4943"/>
                  </a:cubicBezTo>
                  <a:cubicBezTo>
                    <a:pt x="50869" y="16473"/>
                    <a:pt x="64979" y="27233"/>
                    <a:pt x="79667" y="37166"/>
                  </a:cubicBezTo>
                  <a:cubicBezTo>
                    <a:pt x="86806" y="42774"/>
                    <a:pt x="98037" y="50378"/>
                    <a:pt x="96039" y="61215"/>
                  </a:cubicBezTo>
                  <a:cubicBezTo>
                    <a:pt x="92422" y="80225"/>
                    <a:pt x="61202" y="74712"/>
                    <a:pt x="49495" y="68724"/>
                  </a:cubicBezTo>
                  <a:cubicBezTo>
                    <a:pt x="37787" y="62735"/>
                    <a:pt x="28079" y="52945"/>
                    <a:pt x="16942" y="46006"/>
                  </a:cubicBezTo>
                  <a:cubicBezTo>
                    <a:pt x="9042" y="41158"/>
                    <a:pt x="1237" y="38592"/>
                    <a:pt x="0" y="28516"/>
                  </a:cubicBezTo>
                  <a:cubicBezTo>
                    <a:pt x="386" y="18574"/>
                    <a:pt x="2954" y="8840"/>
                    <a:pt x="7519" y="0"/>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 name="Google Shape;1128;p24">
              <a:extLst>
                <a:ext uri="{FF2B5EF4-FFF2-40B4-BE49-F238E27FC236}">
                  <a16:creationId xmlns:a16="http://schemas.microsoft.com/office/drawing/2014/main" id="{9CCCB72D-1983-4635-A63C-D9CCF58E7EA2}"/>
                </a:ext>
              </a:extLst>
            </p:cNvPr>
            <p:cNvSpPr/>
            <p:nvPr/>
          </p:nvSpPr>
          <p:spPr>
            <a:xfrm>
              <a:off x="2226484" y="3725354"/>
              <a:ext cx="95903" cy="50071"/>
            </a:xfrm>
            <a:custGeom>
              <a:avLst/>
              <a:gdLst/>
              <a:ahLst/>
              <a:cxnLst/>
              <a:rect l="l" t="t" r="r" b="b"/>
              <a:pathLst>
                <a:path w="95903" h="50071" extrusionOk="0">
                  <a:moveTo>
                    <a:pt x="245" y="0"/>
                  </a:moveTo>
                  <a:cubicBezTo>
                    <a:pt x="1768" y="9505"/>
                    <a:pt x="9763" y="12262"/>
                    <a:pt x="17283" y="17110"/>
                  </a:cubicBezTo>
                  <a:cubicBezTo>
                    <a:pt x="28609" y="24144"/>
                    <a:pt x="38604" y="34219"/>
                    <a:pt x="50311" y="40208"/>
                  </a:cubicBezTo>
                  <a:cubicBezTo>
                    <a:pt x="62018" y="46196"/>
                    <a:pt x="88384" y="51139"/>
                    <a:pt x="95903" y="37261"/>
                  </a:cubicBezTo>
                  <a:cubicBezTo>
                    <a:pt x="91810" y="56272"/>
                    <a:pt x="61162" y="50093"/>
                    <a:pt x="49549" y="44200"/>
                  </a:cubicBezTo>
                  <a:cubicBezTo>
                    <a:pt x="37937" y="38307"/>
                    <a:pt x="28134" y="28421"/>
                    <a:pt x="16997" y="21482"/>
                  </a:cubicBezTo>
                  <a:cubicBezTo>
                    <a:pt x="9097" y="16634"/>
                    <a:pt x="1292" y="14068"/>
                    <a:pt x="55" y="3992"/>
                  </a:cubicBezTo>
                  <a:cubicBezTo>
                    <a:pt x="-59" y="2661"/>
                    <a:pt x="5" y="1321"/>
                    <a:pt x="245"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 name="Google Shape;1129;p24">
              <a:extLst>
                <a:ext uri="{FF2B5EF4-FFF2-40B4-BE49-F238E27FC236}">
                  <a16:creationId xmlns:a16="http://schemas.microsoft.com/office/drawing/2014/main" id="{C2858C8F-0D4B-476B-9395-6913FBB33E29}"/>
                </a:ext>
              </a:extLst>
            </p:cNvPr>
            <p:cNvSpPr/>
            <p:nvPr/>
          </p:nvSpPr>
          <p:spPr>
            <a:xfrm>
              <a:off x="2101518" y="3008174"/>
              <a:ext cx="205910" cy="717579"/>
            </a:xfrm>
            <a:custGeom>
              <a:avLst/>
              <a:gdLst/>
              <a:ahLst/>
              <a:cxnLst/>
              <a:rect l="l" t="t" r="r" b="b"/>
              <a:pathLst>
                <a:path w="205910" h="717579" extrusionOk="0">
                  <a:moveTo>
                    <a:pt x="200595" y="106555"/>
                  </a:moveTo>
                  <a:cubicBezTo>
                    <a:pt x="194980" y="63115"/>
                    <a:pt x="178989" y="0"/>
                    <a:pt x="178989" y="0"/>
                  </a:cubicBezTo>
                  <a:cubicBezTo>
                    <a:pt x="163827" y="7043"/>
                    <a:pt x="147437" y="11083"/>
                    <a:pt x="130732" y="11882"/>
                  </a:cubicBezTo>
                  <a:cubicBezTo>
                    <a:pt x="106230" y="11825"/>
                    <a:pt x="81788" y="9467"/>
                    <a:pt x="57727" y="4848"/>
                  </a:cubicBezTo>
                  <a:cubicBezTo>
                    <a:pt x="49855" y="18526"/>
                    <a:pt x="41277" y="31786"/>
                    <a:pt x="32028" y="44580"/>
                  </a:cubicBezTo>
                  <a:cubicBezTo>
                    <a:pt x="19464" y="61975"/>
                    <a:pt x="-4998" y="100091"/>
                    <a:pt x="904" y="166629"/>
                  </a:cubicBezTo>
                  <a:cubicBezTo>
                    <a:pt x="4806" y="210163"/>
                    <a:pt x="29458" y="394758"/>
                    <a:pt x="29458" y="394758"/>
                  </a:cubicBezTo>
                  <a:cubicBezTo>
                    <a:pt x="19982" y="425830"/>
                    <a:pt x="14951" y="458092"/>
                    <a:pt x="14515" y="490572"/>
                  </a:cubicBezTo>
                  <a:cubicBezTo>
                    <a:pt x="16767" y="529163"/>
                    <a:pt x="21857" y="567546"/>
                    <a:pt x="29744" y="605396"/>
                  </a:cubicBezTo>
                  <a:lnTo>
                    <a:pt x="44307" y="709955"/>
                  </a:lnTo>
                  <a:cubicBezTo>
                    <a:pt x="44307" y="709955"/>
                    <a:pt x="63343" y="723928"/>
                    <a:pt x="77525" y="714043"/>
                  </a:cubicBezTo>
                  <a:lnTo>
                    <a:pt x="75812" y="611385"/>
                  </a:lnTo>
                  <a:cubicBezTo>
                    <a:pt x="77430" y="586291"/>
                    <a:pt x="79905" y="549220"/>
                    <a:pt x="81523" y="525837"/>
                  </a:cubicBezTo>
                  <a:cubicBezTo>
                    <a:pt x="84188" y="487340"/>
                    <a:pt x="91041" y="426125"/>
                    <a:pt x="93040" y="410917"/>
                  </a:cubicBezTo>
                  <a:cubicBezTo>
                    <a:pt x="95039" y="395708"/>
                    <a:pt x="99988" y="368903"/>
                    <a:pt x="102558" y="338961"/>
                  </a:cubicBezTo>
                  <a:cubicBezTo>
                    <a:pt x="105128" y="309019"/>
                    <a:pt x="116169" y="156933"/>
                    <a:pt x="116169" y="156933"/>
                  </a:cubicBezTo>
                  <a:lnTo>
                    <a:pt x="117787" y="185449"/>
                  </a:lnTo>
                  <a:cubicBezTo>
                    <a:pt x="117787" y="185449"/>
                    <a:pt x="119215" y="231741"/>
                    <a:pt x="125878" y="288773"/>
                  </a:cubicBezTo>
                  <a:cubicBezTo>
                    <a:pt x="132540" y="345805"/>
                    <a:pt x="134920" y="371089"/>
                    <a:pt x="134920" y="371089"/>
                  </a:cubicBezTo>
                  <a:cubicBezTo>
                    <a:pt x="128461" y="382524"/>
                    <a:pt x="123865" y="394910"/>
                    <a:pt x="121309" y="407780"/>
                  </a:cubicBezTo>
                  <a:cubicBezTo>
                    <a:pt x="120167" y="420042"/>
                    <a:pt x="105985" y="517567"/>
                    <a:pt x="114456" y="567185"/>
                  </a:cubicBezTo>
                  <a:lnTo>
                    <a:pt x="131779" y="693321"/>
                  </a:lnTo>
                  <a:cubicBezTo>
                    <a:pt x="140538" y="699338"/>
                    <a:pt x="151655" y="700783"/>
                    <a:pt x="161666" y="697218"/>
                  </a:cubicBezTo>
                  <a:lnTo>
                    <a:pt x="171850" y="570131"/>
                  </a:lnTo>
                  <a:cubicBezTo>
                    <a:pt x="178704" y="521749"/>
                    <a:pt x="193171" y="419186"/>
                    <a:pt x="195360" y="405879"/>
                  </a:cubicBezTo>
                  <a:cubicBezTo>
                    <a:pt x="200276" y="379007"/>
                    <a:pt x="203171" y="351812"/>
                    <a:pt x="204022" y="324513"/>
                  </a:cubicBezTo>
                  <a:cubicBezTo>
                    <a:pt x="207394" y="251863"/>
                    <a:pt x="206250" y="179071"/>
                    <a:pt x="200595" y="10655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 name="Google Shape;1130;p24">
              <a:extLst>
                <a:ext uri="{FF2B5EF4-FFF2-40B4-BE49-F238E27FC236}">
                  <a16:creationId xmlns:a16="http://schemas.microsoft.com/office/drawing/2014/main" id="{03A5C59C-EC98-4484-8DBD-9C3DF277059D}"/>
                </a:ext>
              </a:extLst>
            </p:cNvPr>
            <p:cNvSpPr/>
            <p:nvPr/>
          </p:nvSpPr>
          <p:spPr>
            <a:xfrm>
              <a:off x="2096876" y="2994106"/>
              <a:ext cx="219176" cy="477454"/>
            </a:xfrm>
            <a:custGeom>
              <a:avLst/>
              <a:gdLst/>
              <a:ahLst/>
              <a:cxnLst/>
              <a:rect l="l" t="t" r="r" b="b"/>
              <a:pathLst>
                <a:path w="219176" h="477454" extrusionOk="0">
                  <a:moveTo>
                    <a:pt x="62274" y="5418"/>
                  </a:moveTo>
                  <a:lnTo>
                    <a:pt x="24773" y="80606"/>
                  </a:lnTo>
                  <a:cubicBezTo>
                    <a:pt x="24773" y="80606"/>
                    <a:pt x="-32337" y="164158"/>
                    <a:pt x="26867" y="378979"/>
                  </a:cubicBezTo>
                  <a:lnTo>
                    <a:pt x="15730" y="445516"/>
                  </a:lnTo>
                  <a:cubicBezTo>
                    <a:pt x="15730" y="445516"/>
                    <a:pt x="127855" y="517377"/>
                    <a:pt x="202953" y="445516"/>
                  </a:cubicBezTo>
                  <a:cubicBezTo>
                    <a:pt x="202953" y="445516"/>
                    <a:pt x="228938" y="247044"/>
                    <a:pt x="215137" y="155508"/>
                  </a:cubicBezTo>
                  <a:cubicBezTo>
                    <a:pt x="207420" y="102867"/>
                    <a:pt x="195743" y="50882"/>
                    <a:pt x="180205" y="0"/>
                  </a:cubicBezTo>
                  <a:cubicBezTo>
                    <a:pt x="180205" y="0"/>
                    <a:pt x="161835" y="20246"/>
                    <a:pt x="67224" y="6844"/>
                  </a:cubicBezTo>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 name="Google Shape;1131;p24">
              <a:extLst>
                <a:ext uri="{FF2B5EF4-FFF2-40B4-BE49-F238E27FC236}">
                  <a16:creationId xmlns:a16="http://schemas.microsoft.com/office/drawing/2014/main" id="{DCA49347-C9AE-4958-A0AD-9A7C056D0D28}"/>
                </a:ext>
              </a:extLst>
            </p:cNvPr>
            <p:cNvSpPr/>
            <p:nvPr/>
          </p:nvSpPr>
          <p:spPr>
            <a:xfrm>
              <a:off x="2115642" y="2850934"/>
              <a:ext cx="316003" cy="274536"/>
            </a:xfrm>
            <a:custGeom>
              <a:avLst/>
              <a:gdLst/>
              <a:ahLst/>
              <a:cxnLst/>
              <a:rect l="l" t="t" r="r" b="b"/>
              <a:pathLst>
                <a:path w="316003" h="274536" extrusionOk="0">
                  <a:moveTo>
                    <a:pt x="278037" y="202010"/>
                  </a:moveTo>
                  <a:cubicBezTo>
                    <a:pt x="268463" y="202400"/>
                    <a:pt x="258924" y="203417"/>
                    <a:pt x="249482" y="205052"/>
                  </a:cubicBezTo>
                  <a:cubicBezTo>
                    <a:pt x="240488" y="207875"/>
                    <a:pt x="231117" y="209320"/>
                    <a:pt x="221689" y="209329"/>
                  </a:cubicBezTo>
                  <a:cubicBezTo>
                    <a:pt x="211410" y="209329"/>
                    <a:pt x="182760" y="195071"/>
                    <a:pt x="158203" y="177867"/>
                  </a:cubicBezTo>
                  <a:cubicBezTo>
                    <a:pt x="131540" y="157867"/>
                    <a:pt x="108492" y="133467"/>
                    <a:pt x="90052" y="105721"/>
                  </a:cubicBezTo>
                  <a:cubicBezTo>
                    <a:pt x="70714" y="76112"/>
                    <a:pt x="53873" y="44963"/>
                    <a:pt x="39701" y="12568"/>
                  </a:cubicBezTo>
                  <a:cubicBezTo>
                    <a:pt x="31706" y="-10435"/>
                    <a:pt x="31896" y="5249"/>
                    <a:pt x="18285" y="4869"/>
                  </a:cubicBezTo>
                  <a:cubicBezTo>
                    <a:pt x="2199" y="4869"/>
                    <a:pt x="-6367" y="10382"/>
                    <a:pt x="5626" y="41655"/>
                  </a:cubicBezTo>
                  <a:cubicBezTo>
                    <a:pt x="17624" y="74011"/>
                    <a:pt x="34368" y="104419"/>
                    <a:pt x="55311" y="131861"/>
                  </a:cubicBezTo>
                  <a:cubicBezTo>
                    <a:pt x="74979" y="159540"/>
                    <a:pt x="99215" y="183675"/>
                    <a:pt x="126983" y="203246"/>
                  </a:cubicBezTo>
                  <a:cubicBezTo>
                    <a:pt x="151440" y="220356"/>
                    <a:pt x="177868" y="234452"/>
                    <a:pt x="205699" y="245260"/>
                  </a:cubicBezTo>
                  <a:cubicBezTo>
                    <a:pt x="213694" y="248492"/>
                    <a:pt x="218834" y="252959"/>
                    <a:pt x="233301" y="260944"/>
                  </a:cubicBezTo>
                  <a:cubicBezTo>
                    <a:pt x="247832" y="269251"/>
                    <a:pt x="264161" y="273918"/>
                    <a:pt x="280892" y="274536"/>
                  </a:cubicBezTo>
                  <a:cubicBezTo>
                    <a:pt x="294789" y="274536"/>
                    <a:pt x="299929" y="271875"/>
                    <a:pt x="300881" y="269023"/>
                  </a:cubicBezTo>
                  <a:cubicBezTo>
                    <a:pt x="301832" y="266171"/>
                    <a:pt x="299643" y="263035"/>
                    <a:pt x="293266" y="262465"/>
                  </a:cubicBezTo>
                  <a:cubicBezTo>
                    <a:pt x="283123" y="262312"/>
                    <a:pt x="273092" y="260316"/>
                    <a:pt x="263664" y="256571"/>
                  </a:cubicBezTo>
                  <a:cubicBezTo>
                    <a:pt x="263664" y="256571"/>
                    <a:pt x="277466" y="258567"/>
                    <a:pt x="285842" y="258947"/>
                  </a:cubicBezTo>
                  <a:cubicBezTo>
                    <a:pt x="293341" y="259394"/>
                    <a:pt x="300865" y="258814"/>
                    <a:pt x="308210" y="257236"/>
                  </a:cubicBezTo>
                  <a:cubicBezTo>
                    <a:pt x="315253" y="255525"/>
                    <a:pt x="319156" y="245640"/>
                    <a:pt x="312778" y="244880"/>
                  </a:cubicBezTo>
                  <a:cubicBezTo>
                    <a:pt x="306401" y="244119"/>
                    <a:pt x="301166" y="244880"/>
                    <a:pt x="288793" y="244404"/>
                  </a:cubicBezTo>
                  <a:cubicBezTo>
                    <a:pt x="282333" y="243967"/>
                    <a:pt x="275944" y="242788"/>
                    <a:pt x="269756" y="240887"/>
                  </a:cubicBezTo>
                  <a:cubicBezTo>
                    <a:pt x="278072" y="240944"/>
                    <a:pt x="286380" y="240345"/>
                    <a:pt x="294599" y="239081"/>
                  </a:cubicBezTo>
                  <a:cubicBezTo>
                    <a:pt x="301263" y="238425"/>
                    <a:pt x="307602" y="235887"/>
                    <a:pt x="312874" y="231762"/>
                  </a:cubicBezTo>
                  <a:cubicBezTo>
                    <a:pt x="315634" y="229481"/>
                    <a:pt x="316110" y="223112"/>
                    <a:pt x="308019" y="223207"/>
                  </a:cubicBezTo>
                  <a:cubicBezTo>
                    <a:pt x="298031" y="224947"/>
                    <a:pt x="287865" y="225460"/>
                    <a:pt x="277751" y="224728"/>
                  </a:cubicBezTo>
                  <a:cubicBezTo>
                    <a:pt x="267757" y="223302"/>
                    <a:pt x="260809" y="220926"/>
                    <a:pt x="262332" y="219595"/>
                  </a:cubicBezTo>
                  <a:cubicBezTo>
                    <a:pt x="263855" y="218264"/>
                    <a:pt x="269756" y="219595"/>
                    <a:pt x="278132" y="216553"/>
                  </a:cubicBezTo>
                  <a:cubicBezTo>
                    <a:pt x="286508" y="213512"/>
                    <a:pt x="292219" y="206193"/>
                    <a:pt x="290315" y="201915"/>
                  </a:cubicBezTo>
                  <a:cubicBezTo>
                    <a:pt x="288412" y="197638"/>
                    <a:pt x="287079" y="200395"/>
                    <a:pt x="278037" y="20201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 name="Google Shape;1132;p24">
              <a:extLst>
                <a:ext uri="{FF2B5EF4-FFF2-40B4-BE49-F238E27FC236}">
                  <a16:creationId xmlns:a16="http://schemas.microsoft.com/office/drawing/2014/main" id="{49AF2430-9D61-4657-9D82-BBD29BB05713}"/>
                </a:ext>
              </a:extLst>
            </p:cNvPr>
            <p:cNvSpPr/>
            <p:nvPr/>
          </p:nvSpPr>
          <p:spPr>
            <a:xfrm>
              <a:off x="2110000" y="2833008"/>
              <a:ext cx="75991" cy="89275"/>
            </a:xfrm>
            <a:custGeom>
              <a:avLst/>
              <a:gdLst/>
              <a:ahLst/>
              <a:cxnLst/>
              <a:rect l="l" t="t" r="r" b="b"/>
              <a:pathLst>
                <a:path w="75991" h="89275" extrusionOk="0">
                  <a:moveTo>
                    <a:pt x="18406" y="89237"/>
                  </a:moveTo>
                  <a:cubicBezTo>
                    <a:pt x="18406" y="89237"/>
                    <a:pt x="55147" y="91139"/>
                    <a:pt x="75991" y="68231"/>
                  </a:cubicBezTo>
                  <a:lnTo>
                    <a:pt x="53338" y="20704"/>
                  </a:lnTo>
                  <a:cubicBezTo>
                    <a:pt x="53338" y="20704"/>
                    <a:pt x="42963" y="-5436"/>
                    <a:pt x="18501" y="1028"/>
                  </a:cubicBezTo>
                  <a:cubicBezTo>
                    <a:pt x="-5960" y="7491"/>
                    <a:pt x="-6341" y="42186"/>
                    <a:pt x="18406" y="8923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 name="Google Shape;1133;p24">
              <a:extLst>
                <a:ext uri="{FF2B5EF4-FFF2-40B4-BE49-F238E27FC236}">
                  <a16:creationId xmlns:a16="http://schemas.microsoft.com/office/drawing/2014/main" id="{D67D4C2F-45ED-47BB-B18F-4119DCAF36E0}"/>
                </a:ext>
              </a:extLst>
            </p:cNvPr>
            <p:cNvSpPr/>
            <p:nvPr/>
          </p:nvSpPr>
          <p:spPr>
            <a:xfrm>
              <a:off x="2246717" y="2802864"/>
              <a:ext cx="61392" cy="64630"/>
            </a:xfrm>
            <a:custGeom>
              <a:avLst/>
              <a:gdLst/>
              <a:ahLst/>
              <a:cxnLst/>
              <a:rect l="l" t="t" r="r" b="b"/>
              <a:pathLst>
                <a:path w="61392" h="64630" extrusionOk="0">
                  <a:moveTo>
                    <a:pt x="0" y="469"/>
                  </a:moveTo>
                  <a:cubicBezTo>
                    <a:pt x="0" y="469"/>
                    <a:pt x="29792" y="-9036"/>
                    <a:pt x="61392" y="57501"/>
                  </a:cubicBezTo>
                  <a:lnTo>
                    <a:pt x="49590" y="64630"/>
                  </a:lnTo>
                  <a:cubicBezTo>
                    <a:pt x="49590" y="64630"/>
                    <a:pt x="18465" y="17294"/>
                    <a:pt x="0" y="469"/>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 name="Google Shape;1134;p24">
              <a:extLst>
                <a:ext uri="{FF2B5EF4-FFF2-40B4-BE49-F238E27FC236}">
                  <a16:creationId xmlns:a16="http://schemas.microsoft.com/office/drawing/2014/main" id="{D6B5C18A-6A3A-418D-952D-34871A715175}"/>
                </a:ext>
              </a:extLst>
            </p:cNvPr>
            <p:cNvSpPr/>
            <p:nvPr/>
          </p:nvSpPr>
          <p:spPr>
            <a:xfrm>
              <a:off x="2092047" y="1119152"/>
              <a:ext cx="668082" cy="515307"/>
            </a:xfrm>
            <a:custGeom>
              <a:avLst/>
              <a:gdLst/>
              <a:ahLst/>
              <a:cxnLst/>
              <a:rect l="l" t="t" r="r" b="b"/>
              <a:pathLst>
                <a:path w="668082" h="515307" extrusionOk="0">
                  <a:moveTo>
                    <a:pt x="668083" y="310182"/>
                  </a:moveTo>
                  <a:lnTo>
                    <a:pt x="141345" y="6010"/>
                  </a:lnTo>
                  <a:lnTo>
                    <a:pt x="139346" y="4869"/>
                  </a:lnTo>
                  <a:lnTo>
                    <a:pt x="139346" y="4869"/>
                  </a:lnTo>
                  <a:cubicBezTo>
                    <a:pt x="124498" y="-3020"/>
                    <a:pt x="104415" y="-1594"/>
                    <a:pt x="82237" y="11143"/>
                  </a:cubicBezTo>
                  <a:cubicBezTo>
                    <a:pt x="36835" y="37378"/>
                    <a:pt x="0" y="101064"/>
                    <a:pt x="0" y="153723"/>
                  </a:cubicBezTo>
                  <a:cubicBezTo>
                    <a:pt x="0" y="180814"/>
                    <a:pt x="9994" y="199539"/>
                    <a:pt x="25890" y="207619"/>
                  </a:cubicBezTo>
                  <a:lnTo>
                    <a:pt x="559765" y="515307"/>
                  </a:ln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 name="Google Shape;1135;p24">
              <a:extLst>
                <a:ext uri="{FF2B5EF4-FFF2-40B4-BE49-F238E27FC236}">
                  <a16:creationId xmlns:a16="http://schemas.microsoft.com/office/drawing/2014/main" id="{3119F774-EBBC-48DE-90B3-F9071661D47E}"/>
                </a:ext>
              </a:extLst>
            </p:cNvPr>
            <p:cNvSpPr/>
            <p:nvPr/>
          </p:nvSpPr>
          <p:spPr>
            <a:xfrm rot="-3598236">
              <a:off x="2590249" y="1465200"/>
              <a:ext cx="232417" cy="133906"/>
            </a:xfrm>
            <a:custGeom>
              <a:avLst/>
              <a:gdLst/>
              <a:ahLst/>
              <a:cxnLst/>
              <a:rect l="l" t="t" r="r" b="b"/>
              <a:pathLst>
                <a:path w="232624" h="134025" extrusionOk="0">
                  <a:moveTo>
                    <a:pt x="232625" y="67013"/>
                  </a:moveTo>
                  <a:cubicBezTo>
                    <a:pt x="232625" y="104023"/>
                    <a:pt x="180550" y="134026"/>
                    <a:pt x="116312" y="134026"/>
                  </a:cubicBezTo>
                  <a:cubicBezTo>
                    <a:pt x="52075" y="134026"/>
                    <a:pt x="0" y="104023"/>
                    <a:pt x="0" y="67013"/>
                  </a:cubicBezTo>
                  <a:cubicBezTo>
                    <a:pt x="0" y="30003"/>
                    <a:pt x="52075" y="0"/>
                    <a:pt x="116312" y="0"/>
                  </a:cubicBezTo>
                  <a:cubicBezTo>
                    <a:pt x="180550" y="0"/>
                    <a:pt x="232625" y="30003"/>
                    <a:pt x="232625" y="67013"/>
                  </a:cubicBezTo>
                  <a:close/>
                </a:path>
              </a:pathLst>
            </a:custGeom>
            <a:solidFill>
              <a:srgbClr val="616E8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 name="Google Shape;1136;p24">
              <a:extLst>
                <a:ext uri="{FF2B5EF4-FFF2-40B4-BE49-F238E27FC236}">
                  <a16:creationId xmlns:a16="http://schemas.microsoft.com/office/drawing/2014/main" id="{72C312FC-5C1B-4243-B635-BC70850E8CA6}"/>
                </a:ext>
              </a:extLst>
            </p:cNvPr>
            <p:cNvSpPr/>
            <p:nvPr/>
          </p:nvSpPr>
          <p:spPr>
            <a:xfrm>
              <a:off x="2667422" y="1490358"/>
              <a:ext cx="274409" cy="269191"/>
            </a:xfrm>
            <a:custGeom>
              <a:avLst/>
              <a:gdLst/>
              <a:ahLst/>
              <a:cxnLst/>
              <a:rect l="l" t="t" r="r" b="b"/>
              <a:pathLst>
                <a:path w="274409" h="269191" extrusionOk="0">
                  <a:moveTo>
                    <a:pt x="274410" y="269192"/>
                  </a:moveTo>
                  <a:lnTo>
                    <a:pt x="0" y="111023"/>
                  </a:lnTo>
                  <a:lnTo>
                    <a:pt x="0" y="0"/>
                  </a:lnTo>
                  <a:lnTo>
                    <a:pt x="274410" y="158264"/>
                  </a:lnTo>
                  <a:lnTo>
                    <a:pt x="274410" y="269192"/>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 name="Google Shape;1137;p24">
              <a:extLst>
                <a:ext uri="{FF2B5EF4-FFF2-40B4-BE49-F238E27FC236}">
                  <a16:creationId xmlns:a16="http://schemas.microsoft.com/office/drawing/2014/main" id="{6BA4D89C-42F9-4342-B0B3-6B26D96ED9C7}"/>
                </a:ext>
              </a:extLst>
            </p:cNvPr>
            <p:cNvSpPr/>
            <p:nvPr/>
          </p:nvSpPr>
          <p:spPr>
            <a:xfrm>
              <a:off x="2667422" y="1454143"/>
              <a:ext cx="337610" cy="194669"/>
            </a:xfrm>
            <a:custGeom>
              <a:avLst/>
              <a:gdLst/>
              <a:ahLst/>
              <a:cxnLst/>
              <a:rect l="l" t="t" r="r" b="b"/>
              <a:pathLst>
                <a:path w="337610" h="194669" extrusionOk="0">
                  <a:moveTo>
                    <a:pt x="274410" y="194670"/>
                  </a:moveTo>
                  <a:lnTo>
                    <a:pt x="0" y="36501"/>
                  </a:lnTo>
                  <a:lnTo>
                    <a:pt x="63201" y="0"/>
                  </a:lnTo>
                  <a:lnTo>
                    <a:pt x="337611" y="158264"/>
                  </a:lnTo>
                  <a:lnTo>
                    <a:pt x="274410" y="194670"/>
                  </a:lnTo>
                  <a:close/>
                </a:path>
              </a:pathLst>
            </a:custGeom>
            <a:solidFill>
              <a:srgbClr val="C4C7D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 name="Google Shape;1138;p24">
              <a:extLst>
                <a:ext uri="{FF2B5EF4-FFF2-40B4-BE49-F238E27FC236}">
                  <a16:creationId xmlns:a16="http://schemas.microsoft.com/office/drawing/2014/main" id="{DC933B12-48B4-4C0D-953C-8055F7A16EFD}"/>
                </a:ext>
              </a:extLst>
            </p:cNvPr>
            <p:cNvSpPr/>
            <p:nvPr/>
          </p:nvSpPr>
          <p:spPr>
            <a:xfrm rot="-1801764">
              <a:off x="2968958" y="1259916"/>
              <a:ext cx="690027" cy="1193572"/>
            </a:xfrm>
            <a:custGeom>
              <a:avLst/>
              <a:gdLst/>
              <a:ahLst/>
              <a:cxnLst/>
              <a:rect l="l" t="t" r="r" b="b"/>
              <a:pathLst>
                <a:path w="690640" h="1194633" extrusionOk="0">
                  <a:moveTo>
                    <a:pt x="690640" y="597317"/>
                  </a:moveTo>
                  <a:cubicBezTo>
                    <a:pt x="690640" y="927206"/>
                    <a:pt x="536035" y="1194633"/>
                    <a:pt x="345320" y="1194633"/>
                  </a:cubicBezTo>
                  <a:cubicBezTo>
                    <a:pt x="154605" y="1194633"/>
                    <a:pt x="0" y="927206"/>
                    <a:pt x="0" y="597317"/>
                  </a:cubicBezTo>
                  <a:cubicBezTo>
                    <a:pt x="0" y="267428"/>
                    <a:pt x="154605" y="0"/>
                    <a:pt x="345320" y="0"/>
                  </a:cubicBezTo>
                  <a:cubicBezTo>
                    <a:pt x="536035" y="0"/>
                    <a:pt x="690640" y="267428"/>
                    <a:pt x="690640" y="597317"/>
                  </a:cubicBezTo>
                  <a:close/>
                </a:path>
              </a:pathLst>
            </a:custGeom>
            <a:solidFill>
              <a:srgbClr val="3E7E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 name="Google Shape;1139;p24">
              <a:extLst>
                <a:ext uri="{FF2B5EF4-FFF2-40B4-BE49-F238E27FC236}">
                  <a16:creationId xmlns:a16="http://schemas.microsoft.com/office/drawing/2014/main" id="{6261C325-0414-48D3-88B2-4EABBB1AB4B1}"/>
                </a:ext>
              </a:extLst>
            </p:cNvPr>
            <p:cNvSpPr/>
            <p:nvPr/>
          </p:nvSpPr>
          <p:spPr>
            <a:xfrm>
              <a:off x="2858071" y="1161854"/>
              <a:ext cx="1027965" cy="1324206"/>
            </a:xfrm>
            <a:custGeom>
              <a:avLst/>
              <a:gdLst/>
              <a:ahLst/>
              <a:cxnLst/>
              <a:rect l="l" t="t" r="r" b="b"/>
              <a:pathLst>
                <a:path w="1027965" h="1324206" extrusionOk="0">
                  <a:moveTo>
                    <a:pt x="513983" y="1254422"/>
                  </a:moveTo>
                  <a:cubicBezTo>
                    <a:pt x="230816" y="1091119"/>
                    <a:pt x="0" y="692560"/>
                    <a:pt x="0" y="365955"/>
                  </a:cubicBezTo>
                  <a:cubicBezTo>
                    <a:pt x="0" y="39351"/>
                    <a:pt x="230436" y="-93439"/>
                    <a:pt x="513983" y="69863"/>
                  </a:cubicBezTo>
                  <a:cubicBezTo>
                    <a:pt x="797530" y="233165"/>
                    <a:pt x="1027966" y="631725"/>
                    <a:pt x="1027966" y="958234"/>
                  </a:cubicBezTo>
                  <a:cubicBezTo>
                    <a:pt x="1027966" y="1284744"/>
                    <a:pt x="797245" y="1417629"/>
                    <a:pt x="513983" y="1254422"/>
                  </a:cubicBezTo>
                  <a:close/>
                  <a:moveTo>
                    <a:pt x="513983" y="256929"/>
                  </a:moveTo>
                  <a:cubicBezTo>
                    <a:pt x="320192" y="145146"/>
                    <a:pt x="162571" y="236017"/>
                    <a:pt x="162571" y="459488"/>
                  </a:cubicBezTo>
                  <a:cubicBezTo>
                    <a:pt x="162571" y="682959"/>
                    <a:pt x="320192" y="955668"/>
                    <a:pt x="513983" y="1067831"/>
                  </a:cubicBezTo>
                  <a:cubicBezTo>
                    <a:pt x="707773" y="1179995"/>
                    <a:pt x="865395" y="1088648"/>
                    <a:pt x="865395" y="865272"/>
                  </a:cubicBezTo>
                  <a:cubicBezTo>
                    <a:pt x="865395" y="641896"/>
                    <a:pt x="707773" y="368617"/>
                    <a:pt x="513983" y="256929"/>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 name="Google Shape;1140;p24">
              <a:extLst>
                <a:ext uri="{FF2B5EF4-FFF2-40B4-BE49-F238E27FC236}">
                  <a16:creationId xmlns:a16="http://schemas.microsoft.com/office/drawing/2014/main" id="{80AE0253-95B7-4908-AFD8-500FF3E79A5F}"/>
                </a:ext>
              </a:extLst>
            </p:cNvPr>
            <p:cNvSpPr/>
            <p:nvPr/>
          </p:nvSpPr>
          <p:spPr>
            <a:xfrm>
              <a:off x="2800391" y="1195123"/>
              <a:ext cx="1027965" cy="1324248"/>
            </a:xfrm>
            <a:custGeom>
              <a:avLst/>
              <a:gdLst/>
              <a:ahLst/>
              <a:cxnLst/>
              <a:rect l="l" t="t" r="r" b="b"/>
              <a:pathLst>
                <a:path w="1027965" h="1324248" extrusionOk="0">
                  <a:moveTo>
                    <a:pt x="513983" y="1254422"/>
                  </a:moveTo>
                  <a:cubicBezTo>
                    <a:pt x="230721" y="1091119"/>
                    <a:pt x="0" y="692560"/>
                    <a:pt x="0" y="365955"/>
                  </a:cubicBezTo>
                  <a:cubicBezTo>
                    <a:pt x="0" y="39351"/>
                    <a:pt x="230341" y="-93439"/>
                    <a:pt x="513983" y="69863"/>
                  </a:cubicBezTo>
                  <a:cubicBezTo>
                    <a:pt x="797625" y="233165"/>
                    <a:pt x="1027966" y="631725"/>
                    <a:pt x="1027966" y="958234"/>
                  </a:cubicBezTo>
                  <a:cubicBezTo>
                    <a:pt x="1027966" y="1284744"/>
                    <a:pt x="797149" y="1417724"/>
                    <a:pt x="513983" y="1254422"/>
                  </a:cubicBezTo>
                  <a:close/>
                  <a:moveTo>
                    <a:pt x="513983" y="256929"/>
                  </a:moveTo>
                  <a:cubicBezTo>
                    <a:pt x="320192" y="145146"/>
                    <a:pt x="162571" y="236017"/>
                    <a:pt x="162571" y="459488"/>
                  </a:cubicBezTo>
                  <a:cubicBezTo>
                    <a:pt x="162571" y="682959"/>
                    <a:pt x="320192" y="955668"/>
                    <a:pt x="513983" y="1067831"/>
                  </a:cubicBezTo>
                  <a:cubicBezTo>
                    <a:pt x="707773" y="1179995"/>
                    <a:pt x="865395" y="1088648"/>
                    <a:pt x="865395" y="865272"/>
                  </a:cubicBezTo>
                  <a:cubicBezTo>
                    <a:pt x="865395" y="641896"/>
                    <a:pt x="707773" y="368617"/>
                    <a:pt x="513983" y="256929"/>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 name="Text Placeholder 2">
            <a:extLst>
              <a:ext uri="{FF2B5EF4-FFF2-40B4-BE49-F238E27FC236}">
                <a16:creationId xmlns:a16="http://schemas.microsoft.com/office/drawing/2014/main" id="{101F0263-A12A-4D51-BA75-5F5553DBB4C0}"/>
              </a:ext>
            </a:extLst>
          </p:cNvPr>
          <p:cNvSpPr>
            <a:spLocks noGrp="1"/>
          </p:cNvSpPr>
          <p:nvPr>
            <p:ph type="body" idx="3"/>
          </p:nvPr>
        </p:nvSpPr>
        <p:spPr/>
        <p:txBody>
          <a:bodyPr/>
          <a:lstStyle/>
          <a:p>
            <a:endParaRPr lang="en-US"/>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Google Shape;405;p15"/>
          <p:cNvSpPr txBox="1">
            <a:spLocks noGrp="1"/>
          </p:cNvSpPr>
          <p:nvPr>
            <p:ph type="ctrTitle"/>
          </p:nvPr>
        </p:nvSpPr>
        <p:spPr>
          <a:xfrm>
            <a:off x="844600" y="1994821"/>
            <a:ext cx="4676700" cy="11598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b="1" dirty="0"/>
              <a:t>Course Recap</a:t>
            </a:r>
            <a:endParaRPr dirty="0"/>
          </a:p>
        </p:txBody>
      </p:sp>
      <p:sp>
        <p:nvSpPr>
          <p:cNvPr id="407" name="Google Shape;407;p15"/>
          <p:cNvSpPr txBox="1"/>
          <p:nvPr/>
        </p:nvSpPr>
        <p:spPr>
          <a:xfrm>
            <a:off x="0" y="1866900"/>
            <a:ext cx="609600" cy="1420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b="1">
                <a:solidFill>
                  <a:schemeClr val="lt1"/>
                </a:solidFill>
                <a:latin typeface="Barlow"/>
                <a:ea typeface="Barlow"/>
                <a:cs typeface="Barlow"/>
                <a:sym typeface="Barlow"/>
              </a:rPr>
              <a:t>1</a:t>
            </a:r>
            <a:endParaRPr sz="3600" b="1">
              <a:solidFill>
                <a:schemeClr val="lt1"/>
              </a:solidFill>
              <a:latin typeface="Barlow"/>
              <a:ea typeface="Barlow"/>
              <a:cs typeface="Barlow"/>
              <a:sym typeface="Barlow"/>
            </a:endParaRPr>
          </a:p>
        </p:txBody>
      </p:sp>
      <p:sp>
        <p:nvSpPr>
          <p:cNvPr id="3" name="Subtitle 2">
            <a:extLst>
              <a:ext uri="{FF2B5EF4-FFF2-40B4-BE49-F238E27FC236}">
                <a16:creationId xmlns:a16="http://schemas.microsoft.com/office/drawing/2014/main" id="{E35F1821-1D36-4EDD-85C1-8624A15E01E1}"/>
              </a:ext>
            </a:extLst>
          </p:cNvPr>
          <p:cNvSpPr>
            <a:spLocks noGrp="1"/>
          </p:cNvSpPr>
          <p:nvPr>
            <p:ph type="subTitle" idx="1"/>
          </p:nvPr>
        </p:nvSpPr>
        <p:spPr/>
        <p:txBody>
          <a:bodyPr/>
          <a:lstStyle/>
          <a:p>
            <a:endParaRPr lang="en-US"/>
          </a:p>
        </p:txBody>
      </p:sp>
      <p:grpSp>
        <p:nvGrpSpPr>
          <p:cNvPr id="2" name="Google Shape;597;p17">
            <a:extLst>
              <a:ext uri="{FF2B5EF4-FFF2-40B4-BE49-F238E27FC236}">
                <a16:creationId xmlns:a16="http://schemas.microsoft.com/office/drawing/2014/main" id="{63CD28C5-9F75-D93B-5215-643EA9666C96}"/>
              </a:ext>
            </a:extLst>
          </p:cNvPr>
          <p:cNvGrpSpPr/>
          <p:nvPr/>
        </p:nvGrpSpPr>
        <p:grpSpPr>
          <a:xfrm>
            <a:off x="5930652" y="1118200"/>
            <a:ext cx="2928488" cy="3139481"/>
            <a:chOff x="2183550" y="65875"/>
            <a:chExt cx="4483981" cy="4807045"/>
          </a:xfrm>
        </p:grpSpPr>
        <p:sp>
          <p:nvSpPr>
            <p:cNvPr id="4" name="Google Shape;598;p17">
              <a:extLst>
                <a:ext uri="{FF2B5EF4-FFF2-40B4-BE49-F238E27FC236}">
                  <a16:creationId xmlns:a16="http://schemas.microsoft.com/office/drawing/2014/main" id="{4DEE174C-6640-27E9-E7B2-0EA814E4A049}"/>
                </a:ext>
              </a:extLst>
            </p:cNvPr>
            <p:cNvSpPr/>
            <p:nvPr/>
          </p:nvSpPr>
          <p:spPr>
            <a:xfrm>
              <a:off x="3889897" y="3280283"/>
              <a:ext cx="998038" cy="577710"/>
            </a:xfrm>
            <a:custGeom>
              <a:avLst/>
              <a:gdLst/>
              <a:ahLst/>
              <a:cxnLst/>
              <a:rect l="l" t="t" r="r" b="b"/>
              <a:pathLst>
                <a:path w="998038" h="577710" extrusionOk="0">
                  <a:moveTo>
                    <a:pt x="461327" y="569588"/>
                  </a:moveTo>
                  <a:lnTo>
                    <a:pt x="14055" y="310699"/>
                  </a:lnTo>
                  <a:cubicBezTo>
                    <a:pt x="-6751" y="298602"/>
                    <a:pt x="-4186" y="277552"/>
                    <a:pt x="19945" y="263645"/>
                  </a:cubicBezTo>
                  <a:lnTo>
                    <a:pt x="455437" y="11519"/>
                  </a:lnTo>
                  <a:cubicBezTo>
                    <a:pt x="479568" y="-2388"/>
                    <a:pt x="515954" y="-3912"/>
                    <a:pt x="536759" y="8090"/>
                  </a:cubicBezTo>
                  <a:lnTo>
                    <a:pt x="983936" y="266979"/>
                  </a:lnTo>
                  <a:cubicBezTo>
                    <a:pt x="1004837" y="279076"/>
                    <a:pt x="1002177" y="300126"/>
                    <a:pt x="978141" y="314033"/>
                  </a:cubicBezTo>
                  <a:lnTo>
                    <a:pt x="542554" y="566159"/>
                  </a:lnTo>
                  <a:cubicBezTo>
                    <a:pt x="518519" y="580161"/>
                    <a:pt x="482133" y="581590"/>
                    <a:pt x="461327" y="56958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 name="Google Shape;599;p17">
              <a:extLst>
                <a:ext uri="{FF2B5EF4-FFF2-40B4-BE49-F238E27FC236}">
                  <a16:creationId xmlns:a16="http://schemas.microsoft.com/office/drawing/2014/main" id="{DAA451A0-3F78-C969-30DB-FFE2E75D2107}"/>
                </a:ext>
              </a:extLst>
            </p:cNvPr>
            <p:cNvSpPr/>
            <p:nvPr/>
          </p:nvSpPr>
          <p:spPr>
            <a:xfrm>
              <a:off x="2372415" y="3694995"/>
              <a:ext cx="1795739" cy="1039558"/>
            </a:xfrm>
            <a:custGeom>
              <a:avLst/>
              <a:gdLst/>
              <a:ahLst/>
              <a:cxnLst/>
              <a:rect l="l" t="t" r="r" b="b"/>
              <a:pathLst>
                <a:path w="1795739" h="1039558" extrusionOk="0">
                  <a:moveTo>
                    <a:pt x="1781394" y="0"/>
                  </a:moveTo>
                  <a:lnTo>
                    <a:pt x="1781394" y="95"/>
                  </a:lnTo>
                  <a:lnTo>
                    <a:pt x="651623" y="653987"/>
                  </a:lnTo>
                  <a:lnTo>
                    <a:pt x="0" y="1031176"/>
                  </a:lnTo>
                  <a:lnTo>
                    <a:pt x="14440" y="1039558"/>
                  </a:lnTo>
                  <a:lnTo>
                    <a:pt x="666063" y="662273"/>
                  </a:lnTo>
                  <a:lnTo>
                    <a:pt x="1795739" y="8382"/>
                  </a:lnTo>
                  <a:lnTo>
                    <a:pt x="1795739" y="8382"/>
                  </a:lnTo>
                  <a:lnTo>
                    <a:pt x="1781394" y="0"/>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 name="Google Shape;600;p17">
              <a:extLst>
                <a:ext uri="{FF2B5EF4-FFF2-40B4-BE49-F238E27FC236}">
                  <a16:creationId xmlns:a16="http://schemas.microsoft.com/office/drawing/2014/main" id="{4037564A-A4C6-BF2B-2A9B-C4EAF85B4089}"/>
                </a:ext>
              </a:extLst>
            </p:cNvPr>
            <p:cNvSpPr/>
            <p:nvPr/>
          </p:nvSpPr>
          <p:spPr>
            <a:xfrm>
              <a:off x="3921527" y="3261804"/>
              <a:ext cx="998857" cy="577329"/>
            </a:xfrm>
            <a:custGeom>
              <a:avLst/>
              <a:gdLst/>
              <a:ahLst/>
              <a:cxnLst/>
              <a:rect l="l" t="t" r="r" b="b"/>
              <a:pathLst>
                <a:path w="998857" h="577329" extrusionOk="0">
                  <a:moveTo>
                    <a:pt x="998097" y="255644"/>
                  </a:moveTo>
                  <a:lnTo>
                    <a:pt x="976057" y="262407"/>
                  </a:lnTo>
                  <a:lnTo>
                    <a:pt x="536860" y="8090"/>
                  </a:lnTo>
                  <a:cubicBezTo>
                    <a:pt x="516054" y="-3912"/>
                    <a:pt x="479858" y="-2388"/>
                    <a:pt x="455632" y="11519"/>
                  </a:cubicBezTo>
                  <a:lnTo>
                    <a:pt x="20046" y="263645"/>
                  </a:lnTo>
                  <a:lnTo>
                    <a:pt x="19001" y="264312"/>
                  </a:lnTo>
                  <a:lnTo>
                    <a:pt x="0" y="258502"/>
                  </a:lnTo>
                  <a:lnTo>
                    <a:pt x="0" y="287077"/>
                  </a:lnTo>
                  <a:cubicBezTo>
                    <a:pt x="0" y="288125"/>
                    <a:pt x="0" y="289173"/>
                    <a:pt x="0" y="290316"/>
                  </a:cubicBezTo>
                  <a:lnTo>
                    <a:pt x="0" y="292601"/>
                  </a:lnTo>
                  <a:lnTo>
                    <a:pt x="0" y="292601"/>
                  </a:lnTo>
                  <a:cubicBezTo>
                    <a:pt x="1596" y="300307"/>
                    <a:pt x="6641" y="306841"/>
                    <a:pt x="13680" y="310318"/>
                  </a:cubicBezTo>
                  <a:lnTo>
                    <a:pt x="460953" y="569208"/>
                  </a:lnTo>
                  <a:cubicBezTo>
                    <a:pt x="481758" y="581209"/>
                    <a:pt x="517954" y="579780"/>
                    <a:pt x="542275" y="565778"/>
                  </a:cubicBezTo>
                  <a:lnTo>
                    <a:pt x="979097" y="314033"/>
                  </a:lnTo>
                  <a:cubicBezTo>
                    <a:pt x="989404" y="309413"/>
                    <a:pt x="996786" y="300012"/>
                    <a:pt x="998857" y="288887"/>
                  </a:cubicBezTo>
                  <a:lnTo>
                    <a:pt x="998857" y="288887"/>
                  </a:lnTo>
                  <a:close/>
                </a:path>
              </a:pathLst>
            </a:custGeom>
            <a:solidFill>
              <a:srgbClr val="D5D6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 name="Google Shape;601;p17">
              <a:extLst>
                <a:ext uri="{FF2B5EF4-FFF2-40B4-BE49-F238E27FC236}">
                  <a16:creationId xmlns:a16="http://schemas.microsoft.com/office/drawing/2014/main" id="{87A5A126-D46E-E21C-5052-0249D9FA7089}"/>
                </a:ext>
              </a:extLst>
            </p:cNvPr>
            <p:cNvSpPr/>
            <p:nvPr/>
          </p:nvSpPr>
          <p:spPr>
            <a:xfrm>
              <a:off x="3922039" y="3231825"/>
              <a:ext cx="998054" cy="577388"/>
            </a:xfrm>
            <a:custGeom>
              <a:avLst/>
              <a:gdLst/>
              <a:ahLst/>
              <a:cxnLst/>
              <a:rect l="l" t="t" r="r" b="b"/>
              <a:pathLst>
                <a:path w="998054" h="577388" extrusionOk="0">
                  <a:moveTo>
                    <a:pt x="461295" y="569183"/>
                  </a:moveTo>
                  <a:lnTo>
                    <a:pt x="14023" y="310674"/>
                  </a:lnTo>
                  <a:cubicBezTo>
                    <a:pt x="-6783" y="298673"/>
                    <a:pt x="-4123" y="277623"/>
                    <a:pt x="19913" y="263716"/>
                  </a:cubicBezTo>
                  <a:lnTo>
                    <a:pt x="455500" y="11589"/>
                  </a:lnTo>
                  <a:cubicBezTo>
                    <a:pt x="479536" y="-2412"/>
                    <a:pt x="515922" y="-3936"/>
                    <a:pt x="536727" y="8160"/>
                  </a:cubicBezTo>
                  <a:lnTo>
                    <a:pt x="984000" y="267050"/>
                  </a:lnTo>
                  <a:cubicBezTo>
                    <a:pt x="1004805" y="279147"/>
                    <a:pt x="1002240" y="300197"/>
                    <a:pt x="978110" y="314103"/>
                  </a:cubicBezTo>
                  <a:lnTo>
                    <a:pt x="542618" y="566230"/>
                  </a:lnTo>
                  <a:cubicBezTo>
                    <a:pt x="518487" y="579756"/>
                    <a:pt x="482101" y="581280"/>
                    <a:pt x="461295" y="569183"/>
                  </a:cubicBezTo>
                  <a:close/>
                </a:path>
              </a:pathLst>
            </a:custGeom>
            <a:solidFill>
              <a:srgbClr val="E9EA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 name="Google Shape;602;p17">
              <a:extLst>
                <a:ext uri="{FF2B5EF4-FFF2-40B4-BE49-F238E27FC236}">
                  <a16:creationId xmlns:a16="http://schemas.microsoft.com/office/drawing/2014/main" id="{3992232B-7324-469C-E0D3-7C147974C07E}"/>
                </a:ext>
              </a:extLst>
            </p:cNvPr>
            <p:cNvSpPr/>
            <p:nvPr/>
          </p:nvSpPr>
          <p:spPr>
            <a:xfrm>
              <a:off x="4231770" y="3400376"/>
              <a:ext cx="378145" cy="218912"/>
            </a:xfrm>
            <a:custGeom>
              <a:avLst/>
              <a:gdLst/>
              <a:ahLst/>
              <a:cxnLst/>
              <a:rect l="l" t="t" r="r" b="b"/>
              <a:pathLst>
                <a:path w="378145" h="218912" extrusionOk="0">
                  <a:moveTo>
                    <a:pt x="377956" y="96880"/>
                  </a:moveTo>
                  <a:lnTo>
                    <a:pt x="377956" y="58780"/>
                  </a:lnTo>
                  <a:lnTo>
                    <a:pt x="323804" y="73067"/>
                  </a:lnTo>
                  <a:lnTo>
                    <a:pt x="203341" y="3058"/>
                  </a:lnTo>
                  <a:cubicBezTo>
                    <a:pt x="193461" y="-1447"/>
                    <a:pt x="182023" y="-952"/>
                    <a:pt x="172560" y="4392"/>
                  </a:cubicBezTo>
                  <a:lnTo>
                    <a:pt x="55422" y="72210"/>
                  </a:lnTo>
                  <a:lnTo>
                    <a:pt x="36" y="57541"/>
                  </a:lnTo>
                  <a:lnTo>
                    <a:pt x="36" y="98594"/>
                  </a:lnTo>
                  <a:lnTo>
                    <a:pt x="36" y="98594"/>
                  </a:lnTo>
                  <a:lnTo>
                    <a:pt x="36" y="108119"/>
                  </a:lnTo>
                  <a:cubicBezTo>
                    <a:pt x="-12" y="108500"/>
                    <a:pt x="-12" y="108881"/>
                    <a:pt x="36" y="109262"/>
                  </a:cubicBezTo>
                  <a:lnTo>
                    <a:pt x="36" y="110215"/>
                  </a:lnTo>
                  <a:lnTo>
                    <a:pt x="36" y="110215"/>
                  </a:lnTo>
                  <a:cubicBezTo>
                    <a:pt x="644" y="113139"/>
                    <a:pt x="2572" y="115606"/>
                    <a:pt x="5261" y="116882"/>
                  </a:cubicBezTo>
                  <a:lnTo>
                    <a:pt x="174840" y="215847"/>
                  </a:lnTo>
                  <a:cubicBezTo>
                    <a:pt x="184721" y="220333"/>
                    <a:pt x="196130" y="219876"/>
                    <a:pt x="205621" y="214608"/>
                  </a:cubicBezTo>
                  <a:lnTo>
                    <a:pt x="370736" y="119358"/>
                  </a:lnTo>
                  <a:cubicBezTo>
                    <a:pt x="374621" y="117606"/>
                    <a:pt x="377395" y="114044"/>
                    <a:pt x="378146" y="109833"/>
                  </a:cubicBezTo>
                  <a:lnTo>
                    <a:pt x="378146" y="109833"/>
                  </a:lnTo>
                  <a:lnTo>
                    <a:pt x="378146" y="97261"/>
                  </a:lnTo>
                  <a:close/>
                </a:path>
              </a:pathLst>
            </a:custGeom>
            <a:solidFill>
              <a:srgbClr val="D5D6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 name="Google Shape;603;p17">
              <a:extLst>
                <a:ext uri="{FF2B5EF4-FFF2-40B4-BE49-F238E27FC236}">
                  <a16:creationId xmlns:a16="http://schemas.microsoft.com/office/drawing/2014/main" id="{0B054E7A-0D94-248A-CC89-96879C352AFF}"/>
                </a:ext>
              </a:extLst>
            </p:cNvPr>
            <p:cNvSpPr/>
            <p:nvPr/>
          </p:nvSpPr>
          <p:spPr>
            <a:xfrm>
              <a:off x="4231502" y="3348848"/>
              <a:ext cx="378432" cy="218803"/>
            </a:xfrm>
            <a:custGeom>
              <a:avLst/>
              <a:gdLst/>
              <a:ahLst/>
              <a:cxnLst/>
              <a:rect l="l" t="t" r="r" b="b"/>
              <a:pathLst>
                <a:path w="378432" h="218803" extrusionOk="0">
                  <a:moveTo>
                    <a:pt x="175108" y="215844"/>
                  </a:moveTo>
                  <a:lnTo>
                    <a:pt x="5339" y="117451"/>
                  </a:lnTo>
                  <a:cubicBezTo>
                    <a:pt x="-2547" y="112879"/>
                    <a:pt x="-1597" y="104878"/>
                    <a:pt x="7524" y="99639"/>
                  </a:cubicBezTo>
                  <a:lnTo>
                    <a:pt x="172638" y="4389"/>
                  </a:lnTo>
                  <a:cubicBezTo>
                    <a:pt x="182167" y="-992"/>
                    <a:pt x="193691" y="-1449"/>
                    <a:pt x="203609" y="3151"/>
                  </a:cubicBezTo>
                  <a:lnTo>
                    <a:pt x="373094" y="101259"/>
                  </a:lnTo>
                  <a:cubicBezTo>
                    <a:pt x="380979" y="105831"/>
                    <a:pt x="380029" y="113832"/>
                    <a:pt x="370909" y="119166"/>
                  </a:cubicBezTo>
                  <a:lnTo>
                    <a:pt x="205794" y="214416"/>
                  </a:lnTo>
                  <a:cubicBezTo>
                    <a:pt x="196360" y="219712"/>
                    <a:pt x="184988" y="220245"/>
                    <a:pt x="175108" y="215844"/>
                  </a:cubicBezTo>
                  <a:close/>
                </a:path>
              </a:pathLst>
            </a:custGeom>
            <a:solidFill>
              <a:srgbClr val="E9EA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 name="Google Shape;604;p17">
              <a:extLst>
                <a:ext uri="{FF2B5EF4-FFF2-40B4-BE49-F238E27FC236}">
                  <a16:creationId xmlns:a16="http://schemas.microsoft.com/office/drawing/2014/main" id="{9CFE5D59-BC6B-8700-8F1F-3A83837F9351}"/>
                </a:ext>
              </a:extLst>
            </p:cNvPr>
            <p:cNvSpPr/>
            <p:nvPr/>
          </p:nvSpPr>
          <p:spPr>
            <a:xfrm>
              <a:off x="3409843" y="2513133"/>
              <a:ext cx="2024410" cy="945165"/>
            </a:xfrm>
            <a:custGeom>
              <a:avLst/>
              <a:gdLst/>
              <a:ahLst/>
              <a:cxnLst/>
              <a:rect l="l" t="t" r="r" b="b"/>
              <a:pathLst>
                <a:path w="2024410" h="945165" extrusionOk="0">
                  <a:moveTo>
                    <a:pt x="1010828" y="945166"/>
                  </a:moveTo>
                  <a:lnTo>
                    <a:pt x="0" y="38005"/>
                  </a:lnTo>
                  <a:lnTo>
                    <a:pt x="2024411" y="0"/>
                  </a:lnTo>
                  <a:lnTo>
                    <a:pt x="1010828" y="945166"/>
                  </a:lnTo>
                  <a:close/>
                </a:path>
              </a:pathLst>
            </a:custGeom>
            <a:solidFill>
              <a:srgbClr val="3E7E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 name="Google Shape;605;p17">
              <a:extLst>
                <a:ext uri="{FF2B5EF4-FFF2-40B4-BE49-F238E27FC236}">
                  <a16:creationId xmlns:a16="http://schemas.microsoft.com/office/drawing/2014/main" id="{1E69839A-E82B-E187-8368-893EC315925E}"/>
                </a:ext>
              </a:extLst>
            </p:cNvPr>
            <p:cNvSpPr/>
            <p:nvPr/>
          </p:nvSpPr>
          <p:spPr>
            <a:xfrm>
              <a:off x="2963426" y="65875"/>
              <a:ext cx="2875158" cy="2882646"/>
            </a:xfrm>
            <a:custGeom>
              <a:avLst/>
              <a:gdLst/>
              <a:ahLst/>
              <a:cxnLst/>
              <a:rect l="l" t="t" r="r" b="b"/>
              <a:pathLst>
                <a:path w="2875158" h="2882646" extrusionOk="0">
                  <a:moveTo>
                    <a:pt x="2875159" y="1441323"/>
                  </a:moveTo>
                  <a:cubicBezTo>
                    <a:pt x="2875159" y="2237344"/>
                    <a:pt x="2231533" y="2882646"/>
                    <a:pt x="1437579" y="2882646"/>
                  </a:cubicBezTo>
                  <a:cubicBezTo>
                    <a:pt x="643626" y="2882646"/>
                    <a:pt x="0" y="2237344"/>
                    <a:pt x="0" y="1441323"/>
                  </a:cubicBezTo>
                  <a:cubicBezTo>
                    <a:pt x="0" y="645302"/>
                    <a:pt x="643626" y="0"/>
                    <a:pt x="1437579" y="0"/>
                  </a:cubicBezTo>
                  <a:cubicBezTo>
                    <a:pt x="2231532" y="0"/>
                    <a:pt x="2875159" y="645302"/>
                    <a:pt x="2875159" y="1441323"/>
                  </a:cubicBezTo>
                  <a:close/>
                </a:path>
              </a:pathLst>
            </a:custGeom>
            <a:solidFill>
              <a:srgbClr val="E9EA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 name="Google Shape;606;p17">
              <a:extLst>
                <a:ext uri="{FF2B5EF4-FFF2-40B4-BE49-F238E27FC236}">
                  <a16:creationId xmlns:a16="http://schemas.microsoft.com/office/drawing/2014/main" id="{B702E91F-58C3-9AE7-DED2-0CAB2B7C5012}"/>
                </a:ext>
              </a:extLst>
            </p:cNvPr>
            <p:cNvSpPr/>
            <p:nvPr/>
          </p:nvSpPr>
          <p:spPr>
            <a:xfrm>
              <a:off x="2986102" y="165506"/>
              <a:ext cx="2752826" cy="2463451"/>
            </a:xfrm>
            <a:custGeom>
              <a:avLst/>
              <a:gdLst/>
              <a:ahLst/>
              <a:cxnLst/>
              <a:rect l="l" t="t" r="r" b="b"/>
              <a:pathLst>
                <a:path w="2752826" h="2463451" extrusionOk="0">
                  <a:moveTo>
                    <a:pt x="1036794" y="484346"/>
                  </a:moveTo>
                  <a:lnTo>
                    <a:pt x="1041639" y="467297"/>
                  </a:lnTo>
                  <a:lnTo>
                    <a:pt x="1041639" y="430340"/>
                  </a:lnTo>
                  <a:cubicBezTo>
                    <a:pt x="1034789" y="431164"/>
                    <a:pt x="1027873" y="431164"/>
                    <a:pt x="1021023" y="430340"/>
                  </a:cubicBezTo>
                  <a:cubicBezTo>
                    <a:pt x="1017413" y="428720"/>
                    <a:pt x="1019883" y="418624"/>
                    <a:pt x="1019883" y="418624"/>
                  </a:cubicBezTo>
                  <a:lnTo>
                    <a:pt x="1036794" y="404051"/>
                  </a:lnTo>
                  <a:lnTo>
                    <a:pt x="1002878" y="411290"/>
                  </a:lnTo>
                  <a:lnTo>
                    <a:pt x="990717" y="430340"/>
                  </a:lnTo>
                  <a:lnTo>
                    <a:pt x="952716" y="453866"/>
                  </a:lnTo>
                  <a:lnTo>
                    <a:pt x="969722" y="463391"/>
                  </a:lnTo>
                  <a:lnTo>
                    <a:pt x="980647" y="470630"/>
                  </a:lnTo>
                  <a:lnTo>
                    <a:pt x="996988" y="473107"/>
                  </a:lnTo>
                  <a:lnTo>
                    <a:pt x="996988" y="462344"/>
                  </a:lnTo>
                  <a:cubicBezTo>
                    <a:pt x="996988" y="462344"/>
                    <a:pt x="1015988" y="457486"/>
                    <a:pt x="1020643" y="464725"/>
                  </a:cubicBezTo>
                  <a:lnTo>
                    <a:pt x="1018268" y="478155"/>
                  </a:lnTo>
                  <a:lnTo>
                    <a:pt x="1036794" y="484346"/>
                  </a:lnTo>
                  <a:close/>
                  <a:moveTo>
                    <a:pt x="616692" y="1010603"/>
                  </a:moveTo>
                  <a:cubicBezTo>
                    <a:pt x="606783" y="1006135"/>
                    <a:pt x="595440" y="1006135"/>
                    <a:pt x="585531" y="1010603"/>
                  </a:cubicBezTo>
                  <a:cubicBezTo>
                    <a:pt x="585702" y="1024414"/>
                    <a:pt x="574967" y="1035891"/>
                    <a:pt x="561211" y="1036606"/>
                  </a:cubicBezTo>
                  <a:lnTo>
                    <a:pt x="588951" y="1052132"/>
                  </a:lnTo>
                  <a:lnTo>
                    <a:pt x="616692" y="1041749"/>
                  </a:lnTo>
                  <a:lnTo>
                    <a:pt x="652983" y="1029653"/>
                  </a:lnTo>
                  <a:lnTo>
                    <a:pt x="684049" y="1052132"/>
                  </a:lnTo>
                  <a:cubicBezTo>
                    <a:pt x="707420" y="1023557"/>
                    <a:pt x="684049" y="1007078"/>
                    <a:pt x="684049" y="1007078"/>
                  </a:cubicBezTo>
                  <a:lnTo>
                    <a:pt x="616692" y="1010603"/>
                  </a:lnTo>
                  <a:close/>
                  <a:moveTo>
                    <a:pt x="1206658" y="1540478"/>
                  </a:moveTo>
                  <a:lnTo>
                    <a:pt x="1179773" y="1534763"/>
                  </a:lnTo>
                  <a:lnTo>
                    <a:pt x="1133031" y="1504950"/>
                  </a:lnTo>
                  <a:lnTo>
                    <a:pt x="1091990" y="1504950"/>
                  </a:lnTo>
                  <a:lnTo>
                    <a:pt x="1056554" y="1486567"/>
                  </a:lnTo>
                  <a:lnTo>
                    <a:pt x="1042399" y="1486567"/>
                  </a:lnTo>
                  <a:cubicBezTo>
                    <a:pt x="1042399" y="1486567"/>
                    <a:pt x="1045249" y="1466660"/>
                    <a:pt x="1040974" y="1465231"/>
                  </a:cubicBezTo>
                  <a:cubicBezTo>
                    <a:pt x="1036699" y="1463802"/>
                    <a:pt x="1005633" y="1445324"/>
                    <a:pt x="1005633" y="1445324"/>
                  </a:cubicBezTo>
                  <a:lnTo>
                    <a:pt x="981502" y="1453896"/>
                  </a:lnTo>
                  <a:lnTo>
                    <a:pt x="981502" y="1436846"/>
                  </a:lnTo>
                  <a:lnTo>
                    <a:pt x="964497" y="1429703"/>
                  </a:lnTo>
                  <a:lnTo>
                    <a:pt x="950341" y="1429703"/>
                  </a:lnTo>
                  <a:lnTo>
                    <a:pt x="951766" y="1415510"/>
                  </a:lnTo>
                  <a:cubicBezTo>
                    <a:pt x="951766" y="1415510"/>
                    <a:pt x="964497" y="1390269"/>
                    <a:pt x="957467" y="1385888"/>
                  </a:cubicBezTo>
                  <a:cubicBezTo>
                    <a:pt x="950436" y="1381506"/>
                    <a:pt x="924881" y="1324642"/>
                    <a:pt x="924881" y="1324642"/>
                  </a:cubicBezTo>
                  <a:lnTo>
                    <a:pt x="886880" y="1303306"/>
                  </a:lnTo>
                  <a:lnTo>
                    <a:pt x="845838" y="1303306"/>
                  </a:lnTo>
                  <a:lnTo>
                    <a:pt x="810403" y="1269302"/>
                  </a:lnTo>
                  <a:lnTo>
                    <a:pt x="775062" y="1240727"/>
                  </a:lnTo>
                  <a:lnTo>
                    <a:pt x="755206" y="1201007"/>
                  </a:lnTo>
                  <a:lnTo>
                    <a:pt x="733925" y="1186815"/>
                  </a:lnTo>
                  <a:cubicBezTo>
                    <a:pt x="733925" y="1186815"/>
                    <a:pt x="709890" y="1202436"/>
                    <a:pt x="704190" y="1201007"/>
                  </a:cubicBezTo>
                  <a:cubicBezTo>
                    <a:pt x="698489" y="1199579"/>
                    <a:pt x="663149" y="1186815"/>
                    <a:pt x="663149" y="1186815"/>
                  </a:cubicBezTo>
                  <a:lnTo>
                    <a:pt x="633413" y="1178338"/>
                  </a:lnTo>
                  <a:lnTo>
                    <a:pt x="596267" y="1195769"/>
                  </a:lnTo>
                  <a:lnTo>
                    <a:pt x="596267" y="1233869"/>
                  </a:lnTo>
                  <a:lnTo>
                    <a:pt x="582111" y="1224344"/>
                  </a:lnTo>
                  <a:lnTo>
                    <a:pt x="582111" y="1210056"/>
                  </a:lnTo>
                  <a:lnTo>
                    <a:pt x="594842" y="1185958"/>
                  </a:lnTo>
                  <a:lnTo>
                    <a:pt x="600542" y="1168908"/>
                  </a:lnTo>
                  <a:lnTo>
                    <a:pt x="587812" y="1163288"/>
                  </a:lnTo>
                  <a:lnTo>
                    <a:pt x="570806" y="1183100"/>
                  </a:lnTo>
                  <a:lnTo>
                    <a:pt x="528340" y="1195769"/>
                  </a:lnTo>
                  <a:lnTo>
                    <a:pt x="519790" y="1214247"/>
                  </a:lnTo>
                  <a:lnTo>
                    <a:pt x="499934" y="1232726"/>
                  </a:lnTo>
                  <a:lnTo>
                    <a:pt x="494329" y="1248347"/>
                  </a:lnTo>
                  <a:lnTo>
                    <a:pt x="463168" y="1222820"/>
                  </a:lnTo>
                  <a:cubicBezTo>
                    <a:pt x="452661" y="1228335"/>
                    <a:pt x="441773" y="1233078"/>
                    <a:pt x="430582" y="1237012"/>
                  </a:cubicBezTo>
                  <a:cubicBezTo>
                    <a:pt x="419096" y="1230897"/>
                    <a:pt x="408190" y="1223762"/>
                    <a:pt x="397996" y="1215676"/>
                  </a:cubicBezTo>
                  <a:lnTo>
                    <a:pt x="382416" y="1185863"/>
                  </a:lnTo>
                  <a:lnTo>
                    <a:pt x="390966" y="1146143"/>
                  </a:lnTo>
                  <a:lnTo>
                    <a:pt x="397996" y="1104900"/>
                  </a:lnTo>
                  <a:lnTo>
                    <a:pt x="371111" y="1087850"/>
                  </a:lnTo>
                  <a:lnTo>
                    <a:pt x="334250" y="1087850"/>
                  </a:lnTo>
                  <a:lnTo>
                    <a:pt x="305749" y="1079373"/>
                  </a:lnTo>
                  <a:lnTo>
                    <a:pt x="319049" y="1058037"/>
                  </a:lnTo>
                  <a:lnTo>
                    <a:pt x="334629" y="1026795"/>
                  </a:lnTo>
                  <a:lnTo>
                    <a:pt x="348785" y="1004126"/>
                  </a:lnTo>
                  <a:cubicBezTo>
                    <a:pt x="348785" y="1004126"/>
                    <a:pt x="352775" y="993743"/>
                    <a:pt x="357335" y="991362"/>
                  </a:cubicBezTo>
                  <a:cubicBezTo>
                    <a:pt x="375386" y="981837"/>
                    <a:pt x="357335" y="972884"/>
                    <a:pt x="357335" y="972884"/>
                  </a:cubicBezTo>
                  <a:cubicBezTo>
                    <a:pt x="357335" y="972884"/>
                    <a:pt x="319334" y="970026"/>
                    <a:pt x="313444" y="972884"/>
                  </a:cubicBezTo>
                  <a:cubicBezTo>
                    <a:pt x="307554" y="975741"/>
                    <a:pt x="292163" y="984218"/>
                    <a:pt x="292163" y="984218"/>
                  </a:cubicBezTo>
                  <a:lnTo>
                    <a:pt x="292163" y="1016889"/>
                  </a:lnTo>
                  <a:lnTo>
                    <a:pt x="263663" y="1029653"/>
                  </a:lnTo>
                  <a:lnTo>
                    <a:pt x="219771" y="1039178"/>
                  </a:lnTo>
                  <a:lnTo>
                    <a:pt x="190036" y="1009269"/>
                  </a:lnTo>
                  <a:cubicBezTo>
                    <a:pt x="185760" y="1005078"/>
                    <a:pt x="175880" y="958215"/>
                    <a:pt x="175880" y="958215"/>
                  </a:cubicBezTo>
                  <a:lnTo>
                    <a:pt x="194216" y="941165"/>
                  </a:lnTo>
                  <a:lnTo>
                    <a:pt x="202766" y="926973"/>
                  </a:lnTo>
                  <a:lnTo>
                    <a:pt x="204191" y="892874"/>
                  </a:lnTo>
                  <a:lnTo>
                    <a:pt x="222526" y="877253"/>
                  </a:lnTo>
                  <a:lnTo>
                    <a:pt x="229652" y="858774"/>
                  </a:lnTo>
                  <a:lnTo>
                    <a:pt x="250742" y="843344"/>
                  </a:lnTo>
                  <a:lnTo>
                    <a:pt x="270978" y="824770"/>
                  </a:lnTo>
                  <a:lnTo>
                    <a:pt x="289408" y="819150"/>
                  </a:lnTo>
                  <a:lnTo>
                    <a:pt x="314869" y="824770"/>
                  </a:lnTo>
                  <a:cubicBezTo>
                    <a:pt x="316294" y="815245"/>
                    <a:pt x="363035" y="819150"/>
                    <a:pt x="363035" y="819150"/>
                  </a:cubicBezTo>
                  <a:lnTo>
                    <a:pt x="381466" y="818198"/>
                  </a:lnTo>
                  <a:lnTo>
                    <a:pt x="380041" y="807815"/>
                  </a:lnTo>
                  <a:cubicBezTo>
                    <a:pt x="388591" y="800671"/>
                    <a:pt x="416902" y="807815"/>
                    <a:pt x="416902" y="807815"/>
                  </a:cubicBezTo>
                  <a:lnTo>
                    <a:pt x="454903" y="804577"/>
                  </a:lnTo>
                  <a:cubicBezTo>
                    <a:pt x="463263" y="806387"/>
                    <a:pt x="470293" y="823627"/>
                    <a:pt x="470293" y="823627"/>
                  </a:cubicBezTo>
                  <a:lnTo>
                    <a:pt x="453288" y="839248"/>
                  </a:lnTo>
                  <a:lnTo>
                    <a:pt x="464688" y="873252"/>
                  </a:lnTo>
                  <a:lnTo>
                    <a:pt x="475993" y="888873"/>
                  </a:lnTo>
                  <a:lnTo>
                    <a:pt x="471718" y="904494"/>
                  </a:lnTo>
                  <a:lnTo>
                    <a:pt x="498984" y="900494"/>
                  </a:lnTo>
                  <a:cubicBezTo>
                    <a:pt x="499427" y="891477"/>
                    <a:pt x="499871" y="882460"/>
                    <a:pt x="500314" y="873443"/>
                  </a:cubicBezTo>
                  <a:lnTo>
                    <a:pt x="501739" y="840772"/>
                  </a:lnTo>
                  <a:lnTo>
                    <a:pt x="497559" y="804958"/>
                  </a:lnTo>
                  <a:lnTo>
                    <a:pt x="523020" y="749903"/>
                  </a:lnTo>
                  <a:lnTo>
                    <a:pt x="626383" y="683228"/>
                  </a:lnTo>
                  <a:cubicBezTo>
                    <a:pt x="625908" y="675164"/>
                    <a:pt x="625432" y="667099"/>
                    <a:pt x="624957" y="659035"/>
                  </a:cubicBezTo>
                  <a:lnTo>
                    <a:pt x="631988" y="624269"/>
                  </a:lnTo>
                  <a:lnTo>
                    <a:pt x="650418" y="630650"/>
                  </a:lnTo>
                  <a:lnTo>
                    <a:pt x="683004" y="591884"/>
                  </a:lnTo>
                  <a:lnTo>
                    <a:pt x="725470" y="577787"/>
                  </a:lnTo>
                  <a:lnTo>
                    <a:pt x="750931" y="560451"/>
                  </a:lnTo>
                  <a:lnTo>
                    <a:pt x="763661" y="534829"/>
                  </a:lnTo>
                  <a:lnTo>
                    <a:pt x="810403" y="520637"/>
                  </a:lnTo>
                  <a:lnTo>
                    <a:pt x="857144" y="496538"/>
                  </a:lnTo>
                  <a:lnTo>
                    <a:pt x="835673" y="519494"/>
                  </a:lnTo>
                  <a:lnTo>
                    <a:pt x="832823" y="539401"/>
                  </a:lnTo>
                  <a:lnTo>
                    <a:pt x="858284" y="533686"/>
                  </a:lnTo>
                  <a:lnTo>
                    <a:pt x="880990" y="520922"/>
                  </a:lnTo>
                  <a:lnTo>
                    <a:pt x="900750" y="515302"/>
                  </a:lnTo>
                  <a:lnTo>
                    <a:pt x="919180" y="509588"/>
                  </a:lnTo>
                  <a:lnTo>
                    <a:pt x="924881" y="496824"/>
                  </a:lnTo>
                  <a:lnTo>
                    <a:pt x="912150" y="496824"/>
                  </a:lnTo>
                  <a:lnTo>
                    <a:pt x="892295" y="489680"/>
                  </a:lnTo>
                  <a:lnTo>
                    <a:pt x="863794" y="468440"/>
                  </a:lnTo>
                  <a:cubicBezTo>
                    <a:pt x="863196" y="463742"/>
                    <a:pt x="864734" y="459023"/>
                    <a:pt x="867974" y="455581"/>
                  </a:cubicBezTo>
                  <a:lnTo>
                    <a:pt x="880799" y="444056"/>
                  </a:lnTo>
                  <a:cubicBezTo>
                    <a:pt x="880799" y="444056"/>
                    <a:pt x="886405" y="437198"/>
                    <a:pt x="882224" y="437198"/>
                  </a:cubicBezTo>
                  <a:cubicBezTo>
                    <a:pt x="878044" y="437198"/>
                    <a:pt x="846789" y="430340"/>
                    <a:pt x="846789" y="430340"/>
                  </a:cubicBezTo>
                  <a:lnTo>
                    <a:pt x="812778" y="444056"/>
                  </a:lnTo>
                  <a:lnTo>
                    <a:pt x="793492" y="444056"/>
                  </a:lnTo>
                  <a:lnTo>
                    <a:pt x="817623" y="423005"/>
                  </a:lnTo>
                  <a:lnTo>
                    <a:pt x="844508" y="423005"/>
                  </a:lnTo>
                  <a:lnTo>
                    <a:pt x="874244" y="415862"/>
                  </a:lnTo>
                  <a:lnTo>
                    <a:pt x="935996" y="415862"/>
                  </a:lnTo>
                  <a:lnTo>
                    <a:pt x="970007" y="408718"/>
                  </a:lnTo>
                  <a:lnTo>
                    <a:pt x="994233" y="395669"/>
                  </a:lnTo>
                  <a:lnTo>
                    <a:pt x="1023968" y="392621"/>
                  </a:lnTo>
                  <a:lnTo>
                    <a:pt x="1032519" y="360712"/>
                  </a:lnTo>
                  <a:lnTo>
                    <a:pt x="1012663" y="343662"/>
                  </a:lnTo>
                  <a:lnTo>
                    <a:pt x="984162" y="328898"/>
                  </a:lnTo>
                  <a:lnTo>
                    <a:pt x="978462" y="295370"/>
                  </a:lnTo>
                  <a:lnTo>
                    <a:pt x="962882" y="261271"/>
                  </a:lnTo>
                  <a:lnTo>
                    <a:pt x="948726" y="261271"/>
                  </a:lnTo>
                  <a:lnTo>
                    <a:pt x="947301" y="279749"/>
                  </a:lnTo>
                  <a:lnTo>
                    <a:pt x="924691" y="279749"/>
                  </a:lnTo>
                  <a:lnTo>
                    <a:pt x="918991" y="291084"/>
                  </a:lnTo>
                  <a:lnTo>
                    <a:pt x="910535" y="296799"/>
                  </a:lnTo>
                  <a:lnTo>
                    <a:pt x="896380" y="299656"/>
                  </a:lnTo>
                  <a:lnTo>
                    <a:pt x="883555" y="286798"/>
                  </a:lnTo>
                  <a:lnTo>
                    <a:pt x="900560" y="268415"/>
                  </a:lnTo>
                  <a:lnTo>
                    <a:pt x="880799" y="249936"/>
                  </a:lnTo>
                  <a:lnTo>
                    <a:pt x="856669" y="237173"/>
                  </a:lnTo>
                  <a:lnTo>
                    <a:pt x="831493" y="237173"/>
                  </a:lnTo>
                  <a:lnTo>
                    <a:pt x="813063" y="242792"/>
                  </a:lnTo>
                  <a:lnTo>
                    <a:pt x="787602" y="272606"/>
                  </a:lnTo>
                  <a:lnTo>
                    <a:pt x="767746" y="289655"/>
                  </a:lnTo>
                  <a:lnTo>
                    <a:pt x="773447" y="305276"/>
                  </a:lnTo>
                  <a:lnTo>
                    <a:pt x="766226" y="328994"/>
                  </a:lnTo>
                  <a:lnTo>
                    <a:pt x="770501" y="338519"/>
                  </a:lnTo>
                  <a:lnTo>
                    <a:pt x="746371" y="347091"/>
                  </a:lnTo>
                  <a:lnTo>
                    <a:pt x="719485" y="352711"/>
                  </a:lnTo>
                  <a:lnTo>
                    <a:pt x="708180" y="349853"/>
                  </a:lnTo>
                  <a:lnTo>
                    <a:pt x="699629" y="361283"/>
                  </a:lnTo>
                  <a:lnTo>
                    <a:pt x="715210" y="393192"/>
                  </a:lnTo>
                  <a:lnTo>
                    <a:pt x="699629" y="403860"/>
                  </a:lnTo>
                  <a:lnTo>
                    <a:pt x="678444" y="403860"/>
                  </a:lnTo>
                  <a:lnTo>
                    <a:pt x="660488" y="380714"/>
                  </a:lnTo>
                  <a:lnTo>
                    <a:pt x="656213" y="367570"/>
                  </a:lnTo>
                  <a:lnTo>
                    <a:pt x="668944" y="360521"/>
                  </a:lnTo>
                  <a:lnTo>
                    <a:pt x="659443" y="343472"/>
                  </a:lnTo>
                  <a:lnTo>
                    <a:pt x="629708" y="342043"/>
                  </a:lnTo>
                  <a:lnTo>
                    <a:pt x="590091" y="317373"/>
                  </a:lnTo>
                  <a:lnTo>
                    <a:pt x="571661" y="317373"/>
                  </a:lnTo>
                  <a:lnTo>
                    <a:pt x="567386" y="302228"/>
                  </a:lnTo>
                  <a:lnTo>
                    <a:pt x="554656" y="296609"/>
                  </a:lnTo>
                  <a:lnTo>
                    <a:pt x="573086" y="275273"/>
                  </a:lnTo>
                  <a:lnTo>
                    <a:pt x="599972" y="259652"/>
                  </a:lnTo>
                  <a:lnTo>
                    <a:pt x="646713" y="242602"/>
                  </a:lnTo>
                  <a:lnTo>
                    <a:pt x="663718" y="236982"/>
                  </a:lnTo>
                  <a:lnTo>
                    <a:pt x="700485" y="228409"/>
                  </a:lnTo>
                  <a:lnTo>
                    <a:pt x="725185" y="214694"/>
                  </a:lnTo>
                  <a:lnTo>
                    <a:pt x="747796" y="194786"/>
                  </a:lnTo>
                  <a:lnTo>
                    <a:pt x="777532" y="194786"/>
                  </a:lnTo>
                  <a:lnTo>
                    <a:pt x="812968" y="185833"/>
                  </a:lnTo>
                  <a:lnTo>
                    <a:pt x="835673" y="185833"/>
                  </a:lnTo>
                  <a:lnTo>
                    <a:pt x="845174" y="159353"/>
                  </a:lnTo>
                  <a:lnTo>
                    <a:pt x="799857" y="159353"/>
                  </a:lnTo>
                  <a:lnTo>
                    <a:pt x="782852" y="172403"/>
                  </a:lnTo>
                  <a:lnTo>
                    <a:pt x="753116" y="172403"/>
                  </a:lnTo>
                  <a:cubicBezTo>
                    <a:pt x="746798" y="166154"/>
                    <a:pt x="738980" y="161657"/>
                    <a:pt x="730410" y="159353"/>
                  </a:cubicBezTo>
                  <a:lnTo>
                    <a:pt x="730410" y="148876"/>
                  </a:lnTo>
                  <a:lnTo>
                    <a:pt x="745991" y="134684"/>
                  </a:lnTo>
                  <a:lnTo>
                    <a:pt x="766226" y="119444"/>
                  </a:lnTo>
                  <a:cubicBezTo>
                    <a:pt x="773304" y="110380"/>
                    <a:pt x="779023" y="100338"/>
                    <a:pt x="783232" y="89630"/>
                  </a:cubicBezTo>
                  <a:lnTo>
                    <a:pt x="824273" y="103823"/>
                  </a:lnTo>
                  <a:lnTo>
                    <a:pt x="855339" y="102203"/>
                  </a:lnTo>
                  <a:lnTo>
                    <a:pt x="876714" y="100965"/>
                  </a:lnTo>
                  <a:lnTo>
                    <a:pt x="903600" y="102394"/>
                  </a:lnTo>
                  <a:lnTo>
                    <a:pt x="919180" y="108109"/>
                  </a:lnTo>
                  <a:cubicBezTo>
                    <a:pt x="914905" y="119444"/>
                    <a:pt x="897995" y="110966"/>
                    <a:pt x="897995" y="110966"/>
                  </a:cubicBezTo>
                  <a:lnTo>
                    <a:pt x="846979" y="116586"/>
                  </a:lnTo>
                  <a:lnTo>
                    <a:pt x="824273" y="128969"/>
                  </a:lnTo>
                  <a:lnTo>
                    <a:pt x="831398" y="113348"/>
                  </a:lnTo>
                  <a:lnTo>
                    <a:pt x="807267" y="114776"/>
                  </a:lnTo>
                  <a:lnTo>
                    <a:pt x="778767" y="133160"/>
                  </a:lnTo>
                  <a:lnTo>
                    <a:pt x="798622" y="143161"/>
                  </a:lnTo>
                  <a:lnTo>
                    <a:pt x="845364" y="143161"/>
                  </a:lnTo>
                  <a:lnTo>
                    <a:pt x="870824" y="152686"/>
                  </a:lnTo>
                  <a:lnTo>
                    <a:pt x="892105" y="144209"/>
                  </a:lnTo>
                  <a:lnTo>
                    <a:pt x="914715" y="152686"/>
                  </a:lnTo>
                  <a:lnTo>
                    <a:pt x="941696" y="161258"/>
                  </a:lnTo>
                  <a:lnTo>
                    <a:pt x="909110" y="171450"/>
                  </a:lnTo>
                  <a:lnTo>
                    <a:pt x="880609" y="184880"/>
                  </a:lnTo>
                  <a:lnTo>
                    <a:pt x="852109" y="191072"/>
                  </a:lnTo>
                  <a:lnTo>
                    <a:pt x="829498" y="199549"/>
                  </a:lnTo>
                  <a:lnTo>
                    <a:pt x="838998" y="219456"/>
                  </a:lnTo>
                  <a:lnTo>
                    <a:pt x="898470" y="218027"/>
                  </a:lnTo>
                  <a:lnTo>
                    <a:pt x="935996" y="241173"/>
                  </a:lnTo>
                  <a:lnTo>
                    <a:pt x="967157" y="241173"/>
                  </a:lnTo>
                  <a:lnTo>
                    <a:pt x="968582" y="228409"/>
                  </a:lnTo>
                  <a:lnTo>
                    <a:pt x="975612" y="215646"/>
                  </a:lnTo>
                  <a:lnTo>
                    <a:pt x="989862" y="212789"/>
                  </a:lnTo>
                  <a:lnTo>
                    <a:pt x="978462" y="197168"/>
                  </a:lnTo>
                  <a:lnTo>
                    <a:pt x="974282" y="185357"/>
                  </a:lnTo>
                  <a:lnTo>
                    <a:pt x="991192" y="185357"/>
                  </a:lnTo>
                  <a:lnTo>
                    <a:pt x="1005443" y="195739"/>
                  </a:lnTo>
                  <a:cubicBezTo>
                    <a:pt x="1016748" y="204311"/>
                    <a:pt x="1040784" y="185357"/>
                    <a:pt x="1040784" y="185357"/>
                  </a:cubicBezTo>
                  <a:lnTo>
                    <a:pt x="1076220" y="171926"/>
                  </a:lnTo>
                  <a:lnTo>
                    <a:pt x="1032329" y="158877"/>
                  </a:lnTo>
                  <a:lnTo>
                    <a:pt x="1018173" y="144685"/>
                  </a:lnTo>
                  <a:cubicBezTo>
                    <a:pt x="1022353" y="136112"/>
                    <a:pt x="971432" y="123349"/>
                    <a:pt x="971432" y="123349"/>
                  </a:cubicBezTo>
                  <a:lnTo>
                    <a:pt x="931721" y="99250"/>
                  </a:lnTo>
                  <a:lnTo>
                    <a:pt x="922221" y="89249"/>
                  </a:lnTo>
                  <a:lnTo>
                    <a:pt x="888495" y="89249"/>
                  </a:lnTo>
                  <a:lnTo>
                    <a:pt x="915380" y="77914"/>
                  </a:lnTo>
                  <a:lnTo>
                    <a:pt x="981882" y="84963"/>
                  </a:lnTo>
                  <a:lnTo>
                    <a:pt x="1015893" y="77914"/>
                  </a:lnTo>
                  <a:lnTo>
                    <a:pt x="1093795" y="58007"/>
                  </a:lnTo>
                  <a:lnTo>
                    <a:pt x="1146142" y="45244"/>
                  </a:lnTo>
                  <a:lnTo>
                    <a:pt x="1184143" y="31052"/>
                  </a:lnTo>
                  <a:lnTo>
                    <a:pt x="1140157" y="24194"/>
                  </a:lnTo>
                  <a:cubicBezTo>
                    <a:pt x="1140157" y="24194"/>
                    <a:pt x="1108996" y="32766"/>
                    <a:pt x="1104721" y="32766"/>
                  </a:cubicBezTo>
                  <a:cubicBezTo>
                    <a:pt x="1100445" y="32766"/>
                    <a:pt x="1063680" y="35623"/>
                    <a:pt x="1059404" y="35623"/>
                  </a:cubicBezTo>
                  <a:lnTo>
                    <a:pt x="960222" y="35623"/>
                  </a:lnTo>
                  <a:lnTo>
                    <a:pt x="929156" y="42672"/>
                  </a:lnTo>
                  <a:lnTo>
                    <a:pt x="957657" y="49816"/>
                  </a:lnTo>
                  <a:lnTo>
                    <a:pt x="940651" y="59341"/>
                  </a:lnTo>
                  <a:lnTo>
                    <a:pt x="910915" y="59341"/>
                  </a:lnTo>
                  <a:lnTo>
                    <a:pt x="893910" y="65056"/>
                  </a:lnTo>
                  <a:lnTo>
                    <a:pt x="916520" y="48006"/>
                  </a:lnTo>
                  <a:lnTo>
                    <a:pt x="892485" y="42291"/>
                  </a:lnTo>
                  <a:lnTo>
                    <a:pt x="862749" y="49435"/>
                  </a:lnTo>
                  <a:lnTo>
                    <a:pt x="825888" y="70675"/>
                  </a:lnTo>
                  <a:lnTo>
                    <a:pt x="842893" y="76390"/>
                  </a:lnTo>
                  <a:lnTo>
                    <a:pt x="867024" y="66865"/>
                  </a:lnTo>
                  <a:lnTo>
                    <a:pt x="886785" y="71057"/>
                  </a:lnTo>
                  <a:lnTo>
                    <a:pt x="865599" y="76772"/>
                  </a:lnTo>
                  <a:lnTo>
                    <a:pt x="857049" y="88106"/>
                  </a:lnTo>
                  <a:lnTo>
                    <a:pt x="871204" y="92393"/>
                  </a:lnTo>
                  <a:lnTo>
                    <a:pt x="833203" y="95250"/>
                  </a:lnTo>
                  <a:lnTo>
                    <a:pt x="766701" y="83915"/>
                  </a:lnTo>
                  <a:lnTo>
                    <a:pt x="739816" y="116491"/>
                  </a:lnTo>
                  <a:lnTo>
                    <a:pt x="685949" y="154591"/>
                  </a:lnTo>
                  <a:lnTo>
                    <a:pt x="700105" y="165925"/>
                  </a:lnTo>
                  <a:lnTo>
                    <a:pt x="690604" y="171926"/>
                  </a:lnTo>
                  <a:lnTo>
                    <a:pt x="677874" y="178689"/>
                  </a:lnTo>
                  <a:lnTo>
                    <a:pt x="641013" y="171926"/>
                  </a:lnTo>
                  <a:lnTo>
                    <a:pt x="590091" y="185357"/>
                  </a:lnTo>
                  <a:lnTo>
                    <a:pt x="477559" y="240252"/>
                  </a:lnTo>
                  <a:cubicBezTo>
                    <a:pt x="181848" y="530352"/>
                    <a:pt x="102036" y="696627"/>
                    <a:pt x="0" y="1091502"/>
                  </a:cubicBezTo>
                  <a:lnTo>
                    <a:pt x="114699" y="1064800"/>
                  </a:lnTo>
                  <a:lnTo>
                    <a:pt x="134554" y="1086041"/>
                  </a:lnTo>
                  <a:lnTo>
                    <a:pt x="168565" y="1091756"/>
                  </a:lnTo>
                  <a:lnTo>
                    <a:pt x="191271" y="1105948"/>
                  </a:lnTo>
                  <a:lnTo>
                    <a:pt x="215306" y="1096423"/>
                  </a:lnTo>
                  <a:lnTo>
                    <a:pt x="235162" y="1116330"/>
                  </a:lnTo>
                  <a:lnTo>
                    <a:pt x="279053" y="1140428"/>
                  </a:lnTo>
                  <a:lnTo>
                    <a:pt x="321519" y="1146143"/>
                  </a:lnTo>
                  <a:lnTo>
                    <a:pt x="334250" y="1188720"/>
                  </a:lnTo>
                  <a:cubicBezTo>
                    <a:pt x="334250" y="1188720"/>
                    <a:pt x="363985" y="1215676"/>
                    <a:pt x="362750" y="1221391"/>
                  </a:cubicBezTo>
                  <a:cubicBezTo>
                    <a:pt x="361515" y="1227106"/>
                    <a:pt x="372251" y="1252633"/>
                    <a:pt x="378331" y="1252633"/>
                  </a:cubicBezTo>
                  <a:cubicBezTo>
                    <a:pt x="392505" y="1257710"/>
                    <a:pt x="406252" y="1263891"/>
                    <a:pt x="419467" y="1271111"/>
                  </a:cubicBezTo>
                  <a:lnTo>
                    <a:pt x="443503" y="1273874"/>
                  </a:lnTo>
                  <a:lnTo>
                    <a:pt x="453003" y="1252633"/>
                  </a:lnTo>
                  <a:lnTo>
                    <a:pt x="474283" y="1252633"/>
                  </a:lnTo>
                  <a:lnTo>
                    <a:pt x="474283" y="1273874"/>
                  </a:lnTo>
                  <a:lnTo>
                    <a:pt x="482834" y="1285304"/>
                  </a:lnTo>
                  <a:lnTo>
                    <a:pt x="485589" y="1317879"/>
                  </a:lnTo>
                  <a:lnTo>
                    <a:pt x="494139" y="1342073"/>
                  </a:lnTo>
                  <a:lnTo>
                    <a:pt x="479983" y="1357694"/>
                  </a:lnTo>
                  <a:lnTo>
                    <a:pt x="457278" y="1386269"/>
                  </a:lnTo>
                  <a:lnTo>
                    <a:pt x="428777" y="1425797"/>
                  </a:lnTo>
                  <a:lnTo>
                    <a:pt x="431627" y="1463897"/>
                  </a:lnTo>
                  <a:lnTo>
                    <a:pt x="424502" y="1489424"/>
                  </a:lnTo>
                  <a:lnTo>
                    <a:pt x="445782" y="1496568"/>
                  </a:lnTo>
                  <a:lnTo>
                    <a:pt x="427352" y="1522095"/>
                  </a:lnTo>
                  <a:cubicBezTo>
                    <a:pt x="431114" y="1532801"/>
                    <a:pt x="434287" y="1543707"/>
                    <a:pt x="436852" y="1554766"/>
                  </a:cubicBezTo>
                  <a:cubicBezTo>
                    <a:pt x="441251" y="1566948"/>
                    <a:pt x="446457" y="1578816"/>
                    <a:pt x="452433" y="1590294"/>
                  </a:cubicBezTo>
                  <a:lnTo>
                    <a:pt x="472288" y="1607344"/>
                  </a:lnTo>
                  <a:lnTo>
                    <a:pt x="480838" y="1635919"/>
                  </a:lnTo>
                  <a:lnTo>
                    <a:pt x="529005" y="1735265"/>
                  </a:lnTo>
                  <a:lnTo>
                    <a:pt x="562921" y="1763840"/>
                  </a:lnTo>
                  <a:lnTo>
                    <a:pt x="612512" y="1789367"/>
                  </a:lnTo>
                  <a:cubicBezTo>
                    <a:pt x="612512" y="1789367"/>
                    <a:pt x="643673" y="1823466"/>
                    <a:pt x="645098" y="1827467"/>
                  </a:cubicBezTo>
                  <a:cubicBezTo>
                    <a:pt x="646523" y="1831467"/>
                    <a:pt x="662103" y="1894142"/>
                    <a:pt x="662103" y="1894142"/>
                  </a:cubicBezTo>
                  <a:cubicBezTo>
                    <a:pt x="661882" y="1905826"/>
                    <a:pt x="661660" y="1917510"/>
                    <a:pt x="661439" y="1929194"/>
                  </a:cubicBezTo>
                  <a:lnTo>
                    <a:pt x="670939" y="1966055"/>
                  </a:lnTo>
                  <a:lnTo>
                    <a:pt x="673789" y="2007299"/>
                  </a:lnTo>
                  <a:lnTo>
                    <a:pt x="678064" y="2064449"/>
                  </a:lnTo>
                  <a:lnTo>
                    <a:pt x="692219" y="2109883"/>
                  </a:lnTo>
                  <a:lnTo>
                    <a:pt x="704950" y="2169509"/>
                  </a:lnTo>
                  <a:lnTo>
                    <a:pt x="689369" y="2189417"/>
                  </a:lnTo>
                  <a:lnTo>
                    <a:pt x="698869" y="2218849"/>
                  </a:lnTo>
                  <a:lnTo>
                    <a:pt x="710270" y="2261807"/>
                  </a:lnTo>
                  <a:lnTo>
                    <a:pt x="730030" y="2283143"/>
                  </a:lnTo>
                  <a:cubicBezTo>
                    <a:pt x="729587" y="2294509"/>
                    <a:pt x="729143" y="2305876"/>
                    <a:pt x="728700" y="2317242"/>
                  </a:cubicBezTo>
                  <a:lnTo>
                    <a:pt x="732880" y="2351246"/>
                  </a:lnTo>
                  <a:lnTo>
                    <a:pt x="820758" y="2444972"/>
                  </a:lnTo>
                  <a:lnTo>
                    <a:pt x="837668" y="2463451"/>
                  </a:lnTo>
                  <a:lnTo>
                    <a:pt x="837668" y="2419445"/>
                  </a:lnTo>
                  <a:lnTo>
                    <a:pt x="866169" y="2402967"/>
                  </a:lnTo>
                  <a:lnTo>
                    <a:pt x="866169" y="2376869"/>
                  </a:lnTo>
                  <a:lnTo>
                    <a:pt x="837668" y="2364105"/>
                  </a:lnTo>
                  <a:lnTo>
                    <a:pt x="837668" y="2344198"/>
                  </a:lnTo>
                  <a:lnTo>
                    <a:pt x="851634" y="2331434"/>
                  </a:lnTo>
                  <a:lnTo>
                    <a:pt x="865694" y="2308670"/>
                  </a:lnTo>
                  <a:lnTo>
                    <a:pt x="865694" y="2290191"/>
                  </a:lnTo>
                  <a:cubicBezTo>
                    <a:pt x="877379" y="2286000"/>
                    <a:pt x="865694" y="2273141"/>
                    <a:pt x="865694" y="2273141"/>
                  </a:cubicBezTo>
                  <a:lnTo>
                    <a:pt x="846219" y="2273141"/>
                  </a:lnTo>
                  <a:lnTo>
                    <a:pt x="844793" y="2254758"/>
                  </a:lnTo>
                  <a:lnTo>
                    <a:pt x="863224" y="2254758"/>
                  </a:lnTo>
                  <a:lnTo>
                    <a:pt x="870824" y="2266093"/>
                  </a:lnTo>
                  <a:lnTo>
                    <a:pt x="885835" y="2254758"/>
                  </a:lnTo>
                  <a:lnTo>
                    <a:pt x="874529" y="2231993"/>
                  </a:lnTo>
                  <a:cubicBezTo>
                    <a:pt x="877379" y="2224945"/>
                    <a:pt x="897235" y="2231993"/>
                    <a:pt x="897235" y="2231993"/>
                  </a:cubicBezTo>
                  <a:lnTo>
                    <a:pt x="931151" y="2212086"/>
                  </a:lnTo>
                  <a:lnTo>
                    <a:pt x="945306" y="2195132"/>
                  </a:lnTo>
                  <a:lnTo>
                    <a:pt x="945306" y="2172367"/>
                  </a:lnTo>
                  <a:lnTo>
                    <a:pt x="929156" y="2157794"/>
                  </a:lnTo>
                  <a:lnTo>
                    <a:pt x="914905" y="2135029"/>
                  </a:lnTo>
                  <a:lnTo>
                    <a:pt x="931911" y="2135029"/>
                  </a:lnTo>
                  <a:cubicBezTo>
                    <a:pt x="931911" y="2135029"/>
                    <a:pt x="957467" y="2147888"/>
                    <a:pt x="965922" y="2135029"/>
                  </a:cubicBezTo>
                  <a:cubicBezTo>
                    <a:pt x="974377" y="2122170"/>
                    <a:pt x="987202" y="2105216"/>
                    <a:pt x="987202" y="2105216"/>
                  </a:cubicBezTo>
                  <a:lnTo>
                    <a:pt x="1002783" y="2068354"/>
                  </a:lnTo>
                  <a:cubicBezTo>
                    <a:pt x="1002783" y="2068354"/>
                    <a:pt x="1032519" y="2014347"/>
                    <a:pt x="1035369" y="2010061"/>
                  </a:cubicBezTo>
                  <a:cubicBezTo>
                    <a:pt x="1038219" y="2005774"/>
                    <a:pt x="1035369" y="1952911"/>
                    <a:pt x="1035369" y="1952911"/>
                  </a:cubicBezTo>
                  <a:lnTo>
                    <a:pt x="1082110" y="1914811"/>
                  </a:lnTo>
                  <a:lnTo>
                    <a:pt x="1113271" y="1914811"/>
                  </a:lnTo>
                  <a:lnTo>
                    <a:pt x="1138732" y="1872139"/>
                  </a:lnTo>
                  <a:lnTo>
                    <a:pt x="1158587" y="1844135"/>
                  </a:lnTo>
                  <a:lnTo>
                    <a:pt x="1158587" y="1796510"/>
                  </a:lnTo>
                  <a:lnTo>
                    <a:pt x="1165617" y="1751076"/>
                  </a:lnTo>
                  <a:lnTo>
                    <a:pt x="1154502" y="1706690"/>
                  </a:lnTo>
                  <a:lnTo>
                    <a:pt x="1194118" y="1654112"/>
                  </a:lnTo>
                  <a:lnTo>
                    <a:pt x="1223854" y="1625537"/>
                  </a:lnTo>
                  <a:lnTo>
                    <a:pt x="1212549" y="1573054"/>
                  </a:lnTo>
                  <a:lnTo>
                    <a:pt x="1206658" y="1540478"/>
                  </a:lnTo>
                  <a:close/>
                  <a:moveTo>
                    <a:pt x="1522257" y="424720"/>
                  </a:moveTo>
                  <a:lnTo>
                    <a:pt x="1531757" y="430340"/>
                  </a:lnTo>
                  <a:lnTo>
                    <a:pt x="1544678" y="419100"/>
                  </a:lnTo>
                  <a:lnTo>
                    <a:pt x="1563013" y="419100"/>
                  </a:lnTo>
                  <a:lnTo>
                    <a:pt x="1579924" y="413385"/>
                  </a:lnTo>
                  <a:lnTo>
                    <a:pt x="1587524" y="402907"/>
                  </a:lnTo>
                  <a:lnTo>
                    <a:pt x="1583914" y="388430"/>
                  </a:lnTo>
                  <a:lnTo>
                    <a:pt x="1591134" y="380714"/>
                  </a:lnTo>
                  <a:cubicBezTo>
                    <a:pt x="1591989" y="368999"/>
                    <a:pt x="1573463" y="360521"/>
                    <a:pt x="1573463" y="360521"/>
                  </a:cubicBezTo>
                  <a:lnTo>
                    <a:pt x="1563013" y="360521"/>
                  </a:lnTo>
                  <a:lnTo>
                    <a:pt x="1550093" y="375476"/>
                  </a:lnTo>
                  <a:lnTo>
                    <a:pt x="1536412" y="375476"/>
                  </a:lnTo>
                  <a:lnTo>
                    <a:pt x="1531567" y="392430"/>
                  </a:lnTo>
                  <a:lnTo>
                    <a:pt x="1533562" y="405194"/>
                  </a:lnTo>
                  <a:lnTo>
                    <a:pt x="1522257" y="412242"/>
                  </a:lnTo>
                  <a:lnTo>
                    <a:pt x="1522257" y="424720"/>
                  </a:lnTo>
                  <a:close/>
                  <a:moveTo>
                    <a:pt x="1607759" y="317373"/>
                  </a:moveTo>
                  <a:lnTo>
                    <a:pt x="1593319" y="323850"/>
                  </a:lnTo>
                  <a:lnTo>
                    <a:pt x="1593319" y="345662"/>
                  </a:lnTo>
                  <a:lnTo>
                    <a:pt x="1594934" y="351282"/>
                  </a:lnTo>
                  <a:cubicBezTo>
                    <a:pt x="1595988" y="355778"/>
                    <a:pt x="1596530" y="360379"/>
                    <a:pt x="1596549" y="364998"/>
                  </a:cubicBezTo>
                  <a:lnTo>
                    <a:pt x="1606999" y="372237"/>
                  </a:lnTo>
                  <a:lnTo>
                    <a:pt x="1617450" y="378714"/>
                  </a:lnTo>
                  <a:lnTo>
                    <a:pt x="1622295" y="388239"/>
                  </a:lnTo>
                  <a:cubicBezTo>
                    <a:pt x="1622295" y="388239"/>
                    <a:pt x="1620680" y="397764"/>
                    <a:pt x="1615075" y="397764"/>
                  </a:cubicBezTo>
                  <a:lnTo>
                    <a:pt x="1602154" y="401860"/>
                  </a:lnTo>
                  <a:lnTo>
                    <a:pt x="1606999" y="410718"/>
                  </a:lnTo>
                  <a:cubicBezTo>
                    <a:pt x="1606999" y="410718"/>
                    <a:pt x="1597499" y="415576"/>
                    <a:pt x="1596549" y="419576"/>
                  </a:cubicBezTo>
                  <a:lnTo>
                    <a:pt x="1605384" y="426053"/>
                  </a:lnTo>
                  <a:lnTo>
                    <a:pt x="1597309" y="434150"/>
                  </a:lnTo>
                  <a:lnTo>
                    <a:pt x="1579639" y="434150"/>
                  </a:lnTo>
                  <a:lnTo>
                    <a:pt x="1579639" y="443675"/>
                  </a:lnTo>
                  <a:lnTo>
                    <a:pt x="1616690" y="443675"/>
                  </a:lnTo>
                  <a:lnTo>
                    <a:pt x="1631985" y="434150"/>
                  </a:lnTo>
                  <a:lnTo>
                    <a:pt x="1654501" y="438150"/>
                  </a:lnTo>
                  <a:cubicBezTo>
                    <a:pt x="1654501" y="438150"/>
                    <a:pt x="1673026" y="434150"/>
                    <a:pt x="1677016" y="434150"/>
                  </a:cubicBezTo>
                  <a:lnTo>
                    <a:pt x="1673786" y="430054"/>
                  </a:lnTo>
                  <a:lnTo>
                    <a:pt x="1679486" y="422815"/>
                  </a:lnTo>
                  <a:lnTo>
                    <a:pt x="1688322" y="412337"/>
                  </a:lnTo>
                  <a:lnTo>
                    <a:pt x="1677016" y="407765"/>
                  </a:lnTo>
                  <a:lnTo>
                    <a:pt x="1664191" y="403765"/>
                  </a:lnTo>
                  <a:lnTo>
                    <a:pt x="1665806" y="390049"/>
                  </a:lnTo>
                  <a:lnTo>
                    <a:pt x="1653646" y="380524"/>
                  </a:lnTo>
                  <a:lnTo>
                    <a:pt x="1635215" y="370427"/>
                  </a:lnTo>
                  <a:lnTo>
                    <a:pt x="1633600" y="351854"/>
                  </a:lnTo>
                  <a:lnTo>
                    <a:pt x="1635215" y="335756"/>
                  </a:lnTo>
                  <a:lnTo>
                    <a:pt x="1616215" y="335756"/>
                  </a:lnTo>
                  <a:lnTo>
                    <a:pt x="1612224" y="327660"/>
                  </a:lnTo>
                  <a:lnTo>
                    <a:pt x="1623435" y="317182"/>
                  </a:lnTo>
                  <a:lnTo>
                    <a:pt x="1607759" y="317373"/>
                  </a:lnTo>
                  <a:close/>
                  <a:moveTo>
                    <a:pt x="1713212" y="386810"/>
                  </a:moveTo>
                  <a:lnTo>
                    <a:pt x="1713212" y="380714"/>
                  </a:lnTo>
                  <a:lnTo>
                    <a:pt x="1726133" y="380714"/>
                  </a:lnTo>
                  <a:lnTo>
                    <a:pt x="1733353" y="375476"/>
                  </a:lnTo>
                  <a:lnTo>
                    <a:pt x="1733353" y="355282"/>
                  </a:lnTo>
                  <a:lnTo>
                    <a:pt x="1742853" y="350425"/>
                  </a:lnTo>
                  <a:lnTo>
                    <a:pt x="1739623" y="334328"/>
                  </a:lnTo>
                  <a:lnTo>
                    <a:pt x="1724518" y="328994"/>
                  </a:lnTo>
                  <a:lnTo>
                    <a:pt x="1702002" y="336232"/>
                  </a:lnTo>
                  <a:lnTo>
                    <a:pt x="1702002" y="348044"/>
                  </a:lnTo>
                  <a:lnTo>
                    <a:pt x="1688322" y="349663"/>
                  </a:lnTo>
                  <a:lnTo>
                    <a:pt x="1685092" y="360521"/>
                  </a:lnTo>
                  <a:lnTo>
                    <a:pt x="1694592" y="364998"/>
                  </a:lnTo>
                  <a:lnTo>
                    <a:pt x="1679296" y="373856"/>
                  </a:lnTo>
                  <a:lnTo>
                    <a:pt x="1675211" y="380714"/>
                  </a:lnTo>
                  <a:lnTo>
                    <a:pt x="1688132" y="392430"/>
                  </a:lnTo>
                  <a:lnTo>
                    <a:pt x="1713212" y="386810"/>
                  </a:lnTo>
                  <a:close/>
                  <a:moveTo>
                    <a:pt x="2524534" y="876110"/>
                  </a:moveTo>
                  <a:lnTo>
                    <a:pt x="2577736" y="904685"/>
                  </a:lnTo>
                  <a:lnTo>
                    <a:pt x="2605192" y="894017"/>
                  </a:lnTo>
                  <a:lnTo>
                    <a:pt x="2623432" y="919925"/>
                  </a:lnTo>
                  <a:lnTo>
                    <a:pt x="2672169" y="930688"/>
                  </a:lnTo>
                  <a:lnTo>
                    <a:pt x="2693449" y="941356"/>
                  </a:lnTo>
                  <a:lnTo>
                    <a:pt x="2752826" y="809593"/>
                  </a:lnTo>
                  <a:cubicBezTo>
                    <a:pt x="2662503" y="608118"/>
                    <a:pt x="2543606" y="384419"/>
                    <a:pt x="2300883" y="208344"/>
                  </a:cubicBezTo>
                  <a:lnTo>
                    <a:pt x="2251877" y="211265"/>
                  </a:lnTo>
                  <a:lnTo>
                    <a:pt x="2241237" y="232696"/>
                  </a:lnTo>
                  <a:lnTo>
                    <a:pt x="2218531" y="224219"/>
                  </a:lnTo>
                  <a:lnTo>
                    <a:pt x="2207796" y="205169"/>
                  </a:lnTo>
                  <a:lnTo>
                    <a:pt x="2186420" y="205169"/>
                  </a:lnTo>
                  <a:lnTo>
                    <a:pt x="2195920" y="214694"/>
                  </a:lnTo>
                  <a:lnTo>
                    <a:pt x="2203616" y="230029"/>
                  </a:lnTo>
                  <a:lnTo>
                    <a:pt x="2170080" y="230029"/>
                  </a:lnTo>
                  <a:lnTo>
                    <a:pt x="2170080" y="248983"/>
                  </a:lnTo>
                  <a:lnTo>
                    <a:pt x="2146139" y="245459"/>
                  </a:lnTo>
                  <a:lnTo>
                    <a:pt x="2131604" y="243269"/>
                  </a:lnTo>
                  <a:lnTo>
                    <a:pt x="2123433" y="247364"/>
                  </a:lnTo>
                  <a:lnTo>
                    <a:pt x="2131034" y="252031"/>
                  </a:lnTo>
                  <a:lnTo>
                    <a:pt x="2141579" y="254413"/>
                  </a:lnTo>
                  <a:lnTo>
                    <a:pt x="2132079" y="257937"/>
                  </a:lnTo>
                  <a:lnTo>
                    <a:pt x="2119348" y="252794"/>
                  </a:lnTo>
                  <a:lnTo>
                    <a:pt x="2103483" y="247459"/>
                  </a:lnTo>
                  <a:lnTo>
                    <a:pt x="2098733" y="236887"/>
                  </a:lnTo>
                  <a:lnTo>
                    <a:pt x="2087048" y="227362"/>
                  </a:lnTo>
                  <a:lnTo>
                    <a:pt x="2073557" y="225552"/>
                  </a:lnTo>
                  <a:lnTo>
                    <a:pt x="2064057" y="214408"/>
                  </a:lnTo>
                  <a:lnTo>
                    <a:pt x="2084768" y="216218"/>
                  </a:lnTo>
                  <a:lnTo>
                    <a:pt x="2103008" y="224409"/>
                  </a:lnTo>
                  <a:lnTo>
                    <a:pt x="2118208" y="226219"/>
                  </a:lnTo>
                  <a:cubicBezTo>
                    <a:pt x="2118208" y="226219"/>
                    <a:pt x="2127709" y="223837"/>
                    <a:pt x="2128754" y="225552"/>
                  </a:cubicBezTo>
                  <a:cubicBezTo>
                    <a:pt x="2136021" y="227877"/>
                    <a:pt x="2143498" y="229473"/>
                    <a:pt x="2151079" y="230315"/>
                  </a:cubicBezTo>
                  <a:lnTo>
                    <a:pt x="2163430" y="220790"/>
                  </a:lnTo>
                  <a:lnTo>
                    <a:pt x="2142529" y="205169"/>
                  </a:lnTo>
                  <a:lnTo>
                    <a:pt x="2105478" y="194215"/>
                  </a:lnTo>
                  <a:lnTo>
                    <a:pt x="2040306" y="185833"/>
                  </a:lnTo>
                  <a:cubicBezTo>
                    <a:pt x="2031376" y="183581"/>
                    <a:pt x="2022560" y="180879"/>
                    <a:pt x="2013895" y="177737"/>
                  </a:cubicBezTo>
                  <a:lnTo>
                    <a:pt x="1992235" y="172403"/>
                  </a:lnTo>
                  <a:lnTo>
                    <a:pt x="1944734" y="172403"/>
                  </a:lnTo>
                  <a:lnTo>
                    <a:pt x="1872531" y="185833"/>
                  </a:lnTo>
                  <a:lnTo>
                    <a:pt x="1832631" y="211265"/>
                  </a:lnTo>
                  <a:lnTo>
                    <a:pt x="1785129" y="254222"/>
                  </a:lnTo>
                  <a:lnTo>
                    <a:pt x="1741713" y="260699"/>
                  </a:lnTo>
                  <a:cubicBezTo>
                    <a:pt x="1734977" y="266327"/>
                    <a:pt x="1728631" y="272405"/>
                    <a:pt x="1722712" y="278892"/>
                  </a:cubicBezTo>
                  <a:lnTo>
                    <a:pt x="1732213" y="299561"/>
                  </a:lnTo>
                  <a:lnTo>
                    <a:pt x="1729838" y="309086"/>
                  </a:lnTo>
                  <a:lnTo>
                    <a:pt x="1736298" y="314325"/>
                  </a:lnTo>
                  <a:lnTo>
                    <a:pt x="1741048" y="323850"/>
                  </a:lnTo>
                  <a:lnTo>
                    <a:pt x="1747508" y="333375"/>
                  </a:lnTo>
                  <a:lnTo>
                    <a:pt x="1771544" y="329851"/>
                  </a:lnTo>
                  <a:lnTo>
                    <a:pt x="1797385" y="315182"/>
                  </a:lnTo>
                  <a:lnTo>
                    <a:pt x="1817335" y="325755"/>
                  </a:lnTo>
                  <a:lnTo>
                    <a:pt x="1832631" y="352235"/>
                  </a:lnTo>
                  <a:lnTo>
                    <a:pt x="1835481" y="368141"/>
                  </a:lnTo>
                  <a:lnTo>
                    <a:pt x="1853721" y="371666"/>
                  </a:lnTo>
                  <a:lnTo>
                    <a:pt x="1866071" y="361093"/>
                  </a:lnTo>
                  <a:lnTo>
                    <a:pt x="1878992" y="358140"/>
                  </a:lnTo>
                  <a:lnTo>
                    <a:pt x="1886022" y="336899"/>
                  </a:lnTo>
                  <a:lnTo>
                    <a:pt x="1887162" y="320421"/>
                  </a:lnTo>
                  <a:lnTo>
                    <a:pt x="1904833" y="315182"/>
                  </a:lnTo>
                  <a:lnTo>
                    <a:pt x="1904833" y="304324"/>
                  </a:lnTo>
                  <a:lnTo>
                    <a:pt x="1898372" y="299656"/>
                  </a:lnTo>
                  <a:lnTo>
                    <a:pt x="1890107" y="294323"/>
                  </a:lnTo>
                  <a:lnTo>
                    <a:pt x="1887162" y="275273"/>
                  </a:lnTo>
                  <a:lnTo>
                    <a:pt x="1914048" y="258223"/>
                  </a:lnTo>
                  <a:cubicBezTo>
                    <a:pt x="1914048" y="258223"/>
                    <a:pt x="1928298" y="245269"/>
                    <a:pt x="1928298" y="242983"/>
                  </a:cubicBezTo>
                  <a:cubicBezTo>
                    <a:pt x="1928298" y="240697"/>
                    <a:pt x="1935328" y="232886"/>
                    <a:pt x="1935328" y="232886"/>
                  </a:cubicBezTo>
                  <a:cubicBezTo>
                    <a:pt x="1935328" y="232886"/>
                    <a:pt x="1946539" y="233553"/>
                    <a:pt x="1950054" y="234125"/>
                  </a:cubicBezTo>
                  <a:cubicBezTo>
                    <a:pt x="1953569" y="234696"/>
                    <a:pt x="1972284" y="241173"/>
                    <a:pt x="1972284" y="241173"/>
                  </a:cubicBezTo>
                  <a:lnTo>
                    <a:pt x="1979409" y="246507"/>
                  </a:lnTo>
                  <a:lnTo>
                    <a:pt x="1957654" y="257080"/>
                  </a:lnTo>
                  <a:lnTo>
                    <a:pt x="1944829" y="270034"/>
                  </a:lnTo>
                  <a:lnTo>
                    <a:pt x="1935328" y="276511"/>
                  </a:lnTo>
                  <a:lnTo>
                    <a:pt x="1944164" y="297085"/>
                  </a:lnTo>
                  <a:lnTo>
                    <a:pt x="1967059" y="308896"/>
                  </a:lnTo>
                  <a:lnTo>
                    <a:pt x="1987580" y="304705"/>
                  </a:lnTo>
                  <a:lnTo>
                    <a:pt x="2020166" y="303086"/>
                  </a:lnTo>
                  <a:cubicBezTo>
                    <a:pt x="2020166" y="303086"/>
                    <a:pt x="2057502" y="310610"/>
                    <a:pt x="2059212" y="311849"/>
                  </a:cubicBezTo>
                  <a:cubicBezTo>
                    <a:pt x="2060922" y="313087"/>
                    <a:pt x="2048476" y="317087"/>
                    <a:pt x="2048476" y="317087"/>
                  </a:cubicBezTo>
                  <a:lnTo>
                    <a:pt x="2033941" y="321183"/>
                  </a:lnTo>
                  <a:lnTo>
                    <a:pt x="2025771" y="326517"/>
                  </a:lnTo>
                  <a:lnTo>
                    <a:pt x="2011900" y="319469"/>
                  </a:lnTo>
                  <a:cubicBezTo>
                    <a:pt x="2006305" y="315543"/>
                    <a:pt x="1999721" y="313296"/>
                    <a:pt x="1992900" y="312992"/>
                  </a:cubicBezTo>
                  <a:cubicBezTo>
                    <a:pt x="1987152" y="314112"/>
                    <a:pt x="1981728" y="316521"/>
                    <a:pt x="1977034" y="320040"/>
                  </a:cubicBezTo>
                  <a:lnTo>
                    <a:pt x="1985870" y="333566"/>
                  </a:lnTo>
                  <a:lnTo>
                    <a:pt x="1998125" y="341852"/>
                  </a:lnTo>
                  <a:cubicBezTo>
                    <a:pt x="1998125" y="341852"/>
                    <a:pt x="1992900" y="357092"/>
                    <a:pt x="1989385" y="356521"/>
                  </a:cubicBezTo>
                  <a:cubicBezTo>
                    <a:pt x="1985870" y="355949"/>
                    <a:pt x="1979885" y="345377"/>
                    <a:pt x="1979885" y="345377"/>
                  </a:cubicBezTo>
                  <a:lnTo>
                    <a:pt x="1966299" y="340043"/>
                  </a:lnTo>
                  <a:lnTo>
                    <a:pt x="1957559" y="345377"/>
                  </a:lnTo>
                  <a:lnTo>
                    <a:pt x="1958699" y="358331"/>
                  </a:lnTo>
                  <a:lnTo>
                    <a:pt x="1954899" y="376619"/>
                  </a:lnTo>
                  <a:lnTo>
                    <a:pt x="1940268" y="386144"/>
                  </a:lnTo>
                  <a:lnTo>
                    <a:pt x="1929628" y="394430"/>
                  </a:lnTo>
                  <a:lnTo>
                    <a:pt x="1915568" y="386144"/>
                  </a:lnTo>
                  <a:lnTo>
                    <a:pt x="1897422" y="391478"/>
                  </a:lnTo>
                  <a:lnTo>
                    <a:pt x="1865691" y="389668"/>
                  </a:lnTo>
                  <a:lnTo>
                    <a:pt x="1858661" y="396145"/>
                  </a:lnTo>
                  <a:lnTo>
                    <a:pt x="1847451" y="391478"/>
                  </a:lnTo>
                  <a:cubicBezTo>
                    <a:pt x="1847451" y="391478"/>
                    <a:pt x="1819900" y="392621"/>
                    <a:pt x="1818095" y="393192"/>
                  </a:cubicBezTo>
                  <a:cubicBezTo>
                    <a:pt x="1811797" y="391068"/>
                    <a:pt x="1805716" y="388324"/>
                    <a:pt x="1799950" y="385001"/>
                  </a:cubicBezTo>
                  <a:lnTo>
                    <a:pt x="1792920" y="369094"/>
                  </a:lnTo>
                  <a:lnTo>
                    <a:pt x="1801660" y="358521"/>
                  </a:lnTo>
                  <a:lnTo>
                    <a:pt x="1797575" y="353759"/>
                  </a:lnTo>
                  <a:lnTo>
                    <a:pt x="1794060" y="344996"/>
                  </a:lnTo>
                  <a:lnTo>
                    <a:pt x="1799950" y="337852"/>
                  </a:lnTo>
                  <a:lnTo>
                    <a:pt x="1791114" y="335566"/>
                  </a:lnTo>
                  <a:lnTo>
                    <a:pt x="1776484" y="350234"/>
                  </a:lnTo>
                  <a:cubicBezTo>
                    <a:pt x="1776262" y="354965"/>
                    <a:pt x="1776041" y="359696"/>
                    <a:pt x="1775819" y="364427"/>
                  </a:cubicBezTo>
                  <a:cubicBezTo>
                    <a:pt x="1775819" y="364427"/>
                    <a:pt x="1783514" y="377952"/>
                    <a:pt x="1784084" y="379667"/>
                  </a:cubicBezTo>
                  <a:cubicBezTo>
                    <a:pt x="1784521" y="383779"/>
                    <a:pt x="1784711" y="387914"/>
                    <a:pt x="1784654" y="392049"/>
                  </a:cubicBezTo>
                  <a:lnTo>
                    <a:pt x="1770024" y="397955"/>
                  </a:lnTo>
                  <a:lnTo>
                    <a:pt x="1754158" y="402622"/>
                  </a:lnTo>
                  <a:lnTo>
                    <a:pt x="1757103" y="408527"/>
                  </a:lnTo>
                  <a:lnTo>
                    <a:pt x="1773539" y="411480"/>
                  </a:lnTo>
                  <a:lnTo>
                    <a:pt x="1768219" y="421005"/>
                  </a:lnTo>
                  <a:lnTo>
                    <a:pt x="1758719" y="421577"/>
                  </a:lnTo>
                  <a:lnTo>
                    <a:pt x="1754063" y="433388"/>
                  </a:lnTo>
                  <a:lnTo>
                    <a:pt x="1751118" y="439865"/>
                  </a:lnTo>
                  <a:lnTo>
                    <a:pt x="1738198" y="436340"/>
                  </a:lnTo>
                  <a:lnTo>
                    <a:pt x="1738768" y="428054"/>
                  </a:lnTo>
                  <a:lnTo>
                    <a:pt x="1739338" y="417481"/>
                  </a:lnTo>
                  <a:lnTo>
                    <a:pt x="1734113" y="412147"/>
                  </a:lnTo>
                  <a:lnTo>
                    <a:pt x="1726418" y="420434"/>
                  </a:lnTo>
                  <a:lnTo>
                    <a:pt x="1718247" y="431006"/>
                  </a:lnTo>
                  <a:lnTo>
                    <a:pt x="1699247" y="434531"/>
                  </a:lnTo>
                  <a:lnTo>
                    <a:pt x="1690412" y="441579"/>
                  </a:lnTo>
                  <a:lnTo>
                    <a:pt x="1684522" y="454533"/>
                  </a:lnTo>
                  <a:lnTo>
                    <a:pt x="1670461" y="461010"/>
                  </a:lnTo>
                  <a:lnTo>
                    <a:pt x="1659346" y="468059"/>
                  </a:lnTo>
                  <a:lnTo>
                    <a:pt x="1642245" y="459296"/>
                  </a:lnTo>
                  <a:lnTo>
                    <a:pt x="1639965" y="463391"/>
                  </a:lnTo>
                  <a:lnTo>
                    <a:pt x="1643480" y="472154"/>
                  </a:lnTo>
                  <a:lnTo>
                    <a:pt x="1639395" y="476917"/>
                  </a:lnTo>
                  <a:lnTo>
                    <a:pt x="1617070" y="475107"/>
                  </a:lnTo>
                  <a:lnTo>
                    <a:pt x="1604719" y="473393"/>
                  </a:lnTo>
                  <a:lnTo>
                    <a:pt x="1602914" y="489871"/>
                  </a:lnTo>
                  <a:lnTo>
                    <a:pt x="1624670" y="493395"/>
                  </a:lnTo>
                  <a:lnTo>
                    <a:pt x="1635215" y="502920"/>
                  </a:lnTo>
                  <a:cubicBezTo>
                    <a:pt x="1635215" y="502920"/>
                    <a:pt x="1643480" y="512921"/>
                    <a:pt x="1645190" y="512921"/>
                  </a:cubicBezTo>
                  <a:cubicBezTo>
                    <a:pt x="1646900" y="512921"/>
                    <a:pt x="1658776" y="515874"/>
                    <a:pt x="1658776" y="515874"/>
                  </a:cubicBezTo>
                  <a:lnTo>
                    <a:pt x="1654026" y="541782"/>
                  </a:lnTo>
                  <a:lnTo>
                    <a:pt x="1643480" y="565880"/>
                  </a:lnTo>
                  <a:lnTo>
                    <a:pt x="1599399" y="565309"/>
                  </a:lnTo>
                  <a:lnTo>
                    <a:pt x="1551328" y="564166"/>
                  </a:lnTo>
                  <a:lnTo>
                    <a:pt x="1536032" y="569976"/>
                  </a:lnTo>
                  <a:lnTo>
                    <a:pt x="1531282" y="583502"/>
                  </a:lnTo>
                  <a:lnTo>
                    <a:pt x="1535462" y="597694"/>
                  </a:lnTo>
                  <a:lnTo>
                    <a:pt x="1526912" y="624269"/>
                  </a:lnTo>
                  <a:lnTo>
                    <a:pt x="1523397" y="638461"/>
                  </a:lnTo>
                  <a:cubicBezTo>
                    <a:pt x="1523416" y="643299"/>
                    <a:pt x="1523958" y="648122"/>
                    <a:pt x="1525012" y="652844"/>
                  </a:cubicBezTo>
                  <a:cubicBezTo>
                    <a:pt x="1526247" y="654558"/>
                    <a:pt x="1533277" y="666941"/>
                    <a:pt x="1533277" y="666941"/>
                  </a:cubicBezTo>
                  <a:lnTo>
                    <a:pt x="1527957" y="686943"/>
                  </a:lnTo>
                  <a:lnTo>
                    <a:pt x="1543823" y="691706"/>
                  </a:lnTo>
                  <a:lnTo>
                    <a:pt x="1570233" y="693420"/>
                  </a:lnTo>
                  <a:lnTo>
                    <a:pt x="1584294" y="701135"/>
                  </a:lnTo>
                  <a:lnTo>
                    <a:pt x="1594934" y="702850"/>
                  </a:lnTo>
                  <a:lnTo>
                    <a:pt x="1612510" y="695230"/>
                  </a:lnTo>
                  <a:lnTo>
                    <a:pt x="1638920" y="691706"/>
                  </a:lnTo>
                  <a:lnTo>
                    <a:pt x="1663621" y="671036"/>
                  </a:lnTo>
                  <a:lnTo>
                    <a:pt x="1659536" y="645795"/>
                  </a:lnTo>
                  <a:lnTo>
                    <a:pt x="1674736" y="626745"/>
                  </a:lnTo>
                  <a:lnTo>
                    <a:pt x="1707037" y="606171"/>
                  </a:lnTo>
                  <a:lnTo>
                    <a:pt x="1721098" y="601409"/>
                  </a:lnTo>
                  <a:lnTo>
                    <a:pt x="1719387" y="580263"/>
                  </a:lnTo>
                  <a:lnTo>
                    <a:pt x="1738388" y="569024"/>
                  </a:lnTo>
                  <a:lnTo>
                    <a:pt x="1757388" y="575501"/>
                  </a:lnTo>
                  <a:lnTo>
                    <a:pt x="1770309" y="568452"/>
                  </a:lnTo>
                  <a:lnTo>
                    <a:pt x="1810020" y="556260"/>
                  </a:lnTo>
                  <a:lnTo>
                    <a:pt x="1849351" y="592836"/>
                  </a:lnTo>
                  <a:lnTo>
                    <a:pt x="1903313" y="629888"/>
                  </a:lnTo>
                  <a:cubicBezTo>
                    <a:pt x="1903313" y="629888"/>
                    <a:pt x="1914523" y="652272"/>
                    <a:pt x="1915093" y="653987"/>
                  </a:cubicBezTo>
                  <a:cubicBezTo>
                    <a:pt x="1912946" y="659405"/>
                    <a:pt x="1910172" y="664553"/>
                    <a:pt x="1906828" y="669322"/>
                  </a:cubicBezTo>
                  <a:lnTo>
                    <a:pt x="1876522" y="669322"/>
                  </a:lnTo>
                  <a:lnTo>
                    <a:pt x="1865121" y="671894"/>
                  </a:lnTo>
                  <a:cubicBezTo>
                    <a:pt x="1865121" y="671894"/>
                    <a:pt x="1868637" y="680657"/>
                    <a:pt x="1870917" y="680657"/>
                  </a:cubicBezTo>
                  <a:cubicBezTo>
                    <a:pt x="1873197" y="680657"/>
                    <a:pt x="1897422" y="691896"/>
                    <a:pt x="1897422" y="691896"/>
                  </a:cubicBezTo>
                  <a:lnTo>
                    <a:pt x="1905022" y="697802"/>
                  </a:lnTo>
                  <a:lnTo>
                    <a:pt x="1909108" y="696563"/>
                  </a:lnTo>
                  <a:lnTo>
                    <a:pt x="1908538" y="685419"/>
                  </a:lnTo>
                  <a:lnTo>
                    <a:pt x="1910913" y="674846"/>
                  </a:lnTo>
                  <a:lnTo>
                    <a:pt x="1919083" y="675989"/>
                  </a:lnTo>
                  <a:cubicBezTo>
                    <a:pt x="1922417" y="672357"/>
                    <a:pt x="1925372" y="668401"/>
                    <a:pt x="1927918" y="664178"/>
                  </a:cubicBezTo>
                  <a:cubicBezTo>
                    <a:pt x="1930379" y="658963"/>
                    <a:pt x="1933105" y="653877"/>
                    <a:pt x="1936088" y="648938"/>
                  </a:cubicBezTo>
                  <a:lnTo>
                    <a:pt x="1929628" y="636556"/>
                  </a:lnTo>
                  <a:lnTo>
                    <a:pt x="1933238" y="628269"/>
                  </a:lnTo>
                  <a:lnTo>
                    <a:pt x="1942739" y="629507"/>
                  </a:lnTo>
                  <a:lnTo>
                    <a:pt x="1943879" y="641794"/>
                  </a:lnTo>
                  <a:lnTo>
                    <a:pt x="1947394" y="641794"/>
                  </a:lnTo>
                  <a:lnTo>
                    <a:pt x="1946254" y="626555"/>
                  </a:lnTo>
                  <a:lnTo>
                    <a:pt x="1936753" y="620649"/>
                  </a:lnTo>
                  <a:lnTo>
                    <a:pt x="1924023" y="612172"/>
                  </a:lnTo>
                  <a:lnTo>
                    <a:pt x="1915188" y="599313"/>
                  </a:lnTo>
                  <a:lnTo>
                    <a:pt x="1899892" y="595122"/>
                  </a:lnTo>
                  <a:lnTo>
                    <a:pt x="1882317" y="582740"/>
                  </a:lnTo>
                  <a:lnTo>
                    <a:pt x="1878232" y="568643"/>
                  </a:lnTo>
                  <a:lnTo>
                    <a:pt x="1861796" y="560451"/>
                  </a:lnTo>
                  <a:lnTo>
                    <a:pt x="1857521" y="547497"/>
                  </a:lnTo>
                  <a:lnTo>
                    <a:pt x="1862271" y="533971"/>
                  </a:lnTo>
                  <a:lnTo>
                    <a:pt x="1872816" y="532162"/>
                  </a:lnTo>
                  <a:cubicBezTo>
                    <a:pt x="1873006" y="536480"/>
                    <a:pt x="1873197" y="540798"/>
                    <a:pt x="1873387" y="545116"/>
                  </a:cubicBezTo>
                  <a:lnTo>
                    <a:pt x="1883932" y="548640"/>
                  </a:lnTo>
                  <a:lnTo>
                    <a:pt x="1891057" y="544544"/>
                  </a:lnTo>
                  <a:lnTo>
                    <a:pt x="1901603" y="563594"/>
                  </a:lnTo>
                  <a:lnTo>
                    <a:pt x="1923263" y="575882"/>
                  </a:lnTo>
                  <a:lnTo>
                    <a:pt x="1940363" y="585407"/>
                  </a:lnTo>
                  <a:lnTo>
                    <a:pt x="1950909" y="586645"/>
                  </a:lnTo>
                  <a:lnTo>
                    <a:pt x="1968484" y="605695"/>
                  </a:lnTo>
                  <a:lnTo>
                    <a:pt x="1972664" y="630365"/>
                  </a:lnTo>
                  <a:lnTo>
                    <a:pt x="2005535" y="664559"/>
                  </a:lnTo>
                  <a:lnTo>
                    <a:pt x="2010190" y="688658"/>
                  </a:lnTo>
                  <a:lnTo>
                    <a:pt x="2033656" y="705136"/>
                  </a:lnTo>
                  <a:lnTo>
                    <a:pt x="2040116" y="699802"/>
                  </a:lnTo>
                  <a:lnTo>
                    <a:pt x="2036601" y="684562"/>
                  </a:lnTo>
                  <a:lnTo>
                    <a:pt x="2049521" y="677513"/>
                  </a:lnTo>
                  <a:lnTo>
                    <a:pt x="2045436" y="666845"/>
                  </a:lnTo>
                  <a:lnTo>
                    <a:pt x="2032421" y="662369"/>
                  </a:lnTo>
                  <a:lnTo>
                    <a:pt x="2027101" y="651796"/>
                  </a:lnTo>
                  <a:lnTo>
                    <a:pt x="2029476" y="634651"/>
                  </a:lnTo>
                  <a:lnTo>
                    <a:pt x="2021876" y="625888"/>
                  </a:lnTo>
                  <a:lnTo>
                    <a:pt x="2028906" y="627031"/>
                  </a:lnTo>
                  <a:lnTo>
                    <a:pt x="2034131" y="633508"/>
                  </a:lnTo>
                  <a:lnTo>
                    <a:pt x="2042396" y="622364"/>
                  </a:lnTo>
                  <a:lnTo>
                    <a:pt x="2056457" y="622935"/>
                  </a:lnTo>
                  <a:lnTo>
                    <a:pt x="2070612" y="628841"/>
                  </a:lnTo>
                  <a:lnTo>
                    <a:pt x="2081157" y="643319"/>
                  </a:lnTo>
                  <a:lnTo>
                    <a:pt x="2091703" y="659797"/>
                  </a:lnTo>
                  <a:cubicBezTo>
                    <a:pt x="2091703" y="659797"/>
                    <a:pt x="2084673" y="663893"/>
                    <a:pt x="2084102" y="665702"/>
                  </a:cubicBezTo>
                  <a:cubicBezTo>
                    <a:pt x="2085499" y="670258"/>
                    <a:pt x="2087475" y="674613"/>
                    <a:pt x="2089993" y="678656"/>
                  </a:cubicBezTo>
                  <a:lnTo>
                    <a:pt x="2103483" y="690944"/>
                  </a:lnTo>
                  <a:lnTo>
                    <a:pt x="2114028" y="705803"/>
                  </a:lnTo>
                  <a:lnTo>
                    <a:pt x="2135119" y="705231"/>
                  </a:lnTo>
                  <a:lnTo>
                    <a:pt x="2137494" y="714756"/>
                  </a:lnTo>
                  <a:lnTo>
                    <a:pt x="2152789" y="716471"/>
                  </a:lnTo>
                  <a:lnTo>
                    <a:pt x="2167420" y="712946"/>
                  </a:lnTo>
                  <a:lnTo>
                    <a:pt x="2171600" y="703421"/>
                  </a:lnTo>
                  <a:lnTo>
                    <a:pt x="2178060" y="712280"/>
                  </a:lnTo>
                  <a:lnTo>
                    <a:pt x="2195065" y="718185"/>
                  </a:lnTo>
                  <a:lnTo>
                    <a:pt x="2209696" y="717042"/>
                  </a:lnTo>
                  <a:lnTo>
                    <a:pt x="2222046" y="703421"/>
                  </a:lnTo>
                  <a:lnTo>
                    <a:pt x="2233162" y="708184"/>
                  </a:lnTo>
                  <a:lnTo>
                    <a:pt x="2241427" y="713423"/>
                  </a:lnTo>
                  <a:lnTo>
                    <a:pt x="2238482" y="725234"/>
                  </a:lnTo>
                  <a:lnTo>
                    <a:pt x="2245797" y="749427"/>
                  </a:lnTo>
                  <a:lnTo>
                    <a:pt x="2235157" y="773906"/>
                  </a:lnTo>
                  <a:lnTo>
                    <a:pt x="2235157" y="805910"/>
                  </a:lnTo>
                  <a:lnTo>
                    <a:pt x="2171030" y="805910"/>
                  </a:lnTo>
                  <a:lnTo>
                    <a:pt x="2146709" y="815435"/>
                  </a:lnTo>
                  <a:lnTo>
                    <a:pt x="2107283" y="795719"/>
                  </a:lnTo>
                  <a:lnTo>
                    <a:pt x="2081442" y="798767"/>
                  </a:lnTo>
                  <a:lnTo>
                    <a:pt x="2037266" y="782765"/>
                  </a:lnTo>
                  <a:lnTo>
                    <a:pt x="2002305" y="782765"/>
                  </a:lnTo>
                  <a:lnTo>
                    <a:pt x="1991665" y="792290"/>
                  </a:lnTo>
                  <a:lnTo>
                    <a:pt x="1997745" y="809054"/>
                  </a:lnTo>
                  <a:lnTo>
                    <a:pt x="1984065" y="822769"/>
                  </a:lnTo>
                  <a:lnTo>
                    <a:pt x="1949009" y="801434"/>
                  </a:lnTo>
                  <a:lnTo>
                    <a:pt x="1921648" y="804482"/>
                  </a:lnTo>
                  <a:lnTo>
                    <a:pt x="1911008" y="786194"/>
                  </a:lnTo>
                  <a:lnTo>
                    <a:pt x="1869871" y="774002"/>
                  </a:lnTo>
                  <a:lnTo>
                    <a:pt x="1841371" y="760190"/>
                  </a:lnTo>
                  <a:lnTo>
                    <a:pt x="1819520" y="749427"/>
                  </a:lnTo>
                  <a:lnTo>
                    <a:pt x="1845361" y="718947"/>
                  </a:lnTo>
                  <a:lnTo>
                    <a:pt x="1837761" y="693039"/>
                  </a:lnTo>
                  <a:lnTo>
                    <a:pt x="1819520" y="682276"/>
                  </a:lnTo>
                  <a:lnTo>
                    <a:pt x="1711407" y="694563"/>
                  </a:lnTo>
                  <a:lnTo>
                    <a:pt x="1668846" y="711327"/>
                  </a:lnTo>
                  <a:lnTo>
                    <a:pt x="1641390" y="712851"/>
                  </a:lnTo>
                  <a:lnTo>
                    <a:pt x="1612890" y="723519"/>
                  </a:lnTo>
                  <a:lnTo>
                    <a:pt x="1577929" y="715899"/>
                  </a:lnTo>
                  <a:lnTo>
                    <a:pt x="1555033" y="743331"/>
                  </a:lnTo>
                  <a:lnTo>
                    <a:pt x="1527672" y="761619"/>
                  </a:lnTo>
                  <a:lnTo>
                    <a:pt x="1502971" y="813530"/>
                  </a:lnTo>
                  <a:lnTo>
                    <a:pt x="1509432" y="836390"/>
                  </a:lnTo>
                  <a:lnTo>
                    <a:pt x="1477511" y="866966"/>
                  </a:lnTo>
                  <a:lnTo>
                    <a:pt x="1445590" y="879158"/>
                  </a:lnTo>
                  <a:lnTo>
                    <a:pt x="1430389" y="907733"/>
                  </a:lnTo>
                  <a:cubicBezTo>
                    <a:pt x="1430389" y="907733"/>
                    <a:pt x="1396854" y="982504"/>
                    <a:pt x="1393814" y="988600"/>
                  </a:cubicBezTo>
                  <a:cubicBezTo>
                    <a:pt x="1390773" y="994696"/>
                    <a:pt x="1393814" y="1032891"/>
                    <a:pt x="1393814" y="1032891"/>
                  </a:cubicBezTo>
                  <a:lnTo>
                    <a:pt x="1407494" y="1077087"/>
                  </a:lnTo>
                  <a:lnTo>
                    <a:pt x="1375573" y="1151858"/>
                  </a:lnTo>
                  <a:lnTo>
                    <a:pt x="1387733" y="1188530"/>
                  </a:lnTo>
                  <a:lnTo>
                    <a:pt x="1404454" y="1222058"/>
                  </a:lnTo>
                  <a:lnTo>
                    <a:pt x="1448630" y="1284637"/>
                  </a:lnTo>
                  <a:cubicBezTo>
                    <a:pt x="1448187" y="1295114"/>
                    <a:pt x="1447743" y="1305592"/>
                    <a:pt x="1447300" y="1316069"/>
                  </a:cubicBezTo>
                  <a:lnTo>
                    <a:pt x="1538312" y="1385507"/>
                  </a:lnTo>
                  <a:lnTo>
                    <a:pt x="1599304" y="1360932"/>
                  </a:lnTo>
                  <a:lnTo>
                    <a:pt x="1658016" y="1379601"/>
                  </a:lnTo>
                  <a:lnTo>
                    <a:pt x="1730978" y="1339977"/>
                  </a:lnTo>
                  <a:cubicBezTo>
                    <a:pt x="1730978" y="1339977"/>
                    <a:pt x="1755393" y="1339977"/>
                    <a:pt x="1762994" y="1353693"/>
                  </a:cubicBezTo>
                  <a:cubicBezTo>
                    <a:pt x="1770594" y="1367409"/>
                    <a:pt x="1775154" y="1379601"/>
                    <a:pt x="1802515" y="1379601"/>
                  </a:cubicBezTo>
                  <a:cubicBezTo>
                    <a:pt x="1829875" y="1379601"/>
                    <a:pt x="1843651" y="1410176"/>
                    <a:pt x="1843651" y="1410176"/>
                  </a:cubicBezTo>
                  <a:lnTo>
                    <a:pt x="1831491" y="1445228"/>
                  </a:lnTo>
                  <a:lnTo>
                    <a:pt x="1837571" y="1463516"/>
                  </a:lnTo>
                  <a:lnTo>
                    <a:pt x="1825410" y="1492091"/>
                  </a:lnTo>
                  <a:lnTo>
                    <a:pt x="1853911" y="1551527"/>
                  </a:lnTo>
                  <a:lnTo>
                    <a:pt x="1875192" y="1597343"/>
                  </a:lnTo>
                  <a:lnTo>
                    <a:pt x="1895047" y="1641634"/>
                  </a:lnTo>
                  <a:lnTo>
                    <a:pt x="1899607" y="1698022"/>
                  </a:lnTo>
                  <a:lnTo>
                    <a:pt x="1895047" y="1730121"/>
                  </a:lnTo>
                  <a:lnTo>
                    <a:pt x="1859991" y="1791176"/>
                  </a:lnTo>
                  <a:lnTo>
                    <a:pt x="1870632" y="1885760"/>
                  </a:lnTo>
                  <a:lnTo>
                    <a:pt x="1882792" y="1907095"/>
                  </a:lnTo>
                  <a:lnTo>
                    <a:pt x="1878232" y="1922336"/>
                  </a:lnTo>
                  <a:lnTo>
                    <a:pt x="1899607" y="1945291"/>
                  </a:lnTo>
                  <a:lnTo>
                    <a:pt x="1913288" y="1998631"/>
                  </a:lnTo>
                  <a:lnTo>
                    <a:pt x="1901127" y="2049018"/>
                  </a:lnTo>
                  <a:lnTo>
                    <a:pt x="1919368" y="2087118"/>
                  </a:lnTo>
                  <a:cubicBezTo>
                    <a:pt x="1919368" y="2087118"/>
                    <a:pt x="1936088" y="2128361"/>
                    <a:pt x="1937608" y="2132933"/>
                  </a:cubicBezTo>
                  <a:cubicBezTo>
                    <a:pt x="1939128" y="2137505"/>
                    <a:pt x="1949769" y="2152745"/>
                    <a:pt x="1948249" y="2160365"/>
                  </a:cubicBezTo>
                  <a:cubicBezTo>
                    <a:pt x="1946729" y="2167985"/>
                    <a:pt x="1942169" y="2187893"/>
                    <a:pt x="1942169" y="2187893"/>
                  </a:cubicBezTo>
                  <a:lnTo>
                    <a:pt x="1948249" y="2218373"/>
                  </a:lnTo>
                  <a:lnTo>
                    <a:pt x="2025866" y="2218373"/>
                  </a:lnTo>
                  <a:lnTo>
                    <a:pt x="2062442" y="2206181"/>
                  </a:lnTo>
                  <a:lnTo>
                    <a:pt x="2152219" y="2114645"/>
                  </a:lnTo>
                  <a:cubicBezTo>
                    <a:pt x="2160428" y="2104920"/>
                    <a:pt x="2168037" y="2094709"/>
                    <a:pt x="2175020" y="2084070"/>
                  </a:cubicBezTo>
                  <a:cubicBezTo>
                    <a:pt x="2176540" y="2079498"/>
                    <a:pt x="2188700" y="2023110"/>
                    <a:pt x="2188700" y="2023110"/>
                  </a:cubicBezTo>
                  <a:lnTo>
                    <a:pt x="2252637" y="1997107"/>
                  </a:lnTo>
                  <a:lnTo>
                    <a:pt x="2252637" y="1947291"/>
                  </a:lnTo>
                  <a:lnTo>
                    <a:pt x="2238957" y="1907572"/>
                  </a:lnTo>
                  <a:lnTo>
                    <a:pt x="2272398" y="1875568"/>
                  </a:lnTo>
                  <a:lnTo>
                    <a:pt x="2362270" y="1823657"/>
                  </a:lnTo>
                  <a:lnTo>
                    <a:pt x="2369870" y="1783937"/>
                  </a:lnTo>
                  <a:lnTo>
                    <a:pt x="2369870" y="1715357"/>
                  </a:lnTo>
                  <a:lnTo>
                    <a:pt x="2353055" y="1663446"/>
                  </a:lnTo>
                  <a:lnTo>
                    <a:pt x="2357615" y="1631442"/>
                  </a:lnTo>
                  <a:lnTo>
                    <a:pt x="2342035" y="1617631"/>
                  </a:lnTo>
                  <a:lnTo>
                    <a:pt x="2371010" y="1574959"/>
                  </a:lnTo>
                  <a:lnTo>
                    <a:pt x="2381651" y="1518476"/>
                  </a:lnTo>
                  <a:lnTo>
                    <a:pt x="2424212" y="1492568"/>
                  </a:lnTo>
                  <a:lnTo>
                    <a:pt x="2433712" y="1466564"/>
                  </a:lnTo>
                  <a:lnTo>
                    <a:pt x="2511329" y="1385888"/>
                  </a:lnTo>
                  <a:lnTo>
                    <a:pt x="2535745" y="1309116"/>
                  </a:lnTo>
                  <a:lnTo>
                    <a:pt x="2558546" y="1266730"/>
                  </a:lnTo>
                  <a:lnTo>
                    <a:pt x="2558546" y="1220915"/>
                  </a:lnTo>
                  <a:lnTo>
                    <a:pt x="2537265" y="1213295"/>
                  </a:lnTo>
                  <a:lnTo>
                    <a:pt x="2512849" y="1233107"/>
                  </a:lnTo>
                  <a:lnTo>
                    <a:pt x="2479408" y="1236155"/>
                  </a:lnTo>
                  <a:lnTo>
                    <a:pt x="2444447" y="1245680"/>
                  </a:lnTo>
                  <a:lnTo>
                    <a:pt x="2415472" y="1227296"/>
                  </a:lnTo>
                  <a:lnTo>
                    <a:pt x="2418511" y="1204436"/>
                  </a:lnTo>
                  <a:lnTo>
                    <a:pt x="2382031" y="1163288"/>
                  </a:lnTo>
                  <a:lnTo>
                    <a:pt x="2345454" y="1141857"/>
                  </a:lnTo>
                  <a:lnTo>
                    <a:pt x="2328734" y="1086993"/>
                  </a:lnTo>
                  <a:lnTo>
                    <a:pt x="2293013" y="1052894"/>
                  </a:lnTo>
                  <a:lnTo>
                    <a:pt x="2289973" y="1010221"/>
                  </a:lnTo>
                  <a:lnTo>
                    <a:pt x="2264037" y="972121"/>
                  </a:lnTo>
                  <a:lnTo>
                    <a:pt x="2232116" y="900494"/>
                  </a:lnTo>
                  <a:lnTo>
                    <a:pt x="2198581" y="866966"/>
                  </a:lnTo>
                  <a:lnTo>
                    <a:pt x="2195540" y="839438"/>
                  </a:lnTo>
                  <a:lnTo>
                    <a:pt x="2209316" y="845630"/>
                  </a:lnTo>
                  <a:lnTo>
                    <a:pt x="2224516" y="857821"/>
                  </a:lnTo>
                  <a:lnTo>
                    <a:pt x="2230596" y="880682"/>
                  </a:lnTo>
                  <a:cubicBezTo>
                    <a:pt x="2242757" y="880682"/>
                    <a:pt x="2247317" y="857821"/>
                    <a:pt x="2247317" y="857821"/>
                  </a:cubicBezTo>
                  <a:lnTo>
                    <a:pt x="2257957" y="880682"/>
                  </a:lnTo>
                  <a:lnTo>
                    <a:pt x="2268597" y="909257"/>
                  </a:lnTo>
                  <a:lnTo>
                    <a:pt x="2302133" y="959644"/>
                  </a:lnTo>
                  <a:lnTo>
                    <a:pt x="2320374" y="962692"/>
                  </a:lnTo>
                  <a:lnTo>
                    <a:pt x="2341654" y="1006983"/>
                  </a:lnTo>
                  <a:lnTo>
                    <a:pt x="2340134" y="1026795"/>
                  </a:lnTo>
                  <a:lnTo>
                    <a:pt x="2401031" y="1089374"/>
                  </a:lnTo>
                  <a:lnTo>
                    <a:pt x="2411671" y="1147286"/>
                  </a:lnTo>
                  <a:lnTo>
                    <a:pt x="2422312" y="1173290"/>
                  </a:lnTo>
                  <a:lnTo>
                    <a:pt x="2442167" y="1193102"/>
                  </a:lnTo>
                  <a:lnTo>
                    <a:pt x="2533465" y="1168718"/>
                  </a:lnTo>
                  <a:lnTo>
                    <a:pt x="2550185" y="1153382"/>
                  </a:lnTo>
                  <a:lnTo>
                    <a:pt x="2589706" y="1141190"/>
                  </a:lnTo>
                  <a:lnTo>
                    <a:pt x="2589706" y="1122902"/>
                  </a:lnTo>
                  <a:lnTo>
                    <a:pt x="2635403" y="1092422"/>
                  </a:lnTo>
                  <a:lnTo>
                    <a:pt x="2654403" y="1056989"/>
                  </a:lnTo>
                  <a:lnTo>
                    <a:pt x="2665423" y="1038987"/>
                  </a:lnTo>
                  <a:lnTo>
                    <a:pt x="2680719" y="1017651"/>
                  </a:lnTo>
                  <a:lnTo>
                    <a:pt x="2655543" y="982885"/>
                  </a:lnTo>
                  <a:lnTo>
                    <a:pt x="2620392" y="953071"/>
                  </a:lnTo>
                  <a:lnTo>
                    <a:pt x="2609182" y="924496"/>
                  </a:lnTo>
                  <a:lnTo>
                    <a:pt x="2596262" y="927544"/>
                  </a:lnTo>
                  <a:lnTo>
                    <a:pt x="2586761" y="954977"/>
                  </a:lnTo>
                  <a:lnTo>
                    <a:pt x="2551800" y="964502"/>
                  </a:lnTo>
                  <a:lnTo>
                    <a:pt x="2533560" y="952310"/>
                  </a:lnTo>
                  <a:lnTo>
                    <a:pt x="2527479" y="926402"/>
                  </a:lnTo>
                  <a:lnTo>
                    <a:pt x="2515319" y="929450"/>
                  </a:lnTo>
                  <a:lnTo>
                    <a:pt x="2496984" y="895826"/>
                  </a:lnTo>
                  <a:lnTo>
                    <a:pt x="2480263" y="886301"/>
                  </a:lnTo>
                  <a:lnTo>
                    <a:pt x="2458983" y="851249"/>
                  </a:lnTo>
                  <a:lnTo>
                    <a:pt x="2474183" y="834390"/>
                  </a:lnTo>
                  <a:lnTo>
                    <a:pt x="2524534" y="876110"/>
                  </a:lnTo>
                  <a:close/>
                  <a:moveTo>
                    <a:pt x="1812015" y="651510"/>
                  </a:moveTo>
                  <a:lnTo>
                    <a:pt x="1815245" y="636937"/>
                  </a:lnTo>
                  <a:lnTo>
                    <a:pt x="1815245" y="615982"/>
                  </a:lnTo>
                  <a:cubicBezTo>
                    <a:pt x="1811948" y="613046"/>
                    <a:pt x="1807901" y="611098"/>
                    <a:pt x="1803560" y="610362"/>
                  </a:cubicBezTo>
                  <a:cubicBezTo>
                    <a:pt x="1800444" y="610367"/>
                    <a:pt x="1797432" y="611519"/>
                    <a:pt x="1795104" y="613601"/>
                  </a:cubicBezTo>
                  <a:lnTo>
                    <a:pt x="1795104" y="636937"/>
                  </a:lnTo>
                  <a:cubicBezTo>
                    <a:pt x="1795921" y="641759"/>
                    <a:pt x="1795921" y="646688"/>
                    <a:pt x="1795104" y="651510"/>
                  </a:cubicBezTo>
                  <a:lnTo>
                    <a:pt x="1812015" y="651510"/>
                  </a:lnTo>
                  <a:close/>
                  <a:moveTo>
                    <a:pt x="1812015" y="588550"/>
                  </a:moveTo>
                  <a:cubicBezTo>
                    <a:pt x="1812642" y="583327"/>
                    <a:pt x="1808927" y="578583"/>
                    <a:pt x="1803721" y="577954"/>
                  </a:cubicBezTo>
                  <a:cubicBezTo>
                    <a:pt x="1802714" y="577832"/>
                    <a:pt x="1801698" y="577872"/>
                    <a:pt x="1800710" y="578072"/>
                  </a:cubicBezTo>
                  <a:lnTo>
                    <a:pt x="1795104" y="594169"/>
                  </a:lnTo>
                  <a:lnTo>
                    <a:pt x="1800710" y="606266"/>
                  </a:lnTo>
                  <a:lnTo>
                    <a:pt x="1812015" y="606266"/>
                  </a:lnTo>
                  <a:lnTo>
                    <a:pt x="1812015" y="588550"/>
                  </a:lnTo>
                  <a:close/>
                  <a:moveTo>
                    <a:pt x="1396854" y="171926"/>
                  </a:moveTo>
                  <a:lnTo>
                    <a:pt x="1453855" y="171926"/>
                  </a:lnTo>
                  <a:lnTo>
                    <a:pt x="1484921" y="127063"/>
                  </a:lnTo>
                  <a:lnTo>
                    <a:pt x="1556458" y="127063"/>
                  </a:lnTo>
                  <a:lnTo>
                    <a:pt x="1567953" y="98488"/>
                  </a:lnTo>
                  <a:lnTo>
                    <a:pt x="1611939" y="75152"/>
                  </a:lnTo>
                  <a:cubicBezTo>
                    <a:pt x="1632745" y="56960"/>
                    <a:pt x="1611939" y="24003"/>
                    <a:pt x="1611939" y="24003"/>
                  </a:cubicBezTo>
                  <a:lnTo>
                    <a:pt x="1522257" y="12764"/>
                  </a:lnTo>
                  <a:lnTo>
                    <a:pt x="1433145" y="24194"/>
                  </a:lnTo>
                  <a:lnTo>
                    <a:pt x="1303561" y="0"/>
                  </a:lnTo>
                  <a:lnTo>
                    <a:pt x="1223664" y="36385"/>
                  </a:lnTo>
                  <a:cubicBezTo>
                    <a:pt x="1223664" y="36385"/>
                    <a:pt x="1166187" y="67532"/>
                    <a:pt x="1158397" y="64961"/>
                  </a:cubicBezTo>
                  <a:cubicBezTo>
                    <a:pt x="1142874" y="63646"/>
                    <a:pt x="1127274" y="63646"/>
                    <a:pt x="1111751" y="64961"/>
                  </a:cubicBezTo>
                  <a:cubicBezTo>
                    <a:pt x="1111751" y="64961"/>
                    <a:pt x="1140252" y="90869"/>
                    <a:pt x="1153172" y="93536"/>
                  </a:cubicBezTo>
                  <a:cubicBezTo>
                    <a:pt x="1162615" y="94992"/>
                    <a:pt x="1172229" y="94992"/>
                    <a:pt x="1181673" y="93536"/>
                  </a:cubicBezTo>
                  <a:cubicBezTo>
                    <a:pt x="1181673" y="93536"/>
                    <a:pt x="1181673" y="118872"/>
                    <a:pt x="1186898" y="124682"/>
                  </a:cubicBezTo>
                  <a:cubicBezTo>
                    <a:pt x="1205043" y="145542"/>
                    <a:pt x="1167897" y="161068"/>
                    <a:pt x="1167897" y="161068"/>
                  </a:cubicBezTo>
                  <a:lnTo>
                    <a:pt x="1167897" y="185642"/>
                  </a:lnTo>
                  <a:cubicBezTo>
                    <a:pt x="1167897" y="185642"/>
                    <a:pt x="1171982" y="232029"/>
                    <a:pt x="1179678" y="229933"/>
                  </a:cubicBezTo>
                  <a:cubicBezTo>
                    <a:pt x="1187373" y="227838"/>
                    <a:pt x="1200008" y="254603"/>
                    <a:pt x="1200008" y="254603"/>
                  </a:cubicBezTo>
                  <a:lnTo>
                    <a:pt x="1223854" y="280606"/>
                  </a:lnTo>
                  <a:lnTo>
                    <a:pt x="1267460" y="280606"/>
                  </a:lnTo>
                  <a:lnTo>
                    <a:pt x="1321897" y="215646"/>
                  </a:lnTo>
                  <a:lnTo>
                    <a:pt x="1375478" y="192310"/>
                  </a:lnTo>
                  <a:lnTo>
                    <a:pt x="1396854" y="171926"/>
                  </a:lnTo>
                  <a:close/>
                  <a:moveTo>
                    <a:pt x="2516459" y="1725835"/>
                  </a:moveTo>
                  <a:lnTo>
                    <a:pt x="2509429" y="1706785"/>
                  </a:lnTo>
                  <a:lnTo>
                    <a:pt x="2501354" y="1714786"/>
                  </a:lnTo>
                  <a:lnTo>
                    <a:pt x="2494324" y="1730978"/>
                  </a:lnTo>
                  <a:lnTo>
                    <a:pt x="2478268" y="1740503"/>
                  </a:lnTo>
                  <a:lnTo>
                    <a:pt x="2471238" y="1761744"/>
                  </a:lnTo>
                  <a:lnTo>
                    <a:pt x="2461168" y="1786890"/>
                  </a:lnTo>
                  <a:lnTo>
                    <a:pt x="2421932" y="1798987"/>
                  </a:lnTo>
                  <a:lnTo>
                    <a:pt x="2404831" y="1828229"/>
                  </a:lnTo>
                  <a:lnTo>
                    <a:pt x="2400841" y="1876616"/>
                  </a:lnTo>
                  <a:lnTo>
                    <a:pt x="2386781" y="1900619"/>
                  </a:lnTo>
                  <a:lnTo>
                    <a:pt x="2370725" y="1917764"/>
                  </a:lnTo>
                  <a:lnTo>
                    <a:pt x="2376710" y="1946339"/>
                  </a:lnTo>
                  <a:lnTo>
                    <a:pt x="2387826" y="1959483"/>
                  </a:lnTo>
                  <a:lnTo>
                    <a:pt x="2376710" y="1974533"/>
                  </a:lnTo>
                  <a:lnTo>
                    <a:pt x="2387826" y="1984058"/>
                  </a:lnTo>
                  <a:lnTo>
                    <a:pt x="2424972" y="1984058"/>
                  </a:lnTo>
                  <a:lnTo>
                    <a:pt x="2446062" y="1952816"/>
                  </a:lnTo>
                  <a:cubicBezTo>
                    <a:pt x="2446062" y="1952816"/>
                    <a:pt x="2463163" y="1916525"/>
                    <a:pt x="2463163" y="1913477"/>
                  </a:cubicBezTo>
                  <a:cubicBezTo>
                    <a:pt x="2463163" y="1910429"/>
                    <a:pt x="2471238" y="1877187"/>
                    <a:pt x="2471238" y="1877187"/>
                  </a:cubicBezTo>
                  <a:lnTo>
                    <a:pt x="2500309" y="1839087"/>
                  </a:lnTo>
                  <a:lnTo>
                    <a:pt x="2500309" y="1786319"/>
                  </a:lnTo>
                  <a:lnTo>
                    <a:pt x="2520449" y="1786319"/>
                  </a:lnTo>
                  <a:lnTo>
                    <a:pt x="2514464" y="1748981"/>
                  </a:lnTo>
                  <a:lnTo>
                    <a:pt x="2516459" y="1725835"/>
                  </a:lnTo>
                  <a:close/>
                  <a:moveTo>
                    <a:pt x="487109" y="952881"/>
                  </a:moveTo>
                  <a:lnTo>
                    <a:pt x="443027" y="937832"/>
                  </a:lnTo>
                  <a:cubicBezTo>
                    <a:pt x="443027" y="937832"/>
                    <a:pt x="430772" y="939546"/>
                    <a:pt x="416427" y="942975"/>
                  </a:cubicBezTo>
                  <a:cubicBezTo>
                    <a:pt x="405872" y="945099"/>
                    <a:pt x="395564" y="948290"/>
                    <a:pt x="385646" y="952500"/>
                  </a:cubicBezTo>
                  <a:lnTo>
                    <a:pt x="448158" y="973836"/>
                  </a:lnTo>
                  <a:lnTo>
                    <a:pt x="473428" y="973836"/>
                  </a:lnTo>
                  <a:lnTo>
                    <a:pt x="515609" y="1010221"/>
                  </a:lnTo>
                  <a:lnTo>
                    <a:pt x="544110" y="1010221"/>
                  </a:lnTo>
                  <a:cubicBezTo>
                    <a:pt x="544110" y="1010221"/>
                    <a:pt x="567386" y="999839"/>
                    <a:pt x="559596" y="981646"/>
                  </a:cubicBezTo>
                  <a:lnTo>
                    <a:pt x="523400" y="968597"/>
                  </a:lnTo>
                  <a:lnTo>
                    <a:pt x="487109" y="952881"/>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 name="Google Shape;607;p17">
              <a:extLst>
                <a:ext uri="{FF2B5EF4-FFF2-40B4-BE49-F238E27FC236}">
                  <a16:creationId xmlns:a16="http://schemas.microsoft.com/office/drawing/2014/main" id="{746AD93B-FE09-C939-494D-5DEEC3E30401}"/>
                </a:ext>
              </a:extLst>
            </p:cNvPr>
            <p:cNvSpPr/>
            <p:nvPr/>
          </p:nvSpPr>
          <p:spPr>
            <a:xfrm>
              <a:off x="2963026" y="773963"/>
              <a:ext cx="2815611" cy="2175092"/>
            </a:xfrm>
            <a:custGeom>
              <a:avLst/>
              <a:gdLst/>
              <a:ahLst/>
              <a:cxnLst/>
              <a:rect l="l" t="t" r="r" b="b"/>
              <a:pathLst>
                <a:path w="2815611" h="2175092" extrusionOk="0">
                  <a:moveTo>
                    <a:pt x="1577728" y="1854137"/>
                  </a:moveTo>
                  <a:cubicBezTo>
                    <a:pt x="783307" y="1853603"/>
                    <a:pt x="139725" y="1207484"/>
                    <a:pt x="140258" y="410994"/>
                  </a:cubicBezTo>
                  <a:cubicBezTo>
                    <a:pt x="140350" y="271815"/>
                    <a:pt x="160537" y="133380"/>
                    <a:pt x="200190" y="0"/>
                  </a:cubicBezTo>
                  <a:cubicBezTo>
                    <a:pt x="-203778" y="685400"/>
                    <a:pt x="22925" y="1569358"/>
                    <a:pt x="706545" y="1974380"/>
                  </a:cubicBezTo>
                  <a:cubicBezTo>
                    <a:pt x="1390164" y="2379402"/>
                    <a:pt x="2271836" y="2152107"/>
                    <a:pt x="2675797" y="1466707"/>
                  </a:cubicBezTo>
                  <a:cubicBezTo>
                    <a:pt x="2735230" y="1365885"/>
                    <a:pt x="2782181" y="1258167"/>
                    <a:pt x="2815612" y="1145953"/>
                  </a:cubicBezTo>
                  <a:cubicBezTo>
                    <a:pt x="2557081" y="1585036"/>
                    <a:pt x="2086286" y="1854375"/>
                    <a:pt x="1577728" y="1854137"/>
                  </a:cubicBezTo>
                  <a:close/>
                </a:path>
              </a:pathLst>
            </a:custGeom>
            <a:solidFill>
              <a:srgbClr val="000000">
                <a:alpha val="47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 name="Google Shape;608;p17">
              <a:extLst>
                <a:ext uri="{FF2B5EF4-FFF2-40B4-BE49-F238E27FC236}">
                  <a16:creationId xmlns:a16="http://schemas.microsoft.com/office/drawing/2014/main" id="{5000E108-A410-05C4-2664-7EE63C2A441D}"/>
                </a:ext>
              </a:extLst>
            </p:cNvPr>
            <p:cNvSpPr/>
            <p:nvPr/>
          </p:nvSpPr>
          <p:spPr>
            <a:xfrm>
              <a:off x="2183550" y="4458424"/>
              <a:ext cx="644687" cy="369950"/>
            </a:xfrm>
            <a:custGeom>
              <a:avLst/>
              <a:gdLst/>
              <a:ahLst/>
              <a:cxnLst/>
              <a:rect l="l" t="t" r="r" b="b"/>
              <a:pathLst>
                <a:path w="644687" h="369950" extrusionOk="0">
                  <a:moveTo>
                    <a:pt x="258217" y="369951"/>
                  </a:moveTo>
                  <a:lnTo>
                    <a:pt x="0" y="221837"/>
                  </a:lnTo>
                  <a:lnTo>
                    <a:pt x="386471" y="0"/>
                  </a:lnTo>
                  <a:lnTo>
                    <a:pt x="644688" y="148114"/>
                  </a:lnTo>
                  <a:lnTo>
                    <a:pt x="258217" y="369951"/>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 name="Google Shape;609;p17">
              <a:extLst>
                <a:ext uri="{FF2B5EF4-FFF2-40B4-BE49-F238E27FC236}">
                  <a16:creationId xmlns:a16="http://schemas.microsoft.com/office/drawing/2014/main" id="{2302AEB1-CCB5-E004-7089-93C7E61F73EE}"/>
                </a:ext>
              </a:extLst>
            </p:cNvPr>
            <p:cNvSpPr/>
            <p:nvPr/>
          </p:nvSpPr>
          <p:spPr>
            <a:xfrm>
              <a:off x="2233331" y="4282211"/>
              <a:ext cx="427701" cy="247554"/>
            </a:xfrm>
            <a:custGeom>
              <a:avLst/>
              <a:gdLst/>
              <a:ahLst/>
              <a:cxnLst/>
              <a:rect l="l" t="t" r="r" b="b"/>
              <a:pathLst>
                <a:path w="427701" h="247554" extrusionOk="0">
                  <a:moveTo>
                    <a:pt x="213851" y="247555"/>
                  </a:moveTo>
                  <a:lnTo>
                    <a:pt x="0" y="123730"/>
                  </a:lnTo>
                  <a:lnTo>
                    <a:pt x="213851" y="0"/>
                  </a:lnTo>
                  <a:lnTo>
                    <a:pt x="427702" y="123730"/>
                  </a:lnTo>
                  <a:lnTo>
                    <a:pt x="213851" y="247555"/>
                  </a:lnTo>
                  <a:close/>
                </a:path>
              </a:pathLst>
            </a:custGeom>
            <a:solidFill>
              <a:srgbClr val="E9EA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 name="Google Shape;610;p17">
              <a:extLst>
                <a:ext uri="{FF2B5EF4-FFF2-40B4-BE49-F238E27FC236}">
                  <a16:creationId xmlns:a16="http://schemas.microsoft.com/office/drawing/2014/main" id="{69B96072-3471-6605-E08A-205A6B8408C0}"/>
                </a:ext>
              </a:extLst>
            </p:cNvPr>
            <p:cNvSpPr/>
            <p:nvPr/>
          </p:nvSpPr>
          <p:spPr>
            <a:xfrm>
              <a:off x="2233331" y="4405941"/>
              <a:ext cx="213850" cy="371379"/>
            </a:xfrm>
            <a:custGeom>
              <a:avLst/>
              <a:gdLst/>
              <a:ahLst/>
              <a:cxnLst/>
              <a:rect l="l" t="t" r="r" b="b"/>
              <a:pathLst>
                <a:path w="213850" h="371379" extrusionOk="0">
                  <a:moveTo>
                    <a:pt x="213851" y="371380"/>
                  </a:moveTo>
                  <a:lnTo>
                    <a:pt x="0" y="247555"/>
                  </a:lnTo>
                  <a:lnTo>
                    <a:pt x="0" y="0"/>
                  </a:lnTo>
                  <a:lnTo>
                    <a:pt x="213851" y="123825"/>
                  </a:lnTo>
                  <a:lnTo>
                    <a:pt x="213851" y="371380"/>
                  </a:lnTo>
                  <a:close/>
                </a:path>
              </a:pathLst>
            </a:custGeom>
            <a:solidFill>
              <a:srgbClr val="C5C7D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 name="Google Shape;611;p17">
              <a:extLst>
                <a:ext uri="{FF2B5EF4-FFF2-40B4-BE49-F238E27FC236}">
                  <a16:creationId xmlns:a16="http://schemas.microsoft.com/office/drawing/2014/main" id="{ACD6C114-7C60-826E-4EAD-353538428B63}"/>
                </a:ext>
              </a:extLst>
            </p:cNvPr>
            <p:cNvSpPr/>
            <p:nvPr/>
          </p:nvSpPr>
          <p:spPr>
            <a:xfrm>
              <a:off x="2447182" y="4405941"/>
              <a:ext cx="213850" cy="371379"/>
            </a:xfrm>
            <a:custGeom>
              <a:avLst/>
              <a:gdLst/>
              <a:ahLst/>
              <a:cxnLst/>
              <a:rect l="l" t="t" r="r" b="b"/>
              <a:pathLst>
                <a:path w="213850" h="371379" extrusionOk="0">
                  <a:moveTo>
                    <a:pt x="213851" y="247555"/>
                  </a:moveTo>
                  <a:lnTo>
                    <a:pt x="0" y="371380"/>
                  </a:lnTo>
                  <a:lnTo>
                    <a:pt x="0" y="123825"/>
                  </a:lnTo>
                  <a:lnTo>
                    <a:pt x="213851" y="0"/>
                  </a:lnTo>
                  <a:lnTo>
                    <a:pt x="213851" y="247555"/>
                  </a:lnTo>
                  <a:close/>
                </a:path>
              </a:pathLst>
            </a:custGeom>
            <a:solidFill>
              <a:srgbClr val="D5D6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 name="Google Shape;612;p17">
              <a:extLst>
                <a:ext uri="{FF2B5EF4-FFF2-40B4-BE49-F238E27FC236}">
                  <a16:creationId xmlns:a16="http://schemas.microsoft.com/office/drawing/2014/main" id="{812C5D00-3AA2-48AA-DBBA-EB176B83A617}"/>
                </a:ext>
              </a:extLst>
            </p:cNvPr>
            <p:cNvSpPr/>
            <p:nvPr/>
          </p:nvSpPr>
          <p:spPr>
            <a:xfrm>
              <a:off x="2726476" y="4553957"/>
              <a:ext cx="159649" cy="89989"/>
            </a:xfrm>
            <a:custGeom>
              <a:avLst/>
              <a:gdLst/>
              <a:ahLst/>
              <a:cxnLst/>
              <a:rect l="l" t="t" r="r" b="b"/>
              <a:pathLst>
                <a:path w="159649" h="89989" extrusionOk="0">
                  <a:moveTo>
                    <a:pt x="8089" y="21720"/>
                  </a:moveTo>
                  <a:cubicBezTo>
                    <a:pt x="26619" y="26806"/>
                    <a:pt x="46400" y="24415"/>
                    <a:pt x="63190" y="15052"/>
                  </a:cubicBezTo>
                  <a:cubicBezTo>
                    <a:pt x="76395" y="15052"/>
                    <a:pt x="148692" y="-15523"/>
                    <a:pt x="158193" y="10480"/>
                  </a:cubicBezTo>
                  <a:cubicBezTo>
                    <a:pt x="166743" y="33150"/>
                    <a:pt x="135582" y="54200"/>
                    <a:pt x="118862" y="58105"/>
                  </a:cubicBezTo>
                  <a:cubicBezTo>
                    <a:pt x="82476" y="66963"/>
                    <a:pt x="55590" y="85156"/>
                    <a:pt x="40959" y="88204"/>
                  </a:cubicBezTo>
                  <a:cubicBezTo>
                    <a:pt x="30034" y="90490"/>
                    <a:pt x="15974" y="92014"/>
                    <a:pt x="7329" y="83442"/>
                  </a:cubicBezTo>
                  <a:cubicBezTo>
                    <a:pt x="-3027" y="73345"/>
                    <a:pt x="-2077" y="35245"/>
                    <a:pt x="8089" y="21720"/>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 name="Google Shape;613;p17">
              <a:extLst>
                <a:ext uri="{FF2B5EF4-FFF2-40B4-BE49-F238E27FC236}">
                  <a16:creationId xmlns:a16="http://schemas.microsoft.com/office/drawing/2014/main" id="{D350A5FC-528D-53D1-4CFB-7F5029162FAE}"/>
                </a:ext>
              </a:extLst>
            </p:cNvPr>
            <p:cNvSpPr/>
            <p:nvPr/>
          </p:nvSpPr>
          <p:spPr>
            <a:xfrm>
              <a:off x="2729149" y="4569009"/>
              <a:ext cx="157010" cy="75128"/>
            </a:xfrm>
            <a:custGeom>
              <a:avLst/>
              <a:gdLst/>
              <a:ahLst/>
              <a:cxnLst/>
              <a:rect l="l" t="t" r="r" b="b"/>
              <a:pathLst>
                <a:path w="157010" h="75128" extrusionOk="0">
                  <a:moveTo>
                    <a:pt x="38381" y="67056"/>
                  </a:moveTo>
                  <a:cubicBezTo>
                    <a:pt x="53011" y="63913"/>
                    <a:pt x="79897" y="45815"/>
                    <a:pt x="116283" y="36957"/>
                  </a:cubicBezTo>
                  <a:cubicBezTo>
                    <a:pt x="130249" y="33528"/>
                    <a:pt x="154284" y="17907"/>
                    <a:pt x="156754" y="0"/>
                  </a:cubicBezTo>
                  <a:cubicBezTo>
                    <a:pt x="159984" y="20860"/>
                    <a:pt x="131864" y="39434"/>
                    <a:pt x="116283" y="43244"/>
                  </a:cubicBezTo>
                  <a:cubicBezTo>
                    <a:pt x="79897" y="52102"/>
                    <a:pt x="53011" y="70295"/>
                    <a:pt x="38381" y="73343"/>
                  </a:cubicBezTo>
                  <a:cubicBezTo>
                    <a:pt x="27456" y="75629"/>
                    <a:pt x="13395" y="77153"/>
                    <a:pt x="4750" y="68580"/>
                  </a:cubicBezTo>
                  <a:cubicBezTo>
                    <a:pt x="2496" y="66075"/>
                    <a:pt x="867" y="63075"/>
                    <a:pt x="0" y="59817"/>
                  </a:cubicBezTo>
                  <a:cubicBezTo>
                    <a:pt x="10928" y="68189"/>
                    <a:pt x="25166" y="70876"/>
                    <a:pt x="38381" y="67056"/>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 name="Google Shape;614;p17">
              <a:extLst>
                <a:ext uri="{FF2B5EF4-FFF2-40B4-BE49-F238E27FC236}">
                  <a16:creationId xmlns:a16="http://schemas.microsoft.com/office/drawing/2014/main" id="{CCE78594-1CBD-D822-5164-A18E94FA4D9E}"/>
                </a:ext>
              </a:extLst>
            </p:cNvPr>
            <p:cNvSpPr/>
            <p:nvPr/>
          </p:nvSpPr>
          <p:spPr>
            <a:xfrm>
              <a:off x="2596621" y="4484615"/>
              <a:ext cx="159662" cy="89989"/>
            </a:xfrm>
            <a:custGeom>
              <a:avLst/>
              <a:gdLst/>
              <a:ahLst/>
              <a:cxnLst/>
              <a:rect l="l" t="t" r="r" b="b"/>
              <a:pathLst>
                <a:path w="159662" h="89989" extrusionOk="0">
                  <a:moveTo>
                    <a:pt x="8075" y="21720"/>
                  </a:moveTo>
                  <a:cubicBezTo>
                    <a:pt x="26602" y="26863"/>
                    <a:pt x="46403" y="24463"/>
                    <a:pt x="63177" y="15052"/>
                  </a:cubicBezTo>
                  <a:cubicBezTo>
                    <a:pt x="76382" y="15052"/>
                    <a:pt x="148679" y="-15523"/>
                    <a:pt x="158179" y="10480"/>
                  </a:cubicBezTo>
                  <a:cubicBezTo>
                    <a:pt x="166825" y="33245"/>
                    <a:pt x="135569" y="54295"/>
                    <a:pt x="118943" y="58105"/>
                  </a:cubicBezTo>
                  <a:cubicBezTo>
                    <a:pt x="82557" y="66963"/>
                    <a:pt x="55672" y="85156"/>
                    <a:pt x="41041" y="88204"/>
                  </a:cubicBezTo>
                  <a:cubicBezTo>
                    <a:pt x="30116" y="90490"/>
                    <a:pt x="16055" y="92014"/>
                    <a:pt x="7410" y="83442"/>
                  </a:cubicBezTo>
                  <a:cubicBezTo>
                    <a:pt x="-3040" y="73345"/>
                    <a:pt x="-2090" y="35245"/>
                    <a:pt x="8075" y="21720"/>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 name="Google Shape;615;p17">
              <a:extLst>
                <a:ext uri="{FF2B5EF4-FFF2-40B4-BE49-F238E27FC236}">
                  <a16:creationId xmlns:a16="http://schemas.microsoft.com/office/drawing/2014/main" id="{D0EA85D4-FA27-C6A8-CB7E-619CB2709907}"/>
                </a:ext>
              </a:extLst>
            </p:cNvPr>
            <p:cNvSpPr/>
            <p:nvPr/>
          </p:nvSpPr>
          <p:spPr>
            <a:xfrm>
              <a:off x="2599186" y="4499667"/>
              <a:ext cx="157105" cy="75128"/>
            </a:xfrm>
            <a:custGeom>
              <a:avLst/>
              <a:gdLst/>
              <a:ahLst/>
              <a:cxnLst/>
              <a:rect l="l" t="t" r="r" b="b"/>
              <a:pathLst>
                <a:path w="157105" h="75128" extrusionOk="0">
                  <a:moveTo>
                    <a:pt x="38476" y="67056"/>
                  </a:moveTo>
                  <a:cubicBezTo>
                    <a:pt x="53106" y="64008"/>
                    <a:pt x="79992" y="45815"/>
                    <a:pt x="116378" y="36957"/>
                  </a:cubicBezTo>
                  <a:cubicBezTo>
                    <a:pt x="130344" y="33528"/>
                    <a:pt x="154379" y="17907"/>
                    <a:pt x="156849" y="0"/>
                  </a:cubicBezTo>
                  <a:cubicBezTo>
                    <a:pt x="160079" y="20955"/>
                    <a:pt x="131959" y="39434"/>
                    <a:pt x="116378" y="43244"/>
                  </a:cubicBezTo>
                  <a:cubicBezTo>
                    <a:pt x="79992" y="52102"/>
                    <a:pt x="53106" y="70295"/>
                    <a:pt x="38476" y="73343"/>
                  </a:cubicBezTo>
                  <a:cubicBezTo>
                    <a:pt x="27551" y="75629"/>
                    <a:pt x="13490" y="77153"/>
                    <a:pt x="4845" y="68580"/>
                  </a:cubicBezTo>
                  <a:cubicBezTo>
                    <a:pt x="2578" y="66113"/>
                    <a:pt x="919" y="63141"/>
                    <a:pt x="0" y="59912"/>
                  </a:cubicBezTo>
                  <a:cubicBezTo>
                    <a:pt x="10998" y="68209"/>
                    <a:pt x="25243" y="70856"/>
                    <a:pt x="38476" y="67056"/>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 name="Google Shape;616;p17">
              <a:extLst>
                <a:ext uri="{FF2B5EF4-FFF2-40B4-BE49-F238E27FC236}">
                  <a16:creationId xmlns:a16="http://schemas.microsoft.com/office/drawing/2014/main" id="{0A67F457-98F1-F2EB-989F-8445C72C32B3}"/>
                </a:ext>
              </a:extLst>
            </p:cNvPr>
            <p:cNvSpPr/>
            <p:nvPr/>
          </p:nvSpPr>
          <p:spPr>
            <a:xfrm>
              <a:off x="2302147" y="4142110"/>
              <a:ext cx="514696" cy="443940"/>
            </a:xfrm>
            <a:custGeom>
              <a:avLst/>
              <a:gdLst/>
              <a:ahLst/>
              <a:cxnLst/>
              <a:rect l="l" t="t" r="r" b="b"/>
              <a:pathLst>
                <a:path w="514696" h="443940" extrusionOk="0">
                  <a:moveTo>
                    <a:pt x="99908" y="274309"/>
                  </a:moveTo>
                  <a:cubicBezTo>
                    <a:pt x="156055" y="299074"/>
                    <a:pt x="209066" y="302884"/>
                    <a:pt x="252388" y="279643"/>
                  </a:cubicBezTo>
                  <a:lnTo>
                    <a:pt x="297134" y="253735"/>
                  </a:lnTo>
                  <a:cubicBezTo>
                    <a:pt x="299794" y="311647"/>
                    <a:pt x="302359" y="367273"/>
                    <a:pt x="302359" y="367273"/>
                  </a:cubicBezTo>
                  <a:cubicBezTo>
                    <a:pt x="302359" y="367273"/>
                    <a:pt x="336655" y="393371"/>
                    <a:pt x="363351" y="370130"/>
                  </a:cubicBezTo>
                  <a:cubicBezTo>
                    <a:pt x="363351" y="370130"/>
                    <a:pt x="368956" y="288787"/>
                    <a:pt x="374656" y="208872"/>
                  </a:cubicBezTo>
                  <a:lnTo>
                    <a:pt x="421872" y="181440"/>
                  </a:lnTo>
                  <a:cubicBezTo>
                    <a:pt x="420813" y="185707"/>
                    <a:pt x="420239" y="190089"/>
                    <a:pt x="420162" y="194489"/>
                  </a:cubicBezTo>
                  <a:cubicBezTo>
                    <a:pt x="420162" y="209729"/>
                    <a:pt x="430992" y="435472"/>
                    <a:pt x="430992" y="435472"/>
                  </a:cubicBezTo>
                  <a:cubicBezTo>
                    <a:pt x="430992" y="435472"/>
                    <a:pt x="465573" y="456141"/>
                    <a:pt x="492269" y="432900"/>
                  </a:cubicBezTo>
                  <a:cubicBezTo>
                    <a:pt x="492269" y="432900"/>
                    <a:pt x="510225" y="171248"/>
                    <a:pt x="514405" y="129434"/>
                  </a:cubicBezTo>
                  <a:cubicBezTo>
                    <a:pt x="519060" y="82475"/>
                    <a:pt x="466903" y="59329"/>
                    <a:pt x="434033" y="71331"/>
                  </a:cubicBezTo>
                  <a:lnTo>
                    <a:pt x="383681" y="90381"/>
                  </a:lnTo>
                  <a:cubicBezTo>
                    <a:pt x="384726" y="77236"/>
                    <a:pt x="385581" y="67045"/>
                    <a:pt x="386151" y="61330"/>
                  </a:cubicBezTo>
                  <a:cubicBezTo>
                    <a:pt x="390806" y="14276"/>
                    <a:pt x="338650" y="-8870"/>
                    <a:pt x="305874" y="3132"/>
                  </a:cubicBezTo>
                  <a:cubicBezTo>
                    <a:pt x="275853" y="14086"/>
                    <a:pt x="73213" y="90286"/>
                    <a:pt x="73213" y="90286"/>
                  </a:cubicBezTo>
                  <a:cubicBezTo>
                    <a:pt x="74494" y="109831"/>
                    <a:pt x="76873" y="129300"/>
                    <a:pt x="80338" y="148579"/>
                  </a:cubicBezTo>
                  <a:lnTo>
                    <a:pt x="346" y="141816"/>
                  </a:lnTo>
                  <a:cubicBezTo>
                    <a:pt x="-4594" y="217254"/>
                    <a:pt x="44142" y="249544"/>
                    <a:pt x="99908" y="274309"/>
                  </a:cubicBezTo>
                  <a:close/>
                  <a:moveTo>
                    <a:pt x="240132" y="144293"/>
                  </a:moveTo>
                  <a:lnTo>
                    <a:pt x="293714" y="113241"/>
                  </a:lnTo>
                  <a:cubicBezTo>
                    <a:pt x="292795" y="117022"/>
                    <a:pt x="292191" y="120880"/>
                    <a:pt x="291909" y="124766"/>
                  </a:cubicBezTo>
                  <a:close/>
                </a:path>
              </a:pathLst>
            </a:custGeom>
            <a:solidFill>
              <a:srgbClr val="616E8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 name="Google Shape;617;p17">
              <a:extLst>
                <a:ext uri="{FF2B5EF4-FFF2-40B4-BE49-F238E27FC236}">
                  <a16:creationId xmlns:a16="http://schemas.microsoft.com/office/drawing/2014/main" id="{F9607DA9-0BFB-4A48-92C3-29EDDAA52902}"/>
                </a:ext>
              </a:extLst>
            </p:cNvPr>
            <p:cNvSpPr/>
            <p:nvPr/>
          </p:nvSpPr>
          <p:spPr>
            <a:xfrm>
              <a:off x="2258507" y="4054849"/>
              <a:ext cx="110678" cy="194691"/>
            </a:xfrm>
            <a:custGeom>
              <a:avLst/>
              <a:gdLst/>
              <a:ahLst/>
              <a:cxnLst/>
              <a:rect l="l" t="t" r="r" b="b"/>
              <a:pathLst>
                <a:path w="110678" h="194691" extrusionOk="0">
                  <a:moveTo>
                    <a:pt x="0" y="0"/>
                  </a:moveTo>
                  <a:cubicBezTo>
                    <a:pt x="0" y="0"/>
                    <a:pt x="6555" y="99917"/>
                    <a:pt x="19666" y="114300"/>
                  </a:cubicBezTo>
                  <a:cubicBezTo>
                    <a:pt x="32776" y="128683"/>
                    <a:pt x="76667" y="138493"/>
                    <a:pt x="76667" y="138493"/>
                  </a:cubicBezTo>
                  <a:lnTo>
                    <a:pt x="110678" y="194691"/>
                  </a:lnTo>
                  <a:cubicBezTo>
                    <a:pt x="110678" y="194691"/>
                    <a:pt x="79612" y="16192"/>
                    <a:pt x="72677" y="11906"/>
                  </a:cubicBezTo>
                  <a:cubicBezTo>
                    <a:pt x="65742" y="7620"/>
                    <a:pt x="0" y="0"/>
                    <a:pt x="0"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 name="Google Shape;618;p17">
              <a:extLst>
                <a:ext uri="{FF2B5EF4-FFF2-40B4-BE49-F238E27FC236}">
                  <a16:creationId xmlns:a16="http://schemas.microsoft.com/office/drawing/2014/main" id="{DAD31163-F7FC-E7E0-2757-1AFD25CF9782}"/>
                </a:ext>
              </a:extLst>
            </p:cNvPr>
            <p:cNvSpPr/>
            <p:nvPr/>
          </p:nvSpPr>
          <p:spPr>
            <a:xfrm>
              <a:off x="2250051" y="3940511"/>
              <a:ext cx="73912" cy="142900"/>
            </a:xfrm>
            <a:custGeom>
              <a:avLst/>
              <a:gdLst/>
              <a:ahLst/>
              <a:cxnLst/>
              <a:rect l="l" t="t" r="r" b="b"/>
              <a:pathLst>
                <a:path w="73912" h="142900" extrusionOk="0">
                  <a:moveTo>
                    <a:pt x="73912" y="3467"/>
                  </a:moveTo>
                  <a:cubicBezTo>
                    <a:pt x="56731" y="-4505"/>
                    <a:pt x="36318" y="1677"/>
                    <a:pt x="26411" y="17850"/>
                  </a:cubicBezTo>
                  <a:cubicBezTo>
                    <a:pt x="13965" y="38614"/>
                    <a:pt x="950" y="109957"/>
                    <a:pt x="0" y="122149"/>
                  </a:cubicBezTo>
                  <a:cubicBezTo>
                    <a:pt x="0" y="122149"/>
                    <a:pt x="17575" y="146533"/>
                    <a:pt x="43891" y="14243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 name="Google Shape;619;p17">
              <a:extLst>
                <a:ext uri="{FF2B5EF4-FFF2-40B4-BE49-F238E27FC236}">
                  <a16:creationId xmlns:a16="http://schemas.microsoft.com/office/drawing/2014/main" id="{DF7DAAE9-AFAC-636D-FB31-439F450DF9CE}"/>
                </a:ext>
              </a:extLst>
            </p:cNvPr>
            <p:cNvSpPr/>
            <p:nvPr/>
          </p:nvSpPr>
          <p:spPr>
            <a:xfrm>
              <a:off x="2326123" y="3751123"/>
              <a:ext cx="169201" cy="272154"/>
            </a:xfrm>
            <a:custGeom>
              <a:avLst/>
              <a:gdLst/>
              <a:ahLst/>
              <a:cxnLst/>
              <a:rect l="l" t="t" r="r" b="b"/>
              <a:pathLst>
                <a:path w="169201" h="272154" extrusionOk="0">
                  <a:moveTo>
                    <a:pt x="9431" y="194093"/>
                  </a:moveTo>
                  <a:cubicBezTo>
                    <a:pt x="26626" y="194951"/>
                    <a:pt x="39452" y="199427"/>
                    <a:pt x="41542" y="194093"/>
                  </a:cubicBezTo>
                  <a:cubicBezTo>
                    <a:pt x="43431" y="185197"/>
                    <a:pt x="44764" y="176196"/>
                    <a:pt x="45532" y="167138"/>
                  </a:cubicBezTo>
                  <a:cubicBezTo>
                    <a:pt x="43537" y="162185"/>
                    <a:pt x="41827" y="156755"/>
                    <a:pt x="41827" y="156755"/>
                  </a:cubicBezTo>
                  <a:cubicBezTo>
                    <a:pt x="20166" y="143420"/>
                    <a:pt x="13326" y="119989"/>
                    <a:pt x="10571" y="92748"/>
                  </a:cubicBezTo>
                  <a:cubicBezTo>
                    <a:pt x="5726" y="46170"/>
                    <a:pt x="30806" y="5308"/>
                    <a:pt x="77073" y="450"/>
                  </a:cubicBezTo>
                  <a:cubicBezTo>
                    <a:pt x="120774" y="-4122"/>
                    <a:pt x="153075" y="26644"/>
                    <a:pt x="161530" y="68935"/>
                  </a:cubicBezTo>
                  <a:cubicBezTo>
                    <a:pt x="166185" y="89890"/>
                    <a:pt x="175400" y="129324"/>
                    <a:pt x="162955" y="163613"/>
                  </a:cubicBezTo>
                  <a:cubicBezTo>
                    <a:pt x="156020" y="182663"/>
                    <a:pt x="146995" y="198094"/>
                    <a:pt x="138064" y="201047"/>
                  </a:cubicBezTo>
                  <a:cubicBezTo>
                    <a:pt x="129411" y="200818"/>
                    <a:pt x="120781" y="200056"/>
                    <a:pt x="112224" y="198761"/>
                  </a:cubicBezTo>
                  <a:lnTo>
                    <a:pt x="112224" y="198761"/>
                  </a:lnTo>
                  <a:cubicBezTo>
                    <a:pt x="112224" y="198761"/>
                    <a:pt x="109943" y="211715"/>
                    <a:pt x="108328" y="220097"/>
                  </a:cubicBezTo>
                  <a:cubicBezTo>
                    <a:pt x="106713" y="228479"/>
                    <a:pt x="107378" y="232765"/>
                    <a:pt x="123814" y="242957"/>
                  </a:cubicBezTo>
                  <a:cubicBezTo>
                    <a:pt x="140249" y="253149"/>
                    <a:pt x="98923" y="274103"/>
                    <a:pt x="71847" y="272008"/>
                  </a:cubicBezTo>
                  <a:cubicBezTo>
                    <a:pt x="44772" y="269912"/>
                    <a:pt x="14276" y="253625"/>
                    <a:pt x="5916" y="236003"/>
                  </a:cubicBezTo>
                  <a:cubicBezTo>
                    <a:pt x="-2825" y="216668"/>
                    <a:pt x="-2065" y="193522"/>
                    <a:pt x="9431" y="194093"/>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6" name="Google Shape;620;p17">
              <a:extLst>
                <a:ext uri="{FF2B5EF4-FFF2-40B4-BE49-F238E27FC236}">
                  <a16:creationId xmlns:a16="http://schemas.microsoft.com/office/drawing/2014/main" id="{1B65109D-4D5F-72AF-A806-9E261BE9D434}"/>
                </a:ext>
              </a:extLst>
            </p:cNvPr>
            <p:cNvGrpSpPr/>
            <p:nvPr/>
          </p:nvGrpSpPr>
          <p:grpSpPr>
            <a:xfrm>
              <a:off x="2428704" y="3970322"/>
              <a:ext cx="350131" cy="370523"/>
              <a:chOff x="4512354" y="4952197"/>
              <a:chExt cx="350131" cy="370523"/>
            </a:xfrm>
          </p:grpSpPr>
          <p:grpSp>
            <p:nvGrpSpPr>
              <p:cNvPr id="384" name="Google Shape;621;p17">
                <a:extLst>
                  <a:ext uri="{FF2B5EF4-FFF2-40B4-BE49-F238E27FC236}">
                    <a16:creationId xmlns:a16="http://schemas.microsoft.com/office/drawing/2014/main" id="{E99CDD44-879E-B1D0-E9E2-5837B5F439AC}"/>
                  </a:ext>
                </a:extLst>
              </p:cNvPr>
              <p:cNvGrpSpPr/>
              <p:nvPr/>
            </p:nvGrpSpPr>
            <p:grpSpPr>
              <a:xfrm>
                <a:off x="4512354" y="5116449"/>
                <a:ext cx="343196" cy="206271"/>
                <a:chOff x="4512354" y="5116449"/>
                <a:chExt cx="343196" cy="206271"/>
              </a:xfrm>
            </p:grpSpPr>
            <p:sp>
              <p:nvSpPr>
                <p:cNvPr id="395" name="Google Shape;622;p17">
                  <a:extLst>
                    <a:ext uri="{FF2B5EF4-FFF2-40B4-BE49-F238E27FC236}">
                      <a16:creationId xmlns:a16="http://schemas.microsoft.com/office/drawing/2014/main" id="{EE66E277-5CDE-BC72-B203-31943F18F22D}"/>
                    </a:ext>
                  </a:extLst>
                </p:cNvPr>
                <p:cNvSpPr/>
                <p:nvPr/>
              </p:nvSpPr>
              <p:spPr>
                <a:xfrm>
                  <a:off x="4512496" y="5200650"/>
                  <a:ext cx="343054" cy="122070"/>
                </a:xfrm>
                <a:custGeom>
                  <a:avLst/>
                  <a:gdLst/>
                  <a:ahLst/>
                  <a:cxnLst/>
                  <a:rect l="l" t="t" r="r" b="b"/>
                  <a:pathLst>
                    <a:path w="343054" h="122070" extrusionOk="0">
                      <a:moveTo>
                        <a:pt x="343054" y="31909"/>
                      </a:moveTo>
                      <a:lnTo>
                        <a:pt x="343054" y="31909"/>
                      </a:lnTo>
                      <a:cubicBezTo>
                        <a:pt x="343053" y="36890"/>
                        <a:pt x="340413" y="41500"/>
                        <a:pt x="336119" y="44005"/>
                      </a:cubicBezTo>
                      <a:lnTo>
                        <a:pt x="204921" y="120205"/>
                      </a:lnTo>
                      <a:cubicBezTo>
                        <a:pt x="200594" y="122692"/>
                        <a:pt x="195282" y="122692"/>
                        <a:pt x="190955" y="120205"/>
                      </a:cubicBezTo>
                      <a:lnTo>
                        <a:pt x="7030" y="13526"/>
                      </a:lnTo>
                      <a:cubicBezTo>
                        <a:pt x="2686" y="11059"/>
                        <a:pt x="0" y="6439"/>
                        <a:pt x="0" y="1429"/>
                      </a:cubicBezTo>
                      <a:lnTo>
                        <a:pt x="0" y="0"/>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6" name="Google Shape;623;p17">
                  <a:extLst>
                    <a:ext uri="{FF2B5EF4-FFF2-40B4-BE49-F238E27FC236}">
                      <a16:creationId xmlns:a16="http://schemas.microsoft.com/office/drawing/2014/main" id="{DB8F90AC-52FD-6EE9-5906-67FAB676C192}"/>
                    </a:ext>
                  </a:extLst>
                </p:cNvPr>
                <p:cNvSpPr/>
                <p:nvPr/>
              </p:nvSpPr>
              <p:spPr>
                <a:xfrm>
                  <a:off x="4710387" y="5232749"/>
                  <a:ext cx="145163" cy="89916"/>
                </a:xfrm>
                <a:custGeom>
                  <a:avLst/>
                  <a:gdLst/>
                  <a:ahLst/>
                  <a:cxnLst/>
                  <a:rect l="l" t="t" r="r" b="b"/>
                  <a:pathLst>
                    <a:path w="145163" h="89916" extrusionOk="0">
                      <a:moveTo>
                        <a:pt x="138229" y="11906"/>
                      </a:moveTo>
                      <a:lnTo>
                        <a:pt x="7030" y="88106"/>
                      </a:lnTo>
                      <a:cubicBezTo>
                        <a:pt x="4885" y="89316"/>
                        <a:pt x="2461" y="89945"/>
                        <a:pt x="0" y="89916"/>
                      </a:cubicBezTo>
                      <a:lnTo>
                        <a:pt x="0" y="0"/>
                      </a:lnTo>
                      <a:lnTo>
                        <a:pt x="145164" y="0"/>
                      </a:lnTo>
                      <a:cubicBezTo>
                        <a:pt x="145097" y="4915"/>
                        <a:pt x="142464" y="9430"/>
                        <a:pt x="138229" y="11906"/>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7" name="Google Shape;624;p17">
                  <a:extLst>
                    <a:ext uri="{FF2B5EF4-FFF2-40B4-BE49-F238E27FC236}">
                      <a16:creationId xmlns:a16="http://schemas.microsoft.com/office/drawing/2014/main" id="{780A84EB-5DC9-7209-F062-3FAB51B3A282}"/>
                    </a:ext>
                  </a:extLst>
                </p:cNvPr>
                <p:cNvSpPr/>
                <p:nvPr/>
              </p:nvSpPr>
              <p:spPr>
                <a:xfrm>
                  <a:off x="4512354" y="5116449"/>
                  <a:ext cx="343006" cy="198541"/>
                </a:xfrm>
                <a:custGeom>
                  <a:avLst/>
                  <a:gdLst/>
                  <a:ahLst/>
                  <a:cxnLst/>
                  <a:rect l="l" t="t" r="r" b="b"/>
                  <a:pathLst>
                    <a:path w="343006" h="198541" extrusionOk="0">
                      <a:moveTo>
                        <a:pt x="202973" y="197263"/>
                      </a:moveTo>
                      <a:cubicBezTo>
                        <a:pt x="200034" y="198968"/>
                        <a:pt x="196412" y="198968"/>
                        <a:pt x="193473" y="197263"/>
                      </a:cubicBezTo>
                      <a:lnTo>
                        <a:pt x="1853" y="86582"/>
                      </a:lnTo>
                      <a:cubicBezTo>
                        <a:pt x="-618" y="85249"/>
                        <a:pt x="-618" y="82963"/>
                        <a:pt x="1853" y="81534"/>
                      </a:cubicBezTo>
                      <a:lnTo>
                        <a:pt x="142551" y="0"/>
                      </a:lnTo>
                      <a:lnTo>
                        <a:pt x="343007" y="116110"/>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398" name="Google Shape;625;p17">
                  <a:extLst>
                    <a:ext uri="{FF2B5EF4-FFF2-40B4-BE49-F238E27FC236}">
                      <a16:creationId xmlns:a16="http://schemas.microsoft.com/office/drawing/2014/main" id="{55CCE9A8-7548-42F7-96A5-A2654254C81C}"/>
                    </a:ext>
                  </a:extLst>
                </p:cNvPr>
                <p:cNvGrpSpPr/>
                <p:nvPr/>
              </p:nvGrpSpPr>
              <p:grpSpPr>
                <a:xfrm>
                  <a:off x="4592868" y="5212556"/>
                  <a:ext cx="96807" cy="56007"/>
                  <a:chOff x="4592868" y="5212556"/>
                  <a:chExt cx="96807" cy="56007"/>
                </a:xfrm>
              </p:grpSpPr>
              <p:sp>
                <p:nvSpPr>
                  <p:cNvPr id="601" name="Google Shape;626;p17">
                    <a:extLst>
                      <a:ext uri="{FF2B5EF4-FFF2-40B4-BE49-F238E27FC236}">
                        <a16:creationId xmlns:a16="http://schemas.microsoft.com/office/drawing/2014/main" id="{BDD123B3-2C45-5F4A-C44B-66ACC8BEDFD6}"/>
                      </a:ext>
                    </a:extLst>
                  </p:cNvPr>
                  <p:cNvSpPr/>
                  <p:nvPr/>
                </p:nvSpPr>
                <p:spPr>
                  <a:xfrm>
                    <a:off x="4592868" y="5212556"/>
                    <a:ext cx="96807" cy="56007"/>
                  </a:xfrm>
                  <a:custGeom>
                    <a:avLst/>
                    <a:gdLst/>
                    <a:ahLst/>
                    <a:cxnLst/>
                    <a:rect l="l" t="t" r="r" b="b"/>
                    <a:pathLst>
                      <a:path w="96807" h="56007" extrusionOk="0">
                        <a:moveTo>
                          <a:pt x="0" y="20003"/>
                        </a:moveTo>
                        <a:lnTo>
                          <a:pt x="950" y="20479"/>
                        </a:lnTo>
                        <a:lnTo>
                          <a:pt x="62227" y="56007"/>
                        </a:lnTo>
                        <a:lnTo>
                          <a:pt x="95858" y="36481"/>
                        </a:lnTo>
                        <a:lnTo>
                          <a:pt x="96808" y="36004"/>
                        </a:lnTo>
                        <a:lnTo>
                          <a:pt x="34581" y="0"/>
                        </a:lnTo>
                        <a:lnTo>
                          <a:pt x="0" y="20003"/>
                        </a:lnTo>
                        <a:close/>
                      </a:path>
                    </a:pathLst>
                  </a:custGeom>
                  <a:solidFill>
                    <a:srgbClr val="BFBFB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2" name="Google Shape;627;p17">
                    <a:extLst>
                      <a:ext uri="{FF2B5EF4-FFF2-40B4-BE49-F238E27FC236}">
                        <a16:creationId xmlns:a16="http://schemas.microsoft.com/office/drawing/2014/main" id="{0E9002CC-61DC-F664-DF29-1CF6556E3323}"/>
                      </a:ext>
                    </a:extLst>
                  </p:cNvPr>
                  <p:cNvSpPr/>
                  <p:nvPr/>
                </p:nvSpPr>
                <p:spPr>
                  <a:xfrm>
                    <a:off x="4593818" y="5213603"/>
                    <a:ext cx="94907" cy="54959"/>
                  </a:xfrm>
                  <a:custGeom>
                    <a:avLst/>
                    <a:gdLst/>
                    <a:ahLst/>
                    <a:cxnLst/>
                    <a:rect l="l" t="t" r="r" b="b"/>
                    <a:pathLst>
                      <a:path w="94907" h="54959" extrusionOk="0">
                        <a:moveTo>
                          <a:pt x="0" y="19431"/>
                        </a:moveTo>
                        <a:lnTo>
                          <a:pt x="61277" y="54959"/>
                        </a:lnTo>
                        <a:lnTo>
                          <a:pt x="94908" y="35433"/>
                        </a:lnTo>
                        <a:lnTo>
                          <a:pt x="33631" y="0"/>
                        </a:lnTo>
                        <a:lnTo>
                          <a:pt x="0" y="19431"/>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99" name="Google Shape;628;p17">
                  <a:extLst>
                    <a:ext uri="{FF2B5EF4-FFF2-40B4-BE49-F238E27FC236}">
                      <a16:creationId xmlns:a16="http://schemas.microsoft.com/office/drawing/2014/main" id="{8E4B5B02-52BF-59F3-F127-3BA373BDB091}"/>
                    </a:ext>
                  </a:extLst>
                </p:cNvPr>
                <p:cNvSpPr/>
                <p:nvPr/>
              </p:nvSpPr>
              <p:spPr>
                <a:xfrm>
                  <a:off x="4803130" y="5231915"/>
                  <a:ext cx="21235" cy="12299"/>
                </a:xfrm>
                <a:custGeom>
                  <a:avLst/>
                  <a:gdLst/>
                  <a:ahLst/>
                  <a:cxnLst/>
                  <a:rect l="l" t="t" r="r" b="b"/>
                  <a:pathLst>
                    <a:path w="21235" h="12299" extrusionOk="0">
                      <a:moveTo>
                        <a:pt x="454" y="6834"/>
                      </a:moveTo>
                      <a:lnTo>
                        <a:pt x="9289" y="11978"/>
                      </a:lnTo>
                      <a:cubicBezTo>
                        <a:pt x="10191" y="12406"/>
                        <a:pt x="11238" y="12406"/>
                        <a:pt x="12139" y="11978"/>
                      </a:cubicBezTo>
                      <a:lnTo>
                        <a:pt x="20594" y="7120"/>
                      </a:lnTo>
                      <a:cubicBezTo>
                        <a:pt x="21449" y="7120"/>
                        <a:pt x="21449" y="5882"/>
                        <a:pt x="20594" y="5501"/>
                      </a:cubicBezTo>
                      <a:lnTo>
                        <a:pt x="11759" y="357"/>
                      </a:lnTo>
                      <a:cubicBezTo>
                        <a:pt x="10868" y="-119"/>
                        <a:pt x="9800" y="-119"/>
                        <a:pt x="8909" y="357"/>
                      </a:cubicBezTo>
                      <a:lnTo>
                        <a:pt x="549" y="5215"/>
                      </a:lnTo>
                      <a:cubicBezTo>
                        <a:pt x="-116" y="5215"/>
                        <a:pt x="-211" y="5882"/>
                        <a:pt x="45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0" name="Google Shape;629;p17">
                  <a:extLst>
                    <a:ext uri="{FF2B5EF4-FFF2-40B4-BE49-F238E27FC236}">
                      <a16:creationId xmlns:a16="http://schemas.microsoft.com/office/drawing/2014/main" id="{DFAB2D44-DC0C-A128-8978-0535D9658CF5}"/>
                    </a:ext>
                  </a:extLst>
                </p:cNvPr>
                <p:cNvSpPr/>
                <p:nvPr/>
              </p:nvSpPr>
              <p:spPr>
                <a:xfrm>
                  <a:off x="4790604" y="5224200"/>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1" name="Google Shape;630;p17">
                  <a:extLst>
                    <a:ext uri="{FF2B5EF4-FFF2-40B4-BE49-F238E27FC236}">
                      <a16:creationId xmlns:a16="http://schemas.microsoft.com/office/drawing/2014/main" id="{11B60A89-7683-3E11-FB82-35EC27BBFB87}"/>
                    </a:ext>
                  </a:extLst>
                </p:cNvPr>
                <p:cNvSpPr/>
                <p:nvPr/>
              </p:nvSpPr>
              <p:spPr>
                <a:xfrm>
                  <a:off x="4778123" y="5216961"/>
                  <a:ext cx="21197" cy="12299"/>
                </a:xfrm>
                <a:custGeom>
                  <a:avLst/>
                  <a:gdLst/>
                  <a:ahLst/>
                  <a:cxnLst/>
                  <a:rect l="l" t="t" r="r" b="b"/>
                  <a:pathLst>
                    <a:path w="21197" h="12299" extrusionOk="0">
                      <a:moveTo>
                        <a:pt x="475" y="6834"/>
                      </a:moveTo>
                      <a:lnTo>
                        <a:pt x="9310" y="11978"/>
                      </a:lnTo>
                      <a:cubicBezTo>
                        <a:pt x="10212" y="12406"/>
                        <a:pt x="11259" y="12406"/>
                        <a:pt x="12160" y="11978"/>
                      </a:cubicBezTo>
                      <a:lnTo>
                        <a:pt x="20521" y="7120"/>
                      </a:lnTo>
                      <a:cubicBezTo>
                        <a:pt x="21376" y="6644"/>
                        <a:pt x="21471" y="5881"/>
                        <a:pt x="20521" y="5501"/>
                      </a:cubicBezTo>
                      <a:lnTo>
                        <a:pt x="11685" y="357"/>
                      </a:lnTo>
                      <a:cubicBezTo>
                        <a:pt x="10794" y="-119"/>
                        <a:pt x="9726" y="-119"/>
                        <a:pt x="8835" y="357"/>
                      </a:cubicBezTo>
                      <a:lnTo>
                        <a:pt x="380" y="5215"/>
                      </a:lnTo>
                      <a:cubicBezTo>
                        <a:pt x="-95" y="5691"/>
                        <a:pt x="-190" y="6358"/>
                        <a:pt x="47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2" name="Google Shape;631;p17">
                  <a:extLst>
                    <a:ext uri="{FF2B5EF4-FFF2-40B4-BE49-F238E27FC236}">
                      <a16:creationId xmlns:a16="http://schemas.microsoft.com/office/drawing/2014/main" id="{100CFB52-E56F-3663-6752-00A9331CB4C0}"/>
                    </a:ext>
                  </a:extLst>
                </p:cNvPr>
                <p:cNvSpPr/>
                <p:nvPr/>
              </p:nvSpPr>
              <p:spPr>
                <a:xfrm>
                  <a:off x="4765618" y="5209722"/>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644"/>
                        <a:pt x="21531" y="5882"/>
                        <a:pt x="20581" y="5501"/>
                      </a:cubicBezTo>
                      <a:lnTo>
                        <a:pt x="11745" y="357"/>
                      </a:lnTo>
                      <a:cubicBezTo>
                        <a:pt x="10854" y="-119"/>
                        <a:pt x="9786" y="-119"/>
                        <a:pt x="8895"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3" name="Google Shape;632;p17">
                  <a:extLst>
                    <a:ext uri="{FF2B5EF4-FFF2-40B4-BE49-F238E27FC236}">
                      <a16:creationId xmlns:a16="http://schemas.microsoft.com/office/drawing/2014/main" id="{0C5813D4-F82D-BC5E-FBA1-5419D39F0612}"/>
                    </a:ext>
                  </a:extLst>
                </p:cNvPr>
                <p:cNvSpPr/>
                <p:nvPr/>
              </p:nvSpPr>
              <p:spPr>
                <a:xfrm>
                  <a:off x="4753078" y="5202483"/>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4" name="Google Shape;633;p17">
                  <a:extLst>
                    <a:ext uri="{FF2B5EF4-FFF2-40B4-BE49-F238E27FC236}">
                      <a16:creationId xmlns:a16="http://schemas.microsoft.com/office/drawing/2014/main" id="{C2E2E54C-4996-DD49-27BD-CD01C0D76EA0}"/>
                    </a:ext>
                  </a:extLst>
                </p:cNvPr>
                <p:cNvSpPr/>
                <p:nvPr/>
              </p:nvSpPr>
              <p:spPr>
                <a:xfrm>
                  <a:off x="4740609" y="5195244"/>
                  <a:ext cx="21210" cy="12298"/>
                </a:xfrm>
                <a:custGeom>
                  <a:avLst/>
                  <a:gdLst/>
                  <a:ahLst/>
                  <a:cxnLst/>
                  <a:rect l="l" t="t" r="r" b="b"/>
                  <a:pathLst>
                    <a:path w="21210" h="12298" extrusionOk="0">
                      <a:moveTo>
                        <a:pt x="464" y="6834"/>
                      </a:moveTo>
                      <a:lnTo>
                        <a:pt x="9299" y="11978"/>
                      </a:lnTo>
                      <a:cubicBezTo>
                        <a:pt x="10201" y="12406"/>
                        <a:pt x="11248" y="12406"/>
                        <a:pt x="12149" y="11978"/>
                      </a:cubicBezTo>
                      <a:lnTo>
                        <a:pt x="20604" y="7120"/>
                      </a:lnTo>
                      <a:cubicBezTo>
                        <a:pt x="21364" y="6644"/>
                        <a:pt x="21459" y="5881"/>
                        <a:pt x="20604" y="5501"/>
                      </a:cubicBezTo>
                      <a:lnTo>
                        <a:pt x="11769" y="357"/>
                      </a:lnTo>
                      <a:cubicBezTo>
                        <a:pt x="10878" y="-119"/>
                        <a:pt x="9810" y="-119"/>
                        <a:pt x="8919" y="357"/>
                      </a:cubicBezTo>
                      <a:lnTo>
                        <a:pt x="464" y="5215"/>
                      </a:lnTo>
                      <a:cubicBezTo>
                        <a:pt x="-106" y="5405"/>
                        <a:pt x="-201" y="6358"/>
                        <a:pt x="46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6" name="Google Shape;634;p17">
                  <a:extLst>
                    <a:ext uri="{FF2B5EF4-FFF2-40B4-BE49-F238E27FC236}">
                      <a16:creationId xmlns:a16="http://schemas.microsoft.com/office/drawing/2014/main" id="{986FF452-C030-E725-0928-667659690FDD}"/>
                    </a:ext>
                  </a:extLst>
                </p:cNvPr>
                <p:cNvSpPr/>
                <p:nvPr/>
              </p:nvSpPr>
              <p:spPr>
                <a:xfrm>
                  <a:off x="4728092" y="5188005"/>
                  <a:ext cx="21257" cy="12299"/>
                </a:xfrm>
                <a:custGeom>
                  <a:avLst/>
                  <a:gdLst/>
                  <a:ahLst/>
                  <a:cxnLst/>
                  <a:rect l="l" t="t" r="r" b="b"/>
                  <a:pathLst>
                    <a:path w="21257" h="12299" extrusionOk="0">
                      <a:moveTo>
                        <a:pt x="535" y="6834"/>
                      </a:moveTo>
                      <a:lnTo>
                        <a:pt x="9370" y="11978"/>
                      </a:lnTo>
                      <a:cubicBezTo>
                        <a:pt x="10239" y="12406"/>
                        <a:pt x="11256" y="12406"/>
                        <a:pt x="12125" y="11978"/>
                      </a:cubicBezTo>
                      <a:lnTo>
                        <a:pt x="20581" y="7120"/>
                      </a:lnTo>
                      <a:cubicBezTo>
                        <a:pt x="21436" y="7120"/>
                        <a:pt x="21531" y="5882"/>
                        <a:pt x="20581" y="5501"/>
                      </a:cubicBezTo>
                      <a:lnTo>
                        <a:pt x="11745" y="357"/>
                      </a:lnTo>
                      <a:cubicBezTo>
                        <a:pt x="10854" y="-119"/>
                        <a:pt x="9786" y="-119"/>
                        <a:pt x="8895"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4" name="Google Shape;635;p17">
                  <a:extLst>
                    <a:ext uri="{FF2B5EF4-FFF2-40B4-BE49-F238E27FC236}">
                      <a16:creationId xmlns:a16="http://schemas.microsoft.com/office/drawing/2014/main" id="{6F50729C-A408-A83B-D5CF-650A1C6A5685}"/>
                    </a:ext>
                  </a:extLst>
                </p:cNvPr>
                <p:cNvSpPr/>
                <p:nvPr/>
              </p:nvSpPr>
              <p:spPr>
                <a:xfrm>
                  <a:off x="4715552" y="5180766"/>
                  <a:ext cx="21257" cy="12299"/>
                </a:xfrm>
                <a:custGeom>
                  <a:avLst/>
                  <a:gdLst/>
                  <a:ahLst/>
                  <a:cxnLst/>
                  <a:rect l="l" t="t" r="r" b="b"/>
                  <a:pathLst>
                    <a:path w="21257" h="12299" extrusionOk="0">
                      <a:moveTo>
                        <a:pt x="535" y="6834"/>
                      </a:moveTo>
                      <a:lnTo>
                        <a:pt x="9370" y="11978"/>
                      </a:lnTo>
                      <a:cubicBezTo>
                        <a:pt x="10272" y="12406"/>
                        <a:pt x="11319" y="12406"/>
                        <a:pt x="12220"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5" name="Google Shape;636;p17">
                  <a:extLst>
                    <a:ext uri="{FF2B5EF4-FFF2-40B4-BE49-F238E27FC236}">
                      <a16:creationId xmlns:a16="http://schemas.microsoft.com/office/drawing/2014/main" id="{7FE8F90D-022F-2D82-DD92-EF396B896F84}"/>
                    </a:ext>
                  </a:extLst>
                </p:cNvPr>
                <p:cNvSpPr/>
                <p:nvPr/>
              </p:nvSpPr>
              <p:spPr>
                <a:xfrm>
                  <a:off x="4703083" y="5173527"/>
                  <a:ext cx="21210" cy="12298"/>
                </a:xfrm>
                <a:custGeom>
                  <a:avLst/>
                  <a:gdLst/>
                  <a:ahLst/>
                  <a:cxnLst/>
                  <a:rect l="l" t="t" r="r" b="b"/>
                  <a:pathLst>
                    <a:path w="21210" h="12298" extrusionOk="0">
                      <a:moveTo>
                        <a:pt x="464" y="6834"/>
                      </a:moveTo>
                      <a:lnTo>
                        <a:pt x="9299" y="11978"/>
                      </a:lnTo>
                      <a:cubicBezTo>
                        <a:pt x="10201" y="12406"/>
                        <a:pt x="11248" y="12406"/>
                        <a:pt x="12149" y="11978"/>
                      </a:cubicBezTo>
                      <a:lnTo>
                        <a:pt x="20604" y="7120"/>
                      </a:lnTo>
                      <a:cubicBezTo>
                        <a:pt x="21364" y="6644"/>
                        <a:pt x="21459" y="5881"/>
                        <a:pt x="20604" y="5501"/>
                      </a:cubicBezTo>
                      <a:lnTo>
                        <a:pt x="11769" y="357"/>
                      </a:lnTo>
                      <a:cubicBezTo>
                        <a:pt x="10878" y="-119"/>
                        <a:pt x="9810" y="-119"/>
                        <a:pt x="8919" y="357"/>
                      </a:cubicBezTo>
                      <a:lnTo>
                        <a:pt x="464" y="5215"/>
                      </a:lnTo>
                      <a:cubicBezTo>
                        <a:pt x="-106" y="5691"/>
                        <a:pt x="-201" y="6358"/>
                        <a:pt x="46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6" name="Google Shape;637;p17">
                  <a:extLst>
                    <a:ext uri="{FF2B5EF4-FFF2-40B4-BE49-F238E27FC236}">
                      <a16:creationId xmlns:a16="http://schemas.microsoft.com/office/drawing/2014/main" id="{C826D5E1-D2FC-D519-3361-1A52D867D323}"/>
                    </a:ext>
                  </a:extLst>
                </p:cNvPr>
                <p:cNvSpPr/>
                <p:nvPr/>
              </p:nvSpPr>
              <p:spPr>
                <a:xfrm>
                  <a:off x="4690566" y="5166324"/>
                  <a:ext cx="21257" cy="12263"/>
                </a:xfrm>
                <a:custGeom>
                  <a:avLst/>
                  <a:gdLst/>
                  <a:ahLst/>
                  <a:cxnLst/>
                  <a:rect l="l" t="t" r="r" b="b"/>
                  <a:pathLst>
                    <a:path w="21257" h="12263" extrusionOk="0">
                      <a:moveTo>
                        <a:pt x="535" y="6798"/>
                      </a:moveTo>
                      <a:lnTo>
                        <a:pt x="9370" y="11942"/>
                      </a:lnTo>
                      <a:cubicBezTo>
                        <a:pt x="10239" y="12371"/>
                        <a:pt x="11256" y="12371"/>
                        <a:pt x="12125" y="11942"/>
                      </a:cubicBezTo>
                      <a:lnTo>
                        <a:pt x="20581" y="7084"/>
                      </a:lnTo>
                      <a:cubicBezTo>
                        <a:pt x="21436" y="6608"/>
                        <a:pt x="21531" y="5846"/>
                        <a:pt x="20581" y="5465"/>
                      </a:cubicBezTo>
                      <a:lnTo>
                        <a:pt x="11745" y="321"/>
                      </a:lnTo>
                      <a:cubicBezTo>
                        <a:pt x="10876" y="-107"/>
                        <a:pt x="9860" y="-107"/>
                        <a:pt x="8990" y="321"/>
                      </a:cubicBezTo>
                      <a:lnTo>
                        <a:pt x="535" y="5275"/>
                      </a:lnTo>
                      <a:cubicBezTo>
                        <a:pt x="-130" y="5751"/>
                        <a:pt x="-225" y="6322"/>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7" name="Google Shape;638;p17">
                  <a:extLst>
                    <a:ext uri="{FF2B5EF4-FFF2-40B4-BE49-F238E27FC236}">
                      <a16:creationId xmlns:a16="http://schemas.microsoft.com/office/drawing/2014/main" id="{26C012DC-6A3D-0339-CCA2-AF76D2A1F349}"/>
                    </a:ext>
                  </a:extLst>
                </p:cNvPr>
                <p:cNvSpPr/>
                <p:nvPr/>
              </p:nvSpPr>
              <p:spPr>
                <a:xfrm>
                  <a:off x="4678026" y="5159085"/>
                  <a:ext cx="21257" cy="12263"/>
                </a:xfrm>
                <a:custGeom>
                  <a:avLst/>
                  <a:gdLst/>
                  <a:ahLst/>
                  <a:cxnLst/>
                  <a:rect l="l" t="t" r="r" b="b"/>
                  <a:pathLst>
                    <a:path w="21257" h="12263" extrusionOk="0">
                      <a:moveTo>
                        <a:pt x="535" y="6798"/>
                      </a:moveTo>
                      <a:lnTo>
                        <a:pt x="9370" y="11942"/>
                      </a:lnTo>
                      <a:cubicBezTo>
                        <a:pt x="10272" y="12371"/>
                        <a:pt x="11319" y="12371"/>
                        <a:pt x="12220" y="11942"/>
                      </a:cubicBezTo>
                      <a:lnTo>
                        <a:pt x="20581" y="7084"/>
                      </a:lnTo>
                      <a:cubicBezTo>
                        <a:pt x="21436" y="6608"/>
                        <a:pt x="21531" y="5846"/>
                        <a:pt x="20581" y="5465"/>
                      </a:cubicBezTo>
                      <a:lnTo>
                        <a:pt x="11745" y="322"/>
                      </a:lnTo>
                      <a:cubicBezTo>
                        <a:pt x="10876" y="-107"/>
                        <a:pt x="9860" y="-107"/>
                        <a:pt x="8990" y="322"/>
                      </a:cubicBezTo>
                      <a:lnTo>
                        <a:pt x="535" y="5274"/>
                      </a:lnTo>
                      <a:cubicBezTo>
                        <a:pt x="-130" y="5656"/>
                        <a:pt x="-225" y="6322"/>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8" name="Google Shape;639;p17">
                  <a:extLst>
                    <a:ext uri="{FF2B5EF4-FFF2-40B4-BE49-F238E27FC236}">
                      <a16:creationId xmlns:a16="http://schemas.microsoft.com/office/drawing/2014/main" id="{225983B1-6AA6-F6DC-A472-192B44076A47}"/>
                    </a:ext>
                  </a:extLst>
                </p:cNvPr>
                <p:cNvSpPr/>
                <p:nvPr/>
              </p:nvSpPr>
              <p:spPr>
                <a:xfrm>
                  <a:off x="4665615" y="5151846"/>
                  <a:ext cx="21342" cy="12263"/>
                </a:xfrm>
                <a:custGeom>
                  <a:avLst/>
                  <a:gdLst/>
                  <a:ahLst/>
                  <a:cxnLst/>
                  <a:rect l="l" t="t" r="r" b="b"/>
                  <a:pathLst>
                    <a:path w="21342" h="12263" extrusionOk="0">
                      <a:moveTo>
                        <a:pt x="596" y="6798"/>
                      </a:moveTo>
                      <a:lnTo>
                        <a:pt x="9431" y="11942"/>
                      </a:lnTo>
                      <a:cubicBezTo>
                        <a:pt x="10333" y="12371"/>
                        <a:pt x="11380" y="12371"/>
                        <a:pt x="12281" y="11942"/>
                      </a:cubicBezTo>
                      <a:lnTo>
                        <a:pt x="20736" y="7084"/>
                      </a:lnTo>
                      <a:cubicBezTo>
                        <a:pt x="21496" y="6608"/>
                        <a:pt x="21591" y="5846"/>
                        <a:pt x="20736" y="5465"/>
                      </a:cubicBezTo>
                      <a:lnTo>
                        <a:pt x="11901" y="322"/>
                      </a:lnTo>
                      <a:cubicBezTo>
                        <a:pt x="10999" y="-107"/>
                        <a:pt x="9953" y="-107"/>
                        <a:pt x="9051" y="322"/>
                      </a:cubicBezTo>
                      <a:lnTo>
                        <a:pt x="691" y="5274"/>
                      </a:lnTo>
                      <a:cubicBezTo>
                        <a:pt x="-164" y="5656"/>
                        <a:pt x="-259" y="6322"/>
                        <a:pt x="596"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9" name="Google Shape;640;p17">
                  <a:extLst>
                    <a:ext uri="{FF2B5EF4-FFF2-40B4-BE49-F238E27FC236}">
                      <a16:creationId xmlns:a16="http://schemas.microsoft.com/office/drawing/2014/main" id="{A13344A6-EEE4-BCD8-357E-6387930C3E23}"/>
                    </a:ext>
                  </a:extLst>
                </p:cNvPr>
                <p:cNvSpPr/>
                <p:nvPr/>
              </p:nvSpPr>
              <p:spPr>
                <a:xfrm>
                  <a:off x="4653040" y="5144512"/>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7084"/>
                        <a:pt x="21531" y="5846"/>
                        <a:pt x="20581" y="5465"/>
                      </a:cubicBezTo>
                      <a:lnTo>
                        <a:pt x="11745" y="322"/>
                      </a:lnTo>
                      <a:cubicBezTo>
                        <a:pt x="10876" y="-107"/>
                        <a:pt x="9860" y="-107"/>
                        <a:pt x="8990" y="322"/>
                      </a:cubicBezTo>
                      <a:lnTo>
                        <a:pt x="535" y="5274"/>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0" name="Google Shape;641;p17">
                  <a:extLst>
                    <a:ext uri="{FF2B5EF4-FFF2-40B4-BE49-F238E27FC236}">
                      <a16:creationId xmlns:a16="http://schemas.microsoft.com/office/drawing/2014/main" id="{BFCF58BF-77AD-755E-6FD9-89FC6AEB88D4}"/>
                    </a:ext>
                  </a:extLst>
                </p:cNvPr>
                <p:cNvSpPr/>
                <p:nvPr/>
              </p:nvSpPr>
              <p:spPr>
                <a:xfrm>
                  <a:off x="4634503" y="5133808"/>
                  <a:ext cx="27254" cy="15763"/>
                </a:xfrm>
                <a:custGeom>
                  <a:avLst/>
                  <a:gdLst/>
                  <a:ahLst/>
                  <a:cxnLst/>
                  <a:rect l="l" t="t" r="r" b="b"/>
                  <a:pathLst>
                    <a:path w="27254" h="15763" extrusionOk="0">
                      <a:moveTo>
                        <a:pt x="546" y="6834"/>
                      </a:moveTo>
                      <a:lnTo>
                        <a:pt x="15367" y="15407"/>
                      </a:lnTo>
                      <a:cubicBezTo>
                        <a:pt x="16258" y="15883"/>
                        <a:pt x="17326" y="15883"/>
                        <a:pt x="18217" y="15407"/>
                      </a:cubicBezTo>
                      <a:lnTo>
                        <a:pt x="26577" y="10549"/>
                      </a:lnTo>
                      <a:cubicBezTo>
                        <a:pt x="27432" y="10073"/>
                        <a:pt x="27527" y="9311"/>
                        <a:pt x="26577" y="8930"/>
                      </a:cubicBezTo>
                      <a:lnTo>
                        <a:pt x="11662" y="357"/>
                      </a:lnTo>
                      <a:cubicBezTo>
                        <a:pt x="10805" y="-119"/>
                        <a:pt x="9763" y="-119"/>
                        <a:pt x="8906" y="357"/>
                      </a:cubicBezTo>
                      <a:lnTo>
                        <a:pt x="451" y="5215"/>
                      </a:lnTo>
                      <a:cubicBezTo>
                        <a:pt x="-119" y="5691"/>
                        <a:pt x="-214" y="6453"/>
                        <a:pt x="546"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1" name="Google Shape;642;p17">
                  <a:extLst>
                    <a:ext uri="{FF2B5EF4-FFF2-40B4-BE49-F238E27FC236}">
                      <a16:creationId xmlns:a16="http://schemas.microsoft.com/office/drawing/2014/main" id="{EAE21E71-07D7-CFB4-CC62-A54DF930C15B}"/>
                    </a:ext>
                  </a:extLst>
                </p:cNvPr>
                <p:cNvSpPr/>
                <p:nvPr/>
              </p:nvSpPr>
              <p:spPr>
                <a:xfrm>
                  <a:off x="4772458" y="5227665"/>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44" y="-107"/>
                        <a:pt x="9797" y="-107"/>
                        <a:pt x="8895" y="321"/>
                      </a:cubicBezTo>
                      <a:lnTo>
                        <a:pt x="535" y="5275"/>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2" name="Google Shape;643;p17">
                  <a:extLst>
                    <a:ext uri="{FF2B5EF4-FFF2-40B4-BE49-F238E27FC236}">
                      <a16:creationId xmlns:a16="http://schemas.microsoft.com/office/drawing/2014/main" id="{AA33F0E5-24E5-9BA4-3FA1-B15710699901}"/>
                    </a:ext>
                  </a:extLst>
                </p:cNvPr>
                <p:cNvSpPr/>
                <p:nvPr/>
              </p:nvSpPr>
              <p:spPr>
                <a:xfrm>
                  <a:off x="4759918" y="5220426"/>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76" y="-107"/>
                        <a:pt x="9860" y="-107"/>
                        <a:pt x="8990" y="321"/>
                      </a:cubicBezTo>
                      <a:lnTo>
                        <a:pt x="535" y="5275"/>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3" name="Google Shape;644;p17">
                  <a:extLst>
                    <a:ext uri="{FF2B5EF4-FFF2-40B4-BE49-F238E27FC236}">
                      <a16:creationId xmlns:a16="http://schemas.microsoft.com/office/drawing/2014/main" id="{55FD9773-535D-DCEB-B5FC-930A7DE12795}"/>
                    </a:ext>
                  </a:extLst>
                </p:cNvPr>
                <p:cNvSpPr/>
                <p:nvPr/>
              </p:nvSpPr>
              <p:spPr>
                <a:xfrm>
                  <a:off x="4747378" y="5212806"/>
                  <a:ext cx="21257" cy="12298"/>
                </a:xfrm>
                <a:custGeom>
                  <a:avLst/>
                  <a:gdLst/>
                  <a:ahLst/>
                  <a:cxnLst/>
                  <a:rect l="l" t="t" r="r" b="b"/>
                  <a:pathLst>
                    <a:path w="21257" h="12298" extrusionOk="0">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76" y="-107"/>
                        <a:pt x="9860" y="-107"/>
                        <a:pt x="8990" y="321"/>
                      </a:cubicBezTo>
                      <a:lnTo>
                        <a:pt x="535" y="5179"/>
                      </a:lnTo>
                      <a:cubicBezTo>
                        <a:pt x="-130" y="6036"/>
                        <a:pt x="-225" y="6894"/>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4" name="Google Shape;645;p17">
                  <a:extLst>
                    <a:ext uri="{FF2B5EF4-FFF2-40B4-BE49-F238E27FC236}">
                      <a16:creationId xmlns:a16="http://schemas.microsoft.com/office/drawing/2014/main" id="{2C29B245-DA4E-6E65-89FD-0B840113A399}"/>
                    </a:ext>
                  </a:extLst>
                </p:cNvPr>
                <p:cNvSpPr/>
                <p:nvPr/>
              </p:nvSpPr>
              <p:spPr>
                <a:xfrm>
                  <a:off x="4734837" y="5205912"/>
                  <a:ext cx="21257" cy="12299"/>
                </a:xfrm>
                <a:custGeom>
                  <a:avLst/>
                  <a:gdLst/>
                  <a:ahLst/>
                  <a:cxnLst/>
                  <a:rect l="l" t="t" r="r" b="b"/>
                  <a:pathLst>
                    <a:path w="21257" h="12299" extrusionOk="0">
                      <a:moveTo>
                        <a:pt x="535" y="6834"/>
                      </a:moveTo>
                      <a:lnTo>
                        <a:pt x="9370" y="11978"/>
                      </a:lnTo>
                      <a:cubicBezTo>
                        <a:pt x="10272" y="12406"/>
                        <a:pt x="11319" y="12406"/>
                        <a:pt x="12220"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5" name="Google Shape;646;p17">
                  <a:extLst>
                    <a:ext uri="{FF2B5EF4-FFF2-40B4-BE49-F238E27FC236}">
                      <a16:creationId xmlns:a16="http://schemas.microsoft.com/office/drawing/2014/main" id="{C95B0D87-20AD-3A72-601D-C67EF8DB8BF2}"/>
                    </a:ext>
                  </a:extLst>
                </p:cNvPr>
                <p:cNvSpPr/>
                <p:nvPr/>
              </p:nvSpPr>
              <p:spPr>
                <a:xfrm>
                  <a:off x="4722523" y="5198768"/>
                  <a:ext cx="21411" cy="12299"/>
                </a:xfrm>
                <a:custGeom>
                  <a:avLst/>
                  <a:gdLst/>
                  <a:ahLst/>
                  <a:cxnLst/>
                  <a:rect l="l" t="t" r="r" b="b"/>
                  <a:pathLst>
                    <a:path w="21411" h="12299" extrusionOk="0">
                      <a:moveTo>
                        <a:pt x="689" y="6834"/>
                      </a:moveTo>
                      <a:lnTo>
                        <a:pt x="9524" y="11978"/>
                      </a:lnTo>
                      <a:cubicBezTo>
                        <a:pt x="10426" y="12406"/>
                        <a:pt x="11473" y="12406"/>
                        <a:pt x="12374" y="11978"/>
                      </a:cubicBezTo>
                      <a:lnTo>
                        <a:pt x="20734" y="7120"/>
                      </a:lnTo>
                      <a:cubicBezTo>
                        <a:pt x="21589" y="7120"/>
                        <a:pt x="21684" y="5882"/>
                        <a:pt x="20734" y="5501"/>
                      </a:cubicBezTo>
                      <a:lnTo>
                        <a:pt x="11899" y="357"/>
                      </a:lnTo>
                      <a:cubicBezTo>
                        <a:pt x="11008" y="-119"/>
                        <a:pt x="9940" y="-119"/>
                        <a:pt x="9049" y="357"/>
                      </a:cubicBezTo>
                      <a:lnTo>
                        <a:pt x="594" y="5215"/>
                      </a:lnTo>
                      <a:cubicBezTo>
                        <a:pt x="-166" y="5691"/>
                        <a:pt x="-261" y="6358"/>
                        <a:pt x="689"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6" name="Google Shape;647;p17">
                  <a:extLst>
                    <a:ext uri="{FF2B5EF4-FFF2-40B4-BE49-F238E27FC236}">
                      <a16:creationId xmlns:a16="http://schemas.microsoft.com/office/drawing/2014/main" id="{D3C19A2B-22D8-D4C4-5E21-A3A78E44A435}"/>
                    </a:ext>
                  </a:extLst>
                </p:cNvPr>
                <p:cNvSpPr/>
                <p:nvPr/>
              </p:nvSpPr>
              <p:spPr>
                <a:xfrm>
                  <a:off x="4709923" y="5191470"/>
                  <a:ext cx="21210" cy="12299"/>
                </a:xfrm>
                <a:custGeom>
                  <a:avLst/>
                  <a:gdLst/>
                  <a:ahLst/>
                  <a:cxnLst/>
                  <a:rect l="l" t="t" r="r" b="b"/>
                  <a:pathLst>
                    <a:path w="21210" h="12299" extrusionOk="0">
                      <a:moveTo>
                        <a:pt x="464" y="6894"/>
                      </a:moveTo>
                      <a:lnTo>
                        <a:pt x="9299" y="11942"/>
                      </a:lnTo>
                      <a:cubicBezTo>
                        <a:pt x="10190" y="12418"/>
                        <a:pt x="11258" y="12418"/>
                        <a:pt x="12149" y="11942"/>
                      </a:cubicBezTo>
                      <a:lnTo>
                        <a:pt x="20604" y="7084"/>
                      </a:lnTo>
                      <a:cubicBezTo>
                        <a:pt x="21364" y="7084"/>
                        <a:pt x="21459" y="5846"/>
                        <a:pt x="20604" y="5465"/>
                      </a:cubicBezTo>
                      <a:lnTo>
                        <a:pt x="11769" y="322"/>
                      </a:lnTo>
                      <a:cubicBezTo>
                        <a:pt x="10868" y="-107"/>
                        <a:pt x="9821" y="-107"/>
                        <a:pt x="8919" y="322"/>
                      </a:cubicBezTo>
                      <a:lnTo>
                        <a:pt x="464" y="5274"/>
                      </a:lnTo>
                      <a:cubicBezTo>
                        <a:pt x="-106" y="5751"/>
                        <a:pt x="-201" y="6417"/>
                        <a:pt x="46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7" name="Google Shape;648;p17">
                  <a:extLst>
                    <a:ext uri="{FF2B5EF4-FFF2-40B4-BE49-F238E27FC236}">
                      <a16:creationId xmlns:a16="http://schemas.microsoft.com/office/drawing/2014/main" id="{3E6EA8F9-7698-1CFE-6B76-473EAA2251FE}"/>
                    </a:ext>
                  </a:extLst>
                </p:cNvPr>
                <p:cNvSpPr/>
                <p:nvPr/>
              </p:nvSpPr>
              <p:spPr>
                <a:xfrm>
                  <a:off x="4697392" y="5184231"/>
                  <a:ext cx="21235" cy="12298"/>
                </a:xfrm>
                <a:custGeom>
                  <a:avLst/>
                  <a:gdLst/>
                  <a:ahLst/>
                  <a:cxnLst/>
                  <a:rect l="l" t="t" r="r" b="b"/>
                  <a:pathLst>
                    <a:path w="21235" h="12298" extrusionOk="0">
                      <a:moveTo>
                        <a:pt x="454" y="6894"/>
                      </a:moveTo>
                      <a:lnTo>
                        <a:pt x="9289" y="11942"/>
                      </a:lnTo>
                      <a:cubicBezTo>
                        <a:pt x="10180" y="12418"/>
                        <a:pt x="11248" y="12418"/>
                        <a:pt x="12139" y="11942"/>
                      </a:cubicBezTo>
                      <a:lnTo>
                        <a:pt x="20594" y="7084"/>
                      </a:lnTo>
                      <a:cubicBezTo>
                        <a:pt x="21449" y="6608"/>
                        <a:pt x="21449" y="5846"/>
                        <a:pt x="20594" y="5465"/>
                      </a:cubicBezTo>
                      <a:lnTo>
                        <a:pt x="11759" y="321"/>
                      </a:lnTo>
                      <a:cubicBezTo>
                        <a:pt x="10858" y="-107"/>
                        <a:pt x="9811" y="-107"/>
                        <a:pt x="8909" y="321"/>
                      </a:cubicBezTo>
                      <a:lnTo>
                        <a:pt x="549" y="5179"/>
                      </a:lnTo>
                      <a:cubicBezTo>
                        <a:pt x="-116" y="5751"/>
                        <a:pt x="-211" y="6894"/>
                        <a:pt x="45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8" name="Google Shape;649;p17">
                  <a:extLst>
                    <a:ext uri="{FF2B5EF4-FFF2-40B4-BE49-F238E27FC236}">
                      <a16:creationId xmlns:a16="http://schemas.microsoft.com/office/drawing/2014/main" id="{222492A1-0D95-3CCA-20DA-6D8AD054F268}"/>
                    </a:ext>
                  </a:extLst>
                </p:cNvPr>
                <p:cNvSpPr/>
                <p:nvPr/>
              </p:nvSpPr>
              <p:spPr>
                <a:xfrm>
                  <a:off x="4684958" y="5176992"/>
                  <a:ext cx="20976" cy="12299"/>
                </a:xfrm>
                <a:custGeom>
                  <a:avLst/>
                  <a:gdLst/>
                  <a:ahLst/>
                  <a:cxnLst/>
                  <a:rect l="l" t="t" r="r" b="b"/>
                  <a:pathLst>
                    <a:path w="20976" h="12299" extrusionOk="0">
                      <a:moveTo>
                        <a:pt x="253" y="6799"/>
                      </a:moveTo>
                      <a:lnTo>
                        <a:pt x="9089" y="11942"/>
                      </a:lnTo>
                      <a:cubicBezTo>
                        <a:pt x="9946" y="12418"/>
                        <a:pt x="10987" y="12418"/>
                        <a:pt x="11844" y="11942"/>
                      </a:cubicBezTo>
                      <a:lnTo>
                        <a:pt x="20299" y="7084"/>
                      </a:lnTo>
                      <a:cubicBezTo>
                        <a:pt x="21154" y="6608"/>
                        <a:pt x="21249" y="5846"/>
                        <a:pt x="20299" y="5465"/>
                      </a:cubicBezTo>
                      <a:lnTo>
                        <a:pt x="11464" y="321"/>
                      </a:lnTo>
                      <a:cubicBezTo>
                        <a:pt x="10562" y="-107"/>
                        <a:pt x="9515" y="-107"/>
                        <a:pt x="8614" y="321"/>
                      </a:cubicBezTo>
                      <a:lnTo>
                        <a:pt x="253" y="5179"/>
                      </a:lnTo>
                      <a:cubicBezTo>
                        <a:pt x="253" y="5655"/>
                        <a:pt x="-317" y="6417"/>
                        <a:pt x="253" y="6799"/>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9" name="Google Shape;650;p17">
                  <a:extLst>
                    <a:ext uri="{FF2B5EF4-FFF2-40B4-BE49-F238E27FC236}">
                      <a16:creationId xmlns:a16="http://schemas.microsoft.com/office/drawing/2014/main" id="{97C9D968-0F72-6F93-3A34-A36428276262}"/>
                    </a:ext>
                  </a:extLst>
                </p:cNvPr>
                <p:cNvSpPr/>
                <p:nvPr/>
              </p:nvSpPr>
              <p:spPr>
                <a:xfrm>
                  <a:off x="4672326" y="5169717"/>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549"/>
                        <a:pt x="21531" y="5882"/>
                        <a:pt x="20581" y="5406"/>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0" name="Google Shape;651;p17">
                  <a:extLst>
                    <a:ext uri="{FF2B5EF4-FFF2-40B4-BE49-F238E27FC236}">
                      <a16:creationId xmlns:a16="http://schemas.microsoft.com/office/drawing/2014/main" id="{F8FEE96C-8533-5FBE-ADC6-A54B76153802}"/>
                    </a:ext>
                  </a:extLst>
                </p:cNvPr>
                <p:cNvSpPr/>
                <p:nvPr/>
              </p:nvSpPr>
              <p:spPr>
                <a:xfrm>
                  <a:off x="4659785" y="5162478"/>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025"/>
                      </a:lnTo>
                      <a:cubicBezTo>
                        <a:pt x="21436" y="6548"/>
                        <a:pt x="21531" y="5881"/>
                        <a:pt x="20581" y="5405"/>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1" name="Google Shape;652;p17">
                  <a:extLst>
                    <a:ext uri="{FF2B5EF4-FFF2-40B4-BE49-F238E27FC236}">
                      <a16:creationId xmlns:a16="http://schemas.microsoft.com/office/drawing/2014/main" id="{DDCFA977-9A28-55FD-2B77-2FC25C709BD1}"/>
                    </a:ext>
                  </a:extLst>
                </p:cNvPr>
                <p:cNvSpPr/>
                <p:nvPr/>
              </p:nvSpPr>
              <p:spPr>
                <a:xfrm>
                  <a:off x="4647352" y="5155656"/>
                  <a:ext cx="21150" cy="12358"/>
                </a:xfrm>
                <a:custGeom>
                  <a:avLst/>
                  <a:gdLst/>
                  <a:ahLst/>
                  <a:cxnLst/>
                  <a:rect l="l" t="t" r="r" b="b"/>
                  <a:pathLst>
                    <a:path w="21150" h="12358" extrusionOk="0">
                      <a:moveTo>
                        <a:pt x="428" y="6894"/>
                      </a:moveTo>
                      <a:lnTo>
                        <a:pt x="9263" y="12037"/>
                      </a:lnTo>
                      <a:cubicBezTo>
                        <a:pt x="10164" y="12466"/>
                        <a:pt x="11211" y="12466"/>
                        <a:pt x="12113" y="12037"/>
                      </a:cubicBezTo>
                      <a:lnTo>
                        <a:pt x="20473" y="7084"/>
                      </a:lnTo>
                      <a:cubicBezTo>
                        <a:pt x="21328" y="7084"/>
                        <a:pt x="21423" y="5941"/>
                        <a:pt x="20473" y="5465"/>
                      </a:cubicBezTo>
                      <a:lnTo>
                        <a:pt x="11638" y="321"/>
                      </a:lnTo>
                      <a:cubicBezTo>
                        <a:pt x="10769" y="-107"/>
                        <a:pt x="9752" y="-107"/>
                        <a:pt x="8883" y="321"/>
                      </a:cubicBezTo>
                      <a:lnTo>
                        <a:pt x="428" y="5179"/>
                      </a:lnTo>
                      <a:cubicBezTo>
                        <a:pt x="-143" y="5274"/>
                        <a:pt x="-143" y="6036"/>
                        <a:pt x="428"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2" name="Google Shape;653;p17">
                  <a:extLst>
                    <a:ext uri="{FF2B5EF4-FFF2-40B4-BE49-F238E27FC236}">
                      <a16:creationId xmlns:a16="http://schemas.microsoft.com/office/drawing/2014/main" id="{401D2624-F9F5-5515-1F49-FAFB5C448B8D}"/>
                    </a:ext>
                  </a:extLst>
                </p:cNvPr>
                <p:cNvSpPr/>
                <p:nvPr/>
              </p:nvSpPr>
              <p:spPr>
                <a:xfrm>
                  <a:off x="4634693" y="5148036"/>
                  <a:ext cx="21269" cy="12263"/>
                </a:xfrm>
                <a:custGeom>
                  <a:avLst/>
                  <a:gdLst/>
                  <a:ahLst/>
                  <a:cxnLst/>
                  <a:rect l="l" t="t" r="r" b="b"/>
                  <a:pathLst>
                    <a:path w="21269" h="12263" extrusionOk="0">
                      <a:moveTo>
                        <a:pt x="546" y="6798"/>
                      </a:moveTo>
                      <a:lnTo>
                        <a:pt x="9381" y="11942"/>
                      </a:lnTo>
                      <a:cubicBezTo>
                        <a:pt x="10283" y="12371"/>
                        <a:pt x="11330" y="12371"/>
                        <a:pt x="12232" y="11942"/>
                      </a:cubicBezTo>
                      <a:lnTo>
                        <a:pt x="20592" y="7084"/>
                      </a:lnTo>
                      <a:cubicBezTo>
                        <a:pt x="21447" y="6608"/>
                        <a:pt x="21542" y="5846"/>
                        <a:pt x="20592" y="5465"/>
                      </a:cubicBezTo>
                      <a:lnTo>
                        <a:pt x="11757" y="322"/>
                      </a:lnTo>
                      <a:cubicBezTo>
                        <a:pt x="10855" y="-107"/>
                        <a:pt x="9808" y="-107"/>
                        <a:pt x="8906" y="322"/>
                      </a:cubicBezTo>
                      <a:lnTo>
                        <a:pt x="451" y="5179"/>
                      </a:lnTo>
                      <a:cubicBezTo>
                        <a:pt x="-119" y="5656"/>
                        <a:pt x="-214" y="6417"/>
                        <a:pt x="546"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3" name="Google Shape;654;p17">
                  <a:extLst>
                    <a:ext uri="{FF2B5EF4-FFF2-40B4-BE49-F238E27FC236}">
                      <a16:creationId xmlns:a16="http://schemas.microsoft.com/office/drawing/2014/main" id="{9DB78A63-F04A-1859-9630-07223A9A7B08}"/>
                    </a:ext>
                  </a:extLst>
                </p:cNvPr>
                <p:cNvSpPr/>
                <p:nvPr/>
              </p:nvSpPr>
              <p:spPr>
                <a:xfrm>
                  <a:off x="4784985" y="5234904"/>
                  <a:ext cx="27256" cy="15823"/>
                </a:xfrm>
                <a:custGeom>
                  <a:avLst/>
                  <a:gdLst/>
                  <a:ahLst/>
                  <a:cxnLst/>
                  <a:rect l="l" t="t" r="r" b="b"/>
                  <a:pathLst>
                    <a:path w="27256" h="15823" extrusionOk="0">
                      <a:moveTo>
                        <a:pt x="454" y="6894"/>
                      </a:moveTo>
                      <a:lnTo>
                        <a:pt x="15369" y="15466"/>
                      </a:lnTo>
                      <a:cubicBezTo>
                        <a:pt x="16226" y="15942"/>
                        <a:pt x="17267" y="15942"/>
                        <a:pt x="18124" y="15466"/>
                      </a:cubicBezTo>
                      <a:lnTo>
                        <a:pt x="26580" y="10608"/>
                      </a:lnTo>
                      <a:cubicBezTo>
                        <a:pt x="27435" y="10132"/>
                        <a:pt x="27530" y="9370"/>
                        <a:pt x="26580" y="8989"/>
                      </a:cubicBezTo>
                      <a:lnTo>
                        <a:pt x="11759" y="322"/>
                      </a:lnTo>
                      <a:cubicBezTo>
                        <a:pt x="10858" y="-107"/>
                        <a:pt x="9811" y="-107"/>
                        <a:pt x="8909" y="322"/>
                      </a:cubicBezTo>
                      <a:lnTo>
                        <a:pt x="549" y="5179"/>
                      </a:lnTo>
                      <a:cubicBezTo>
                        <a:pt x="-116" y="5751"/>
                        <a:pt x="-211" y="6513"/>
                        <a:pt x="45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4" name="Google Shape;655;p17">
                  <a:extLst>
                    <a:ext uri="{FF2B5EF4-FFF2-40B4-BE49-F238E27FC236}">
                      <a16:creationId xmlns:a16="http://schemas.microsoft.com/office/drawing/2014/main" id="{CB1C1D81-CE8F-87EC-E2A4-192A9CFFAAF7}"/>
                    </a:ext>
                  </a:extLst>
                </p:cNvPr>
                <p:cNvSpPr/>
                <p:nvPr/>
              </p:nvSpPr>
              <p:spPr>
                <a:xfrm>
                  <a:off x="4610064" y="5140680"/>
                  <a:ext cx="33535" cy="17487"/>
                </a:xfrm>
                <a:custGeom>
                  <a:avLst/>
                  <a:gdLst/>
                  <a:ahLst/>
                  <a:cxnLst/>
                  <a:rect l="l" t="t" r="r" b="b"/>
                  <a:pathLst>
                    <a:path w="33535" h="17487" extrusionOk="0">
                      <a:moveTo>
                        <a:pt x="24131" y="343"/>
                      </a:moveTo>
                      <a:lnTo>
                        <a:pt x="32966" y="5487"/>
                      </a:lnTo>
                      <a:cubicBezTo>
                        <a:pt x="33726" y="5487"/>
                        <a:pt x="33726" y="6534"/>
                        <a:pt x="32966" y="6915"/>
                      </a:cubicBezTo>
                      <a:lnTo>
                        <a:pt x="24036" y="12154"/>
                      </a:lnTo>
                      <a:cubicBezTo>
                        <a:pt x="23222" y="12535"/>
                        <a:pt x="22284" y="12535"/>
                        <a:pt x="21471" y="12154"/>
                      </a:cubicBezTo>
                      <a:lnTo>
                        <a:pt x="20711" y="11678"/>
                      </a:lnTo>
                      <a:cubicBezTo>
                        <a:pt x="19963" y="11306"/>
                        <a:pt x="19083" y="11306"/>
                        <a:pt x="18336" y="11678"/>
                      </a:cubicBezTo>
                      <a:lnTo>
                        <a:pt x="8835" y="17202"/>
                      </a:lnTo>
                      <a:cubicBezTo>
                        <a:pt x="7990" y="17583"/>
                        <a:pt x="7021" y="17583"/>
                        <a:pt x="6175" y="17202"/>
                      </a:cubicBezTo>
                      <a:lnTo>
                        <a:pt x="570" y="13964"/>
                      </a:lnTo>
                      <a:cubicBezTo>
                        <a:pt x="-190" y="13487"/>
                        <a:pt x="-190" y="12821"/>
                        <a:pt x="570" y="12440"/>
                      </a:cubicBezTo>
                      <a:lnTo>
                        <a:pt x="9405" y="7296"/>
                      </a:lnTo>
                      <a:lnTo>
                        <a:pt x="11210" y="6248"/>
                      </a:lnTo>
                      <a:lnTo>
                        <a:pt x="12540" y="5487"/>
                      </a:lnTo>
                      <a:lnTo>
                        <a:pt x="13870" y="4725"/>
                      </a:lnTo>
                      <a:lnTo>
                        <a:pt x="21471" y="343"/>
                      </a:lnTo>
                      <a:cubicBezTo>
                        <a:pt x="22298" y="-114"/>
                        <a:pt x="23302" y="-114"/>
                        <a:pt x="24131" y="343"/>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5" name="Google Shape;656;p17">
                  <a:extLst>
                    <a:ext uri="{FF2B5EF4-FFF2-40B4-BE49-F238E27FC236}">
                      <a16:creationId xmlns:a16="http://schemas.microsoft.com/office/drawing/2014/main" id="{05963B38-A5B0-7191-6654-D8485D2FE0E2}"/>
                    </a:ext>
                  </a:extLst>
                </p:cNvPr>
                <p:cNvSpPr/>
                <p:nvPr/>
              </p:nvSpPr>
              <p:spPr>
                <a:xfrm>
                  <a:off x="4754598" y="5259443"/>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025"/>
                      </a:lnTo>
                      <a:cubicBezTo>
                        <a:pt x="21436" y="7025"/>
                        <a:pt x="21531" y="5882"/>
                        <a:pt x="20581" y="5405"/>
                      </a:cubicBezTo>
                      <a:lnTo>
                        <a:pt x="11745" y="357"/>
                      </a:lnTo>
                      <a:cubicBezTo>
                        <a:pt x="10854" y="-119"/>
                        <a:pt x="9786" y="-119"/>
                        <a:pt x="8895"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6" name="Google Shape;657;p17">
                  <a:extLst>
                    <a:ext uri="{FF2B5EF4-FFF2-40B4-BE49-F238E27FC236}">
                      <a16:creationId xmlns:a16="http://schemas.microsoft.com/office/drawing/2014/main" id="{6DB1F4BE-585A-D899-9F80-35088663DE71}"/>
                    </a:ext>
                  </a:extLst>
                </p:cNvPr>
                <p:cNvSpPr/>
                <p:nvPr/>
              </p:nvSpPr>
              <p:spPr>
                <a:xfrm>
                  <a:off x="4742212" y="5252239"/>
                  <a:ext cx="20746" cy="12299"/>
                </a:xfrm>
                <a:custGeom>
                  <a:avLst/>
                  <a:gdLst/>
                  <a:ahLst/>
                  <a:cxnLst/>
                  <a:rect l="l" t="t" r="r" b="b"/>
                  <a:pathLst>
                    <a:path w="20746" h="12299" extrusionOk="0">
                      <a:moveTo>
                        <a:pt x="0" y="6798"/>
                      </a:moveTo>
                      <a:lnTo>
                        <a:pt x="8835" y="11942"/>
                      </a:lnTo>
                      <a:cubicBezTo>
                        <a:pt x="9726" y="12418"/>
                        <a:pt x="10794" y="12418"/>
                        <a:pt x="11685" y="11942"/>
                      </a:cubicBezTo>
                      <a:lnTo>
                        <a:pt x="20141" y="7084"/>
                      </a:lnTo>
                      <a:cubicBezTo>
                        <a:pt x="20901" y="7084"/>
                        <a:pt x="20996" y="5846"/>
                        <a:pt x="20141" y="5465"/>
                      </a:cubicBezTo>
                      <a:lnTo>
                        <a:pt x="11305" y="322"/>
                      </a:lnTo>
                      <a:cubicBezTo>
                        <a:pt x="10404" y="-107"/>
                        <a:pt x="9357" y="-107"/>
                        <a:pt x="8455" y="322"/>
                      </a:cubicBezTo>
                      <a:lnTo>
                        <a:pt x="0" y="5179"/>
                      </a:lnTo>
                      <a:cubicBezTo>
                        <a:pt x="0" y="5560"/>
                        <a:pt x="0" y="6417"/>
                        <a:pt x="0"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7" name="Google Shape;658;p17">
                  <a:extLst>
                    <a:ext uri="{FF2B5EF4-FFF2-40B4-BE49-F238E27FC236}">
                      <a16:creationId xmlns:a16="http://schemas.microsoft.com/office/drawing/2014/main" id="{30493362-CB03-DF9A-271E-D45DFE915C25}"/>
                    </a:ext>
                  </a:extLst>
                </p:cNvPr>
                <p:cNvSpPr/>
                <p:nvPr/>
              </p:nvSpPr>
              <p:spPr>
                <a:xfrm>
                  <a:off x="4729612" y="5245000"/>
                  <a:ext cx="21257" cy="12299"/>
                </a:xfrm>
                <a:custGeom>
                  <a:avLst/>
                  <a:gdLst/>
                  <a:ahLst/>
                  <a:cxnLst/>
                  <a:rect l="l" t="t" r="r" b="b"/>
                  <a:pathLst>
                    <a:path w="21257" h="12299" extrusionOk="0">
                      <a:moveTo>
                        <a:pt x="535" y="6894"/>
                      </a:moveTo>
                      <a:lnTo>
                        <a:pt x="9370" y="11942"/>
                      </a:lnTo>
                      <a:cubicBezTo>
                        <a:pt x="10261" y="12418"/>
                        <a:pt x="11329" y="12418"/>
                        <a:pt x="12220" y="11942"/>
                      </a:cubicBezTo>
                      <a:lnTo>
                        <a:pt x="20581" y="7084"/>
                      </a:lnTo>
                      <a:cubicBezTo>
                        <a:pt x="21436" y="6608"/>
                        <a:pt x="21531" y="5846"/>
                        <a:pt x="20581" y="5465"/>
                      </a:cubicBezTo>
                      <a:lnTo>
                        <a:pt x="11745" y="322"/>
                      </a:lnTo>
                      <a:cubicBezTo>
                        <a:pt x="10876" y="-107"/>
                        <a:pt x="9859" y="-107"/>
                        <a:pt x="8990" y="322"/>
                      </a:cubicBezTo>
                      <a:lnTo>
                        <a:pt x="535" y="5274"/>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8" name="Google Shape;659;p17">
                  <a:extLst>
                    <a:ext uri="{FF2B5EF4-FFF2-40B4-BE49-F238E27FC236}">
                      <a16:creationId xmlns:a16="http://schemas.microsoft.com/office/drawing/2014/main" id="{6F012143-6083-3589-B48A-730987C067FC}"/>
                    </a:ext>
                  </a:extLst>
                </p:cNvPr>
                <p:cNvSpPr/>
                <p:nvPr/>
              </p:nvSpPr>
              <p:spPr>
                <a:xfrm>
                  <a:off x="4623423" y="5183528"/>
                  <a:ext cx="21234" cy="12299"/>
                </a:xfrm>
                <a:custGeom>
                  <a:avLst/>
                  <a:gdLst/>
                  <a:ahLst/>
                  <a:cxnLst/>
                  <a:rect l="l" t="t" r="r" b="b"/>
                  <a:pathLst>
                    <a:path w="21234" h="12299" extrusionOk="0">
                      <a:moveTo>
                        <a:pt x="511" y="6834"/>
                      </a:moveTo>
                      <a:lnTo>
                        <a:pt x="9347" y="11978"/>
                      </a:lnTo>
                      <a:cubicBezTo>
                        <a:pt x="10248" y="12406"/>
                        <a:pt x="11295" y="12406"/>
                        <a:pt x="12197" y="11978"/>
                      </a:cubicBezTo>
                      <a:lnTo>
                        <a:pt x="20557" y="7025"/>
                      </a:lnTo>
                      <a:cubicBezTo>
                        <a:pt x="21412" y="6549"/>
                        <a:pt x="21507" y="5882"/>
                        <a:pt x="20557" y="5405"/>
                      </a:cubicBezTo>
                      <a:lnTo>
                        <a:pt x="11722" y="357"/>
                      </a:lnTo>
                      <a:cubicBezTo>
                        <a:pt x="10831" y="-119"/>
                        <a:pt x="9763" y="-119"/>
                        <a:pt x="8872" y="357"/>
                      </a:cubicBezTo>
                      <a:lnTo>
                        <a:pt x="416" y="5215"/>
                      </a:lnTo>
                      <a:cubicBezTo>
                        <a:pt x="-154" y="5691"/>
                        <a:pt x="-154" y="6453"/>
                        <a:pt x="511"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9" name="Google Shape;660;p17">
                  <a:extLst>
                    <a:ext uri="{FF2B5EF4-FFF2-40B4-BE49-F238E27FC236}">
                      <a16:creationId xmlns:a16="http://schemas.microsoft.com/office/drawing/2014/main" id="{1F03DA4F-1443-A5E3-50E1-F9A13762C38E}"/>
                    </a:ext>
                  </a:extLst>
                </p:cNvPr>
                <p:cNvSpPr/>
                <p:nvPr/>
              </p:nvSpPr>
              <p:spPr>
                <a:xfrm>
                  <a:off x="4610954" y="5176325"/>
                  <a:ext cx="21257" cy="12299"/>
                </a:xfrm>
                <a:custGeom>
                  <a:avLst/>
                  <a:gdLst/>
                  <a:ahLst/>
                  <a:cxnLst/>
                  <a:rect l="l" t="t" r="r" b="b"/>
                  <a:pathLst>
                    <a:path w="21257" h="12299" extrusionOk="0">
                      <a:moveTo>
                        <a:pt x="535" y="6798"/>
                      </a:moveTo>
                      <a:lnTo>
                        <a:pt x="9370" y="11942"/>
                      </a:lnTo>
                      <a:cubicBezTo>
                        <a:pt x="10227" y="12418"/>
                        <a:pt x="11268" y="12418"/>
                        <a:pt x="12125" y="11942"/>
                      </a:cubicBezTo>
                      <a:lnTo>
                        <a:pt x="20581" y="7084"/>
                      </a:lnTo>
                      <a:cubicBezTo>
                        <a:pt x="21436" y="6608"/>
                        <a:pt x="21531" y="5846"/>
                        <a:pt x="20581" y="5465"/>
                      </a:cubicBezTo>
                      <a:lnTo>
                        <a:pt x="11745" y="322"/>
                      </a:lnTo>
                      <a:cubicBezTo>
                        <a:pt x="10876" y="-107"/>
                        <a:pt x="9859" y="-107"/>
                        <a:pt x="8990" y="322"/>
                      </a:cubicBezTo>
                      <a:lnTo>
                        <a:pt x="535" y="5179"/>
                      </a:lnTo>
                      <a:cubicBezTo>
                        <a:pt x="-130" y="5274"/>
                        <a:pt x="-225" y="6417"/>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0" name="Google Shape;661;p17">
                  <a:extLst>
                    <a:ext uri="{FF2B5EF4-FFF2-40B4-BE49-F238E27FC236}">
                      <a16:creationId xmlns:a16="http://schemas.microsoft.com/office/drawing/2014/main" id="{AEB8AA1B-7A7C-B04C-9C3D-20E371F78371}"/>
                    </a:ext>
                  </a:extLst>
                </p:cNvPr>
                <p:cNvSpPr/>
                <p:nvPr/>
              </p:nvSpPr>
              <p:spPr>
                <a:xfrm>
                  <a:off x="4598509" y="5169086"/>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6608"/>
                        <a:pt x="21531" y="5846"/>
                        <a:pt x="20581" y="5465"/>
                      </a:cubicBezTo>
                      <a:lnTo>
                        <a:pt x="11745" y="322"/>
                      </a:lnTo>
                      <a:cubicBezTo>
                        <a:pt x="10844" y="-107"/>
                        <a:pt x="9797" y="-107"/>
                        <a:pt x="8895" y="322"/>
                      </a:cubicBezTo>
                      <a:lnTo>
                        <a:pt x="535" y="5274"/>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1" name="Google Shape;662;p17">
                  <a:extLst>
                    <a:ext uri="{FF2B5EF4-FFF2-40B4-BE49-F238E27FC236}">
                      <a16:creationId xmlns:a16="http://schemas.microsoft.com/office/drawing/2014/main" id="{01A51675-6AF8-7094-7CF3-6B0E4A4B70BB}"/>
                    </a:ext>
                  </a:extLst>
                </p:cNvPr>
                <p:cNvSpPr/>
                <p:nvPr/>
              </p:nvSpPr>
              <p:spPr>
                <a:xfrm>
                  <a:off x="4586039" y="5161907"/>
                  <a:ext cx="21210" cy="12298"/>
                </a:xfrm>
                <a:custGeom>
                  <a:avLst/>
                  <a:gdLst/>
                  <a:ahLst/>
                  <a:cxnLst/>
                  <a:rect l="l" t="t" r="r" b="b"/>
                  <a:pathLst>
                    <a:path w="21210" h="12298" extrusionOk="0">
                      <a:moveTo>
                        <a:pt x="464" y="6834"/>
                      </a:moveTo>
                      <a:lnTo>
                        <a:pt x="9299" y="11978"/>
                      </a:lnTo>
                      <a:cubicBezTo>
                        <a:pt x="10201" y="12406"/>
                        <a:pt x="11248" y="12406"/>
                        <a:pt x="12149" y="11978"/>
                      </a:cubicBezTo>
                      <a:lnTo>
                        <a:pt x="20604" y="7120"/>
                      </a:lnTo>
                      <a:cubicBezTo>
                        <a:pt x="21364" y="6644"/>
                        <a:pt x="21459" y="5881"/>
                        <a:pt x="20604" y="5501"/>
                      </a:cubicBezTo>
                      <a:lnTo>
                        <a:pt x="11769" y="357"/>
                      </a:lnTo>
                      <a:cubicBezTo>
                        <a:pt x="10878" y="-119"/>
                        <a:pt x="9810" y="-119"/>
                        <a:pt x="8919" y="357"/>
                      </a:cubicBezTo>
                      <a:lnTo>
                        <a:pt x="464" y="5215"/>
                      </a:lnTo>
                      <a:cubicBezTo>
                        <a:pt x="-106" y="5691"/>
                        <a:pt x="-201" y="6358"/>
                        <a:pt x="46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2" name="Google Shape;663;p17">
                  <a:extLst>
                    <a:ext uri="{FF2B5EF4-FFF2-40B4-BE49-F238E27FC236}">
                      <a16:creationId xmlns:a16="http://schemas.microsoft.com/office/drawing/2014/main" id="{EFC5A82F-EFBA-C31C-15ED-593D9BDF46C9}"/>
                    </a:ext>
                  </a:extLst>
                </p:cNvPr>
                <p:cNvSpPr/>
                <p:nvPr/>
              </p:nvSpPr>
              <p:spPr>
                <a:xfrm>
                  <a:off x="4713902" y="5236011"/>
                  <a:ext cx="24523" cy="14108"/>
                </a:xfrm>
                <a:custGeom>
                  <a:avLst/>
                  <a:gdLst/>
                  <a:ahLst/>
                  <a:cxnLst/>
                  <a:rect l="l" t="t" r="r" b="b"/>
                  <a:pathLst>
                    <a:path w="24523" h="14108" extrusionOk="0">
                      <a:moveTo>
                        <a:pt x="570" y="6739"/>
                      </a:moveTo>
                      <a:lnTo>
                        <a:pt x="12635" y="13787"/>
                      </a:lnTo>
                      <a:cubicBezTo>
                        <a:pt x="13505" y="14216"/>
                        <a:pt x="14521" y="14216"/>
                        <a:pt x="15390" y="13787"/>
                      </a:cubicBezTo>
                      <a:lnTo>
                        <a:pt x="23846" y="8930"/>
                      </a:lnTo>
                      <a:cubicBezTo>
                        <a:pt x="24701" y="8453"/>
                        <a:pt x="24796" y="7691"/>
                        <a:pt x="23846" y="7310"/>
                      </a:cubicBezTo>
                      <a:lnTo>
                        <a:pt x="11780" y="357"/>
                      </a:lnTo>
                      <a:cubicBezTo>
                        <a:pt x="10923" y="-119"/>
                        <a:pt x="9882" y="-119"/>
                        <a:pt x="9025" y="357"/>
                      </a:cubicBezTo>
                      <a:lnTo>
                        <a:pt x="570" y="5215"/>
                      </a:lnTo>
                      <a:cubicBezTo>
                        <a:pt x="-190" y="5596"/>
                        <a:pt x="-190" y="6358"/>
                        <a:pt x="570" y="6739"/>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3" name="Google Shape;664;p17">
                  <a:extLst>
                    <a:ext uri="{FF2B5EF4-FFF2-40B4-BE49-F238E27FC236}">
                      <a16:creationId xmlns:a16="http://schemas.microsoft.com/office/drawing/2014/main" id="{6FBA1E5B-8B4A-45E9-0138-03469671E9E4}"/>
                    </a:ext>
                  </a:extLst>
                </p:cNvPr>
                <p:cNvSpPr/>
                <p:nvPr/>
              </p:nvSpPr>
              <p:spPr>
                <a:xfrm>
                  <a:off x="4635943" y="5190803"/>
                  <a:ext cx="24413" cy="14108"/>
                </a:xfrm>
                <a:custGeom>
                  <a:avLst/>
                  <a:gdLst/>
                  <a:ahLst/>
                  <a:cxnLst/>
                  <a:rect l="l" t="t" r="r" b="b"/>
                  <a:pathLst>
                    <a:path w="24413" h="14108" extrusionOk="0">
                      <a:moveTo>
                        <a:pt x="436" y="6798"/>
                      </a:moveTo>
                      <a:lnTo>
                        <a:pt x="12502" y="13752"/>
                      </a:lnTo>
                      <a:cubicBezTo>
                        <a:pt x="13393" y="14228"/>
                        <a:pt x="14461" y="14228"/>
                        <a:pt x="15352" y="13752"/>
                      </a:cubicBezTo>
                      <a:lnTo>
                        <a:pt x="23807" y="8894"/>
                      </a:lnTo>
                      <a:cubicBezTo>
                        <a:pt x="24567" y="8418"/>
                        <a:pt x="24662" y="7656"/>
                        <a:pt x="23807" y="7275"/>
                      </a:cubicBezTo>
                      <a:lnTo>
                        <a:pt x="11932" y="322"/>
                      </a:lnTo>
                      <a:cubicBezTo>
                        <a:pt x="11030" y="-107"/>
                        <a:pt x="9983" y="-107"/>
                        <a:pt x="9082" y="322"/>
                      </a:cubicBezTo>
                      <a:lnTo>
                        <a:pt x="721" y="5179"/>
                      </a:lnTo>
                      <a:cubicBezTo>
                        <a:pt x="-134" y="5656"/>
                        <a:pt x="-229" y="6418"/>
                        <a:pt x="436"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4" name="Google Shape;665;p17">
                  <a:extLst>
                    <a:ext uri="{FF2B5EF4-FFF2-40B4-BE49-F238E27FC236}">
                      <a16:creationId xmlns:a16="http://schemas.microsoft.com/office/drawing/2014/main" id="{0E7AEBAE-5612-871A-A28F-489BB6B1AE26}"/>
                    </a:ext>
                  </a:extLst>
                </p:cNvPr>
                <p:cNvSpPr/>
                <p:nvPr/>
              </p:nvSpPr>
              <p:spPr>
                <a:xfrm>
                  <a:off x="4651601" y="5199816"/>
                  <a:ext cx="71148" cy="41195"/>
                </a:xfrm>
                <a:custGeom>
                  <a:avLst/>
                  <a:gdLst/>
                  <a:ahLst/>
                  <a:cxnLst/>
                  <a:rect l="l" t="t" r="r" b="b"/>
                  <a:pathLst>
                    <a:path w="71148" h="41195" extrusionOk="0">
                      <a:moveTo>
                        <a:pt x="454" y="6834"/>
                      </a:moveTo>
                      <a:lnTo>
                        <a:pt x="59260" y="40839"/>
                      </a:lnTo>
                      <a:cubicBezTo>
                        <a:pt x="60117" y="41315"/>
                        <a:pt x="61159" y="41315"/>
                        <a:pt x="62016" y="40839"/>
                      </a:cubicBezTo>
                      <a:lnTo>
                        <a:pt x="70471" y="35981"/>
                      </a:lnTo>
                      <a:cubicBezTo>
                        <a:pt x="71326" y="35505"/>
                        <a:pt x="71421" y="34742"/>
                        <a:pt x="70471" y="34361"/>
                      </a:cubicBezTo>
                      <a:lnTo>
                        <a:pt x="11759" y="357"/>
                      </a:lnTo>
                      <a:cubicBezTo>
                        <a:pt x="10868" y="-119"/>
                        <a:pt x="9800" y="-119"/>
                        <a:pt x="8909" y="357"/>
                      </a:cubicBezTo>
                      <a:lnTo>
                        <a:pt x="549" y="5215"/>
                      </a:lnTo>
                      <a:cubicBezTo>
                        <a:pt x="-116" y="5691"/>
                        <a:pt x="-211" y="6453"/>
                        <a:pt x="45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5" name="Google Shape;666;p17">
                  <a:extLst>
                    <a:ext uri="{FF2B5EF4-FFF2-40B4-BE49-F238E27FC236}">
                      <a16:creationId xmlns:a16="http://schemas.microsoft.com/office/drawing/2014/main" id="{E5D4E740-6251-1F23-ECA3-285ECC956E8C}"/>
                    </a:ext>
                  </a:extLst>
                </p:cNvPr>
                <p:cNvSpPr/>
                <p:nvPr/>
              </p:nvSpPr>
              <p:spPr>
                <a:xfrm>
                  <a:off x="4756949" y="5232713"/>
                  <a:ext cx="21210" cy="12299"/>
                </a:xfrm>
                <a:custGeom>
                  <a:avLst/>
                  <a:gdLst/>
                  <a:ahLst/>
                  <a:cxnLst/>
                  <a:rect l="l" t="t" r="r" b="b"/>
                  <a:pathLst>
                    <a:path w="21210" h="12299" extrusionOk="0">
                      <a:moveTo>
                        <a:pt x="464" y="6894"/>
                      </a:moveTo>
                      <a:lnTo>
                        <a:pt x="9299" y="11942"/>
                      </a:lnTo>
                      <a:cubicBezTo>
                        <a:pt x="10190" y="12418"/>
                        <a:pt x="11258" y="12418"/>
                        <a:pt x="12149" y="11942"/>
                      </a:cubicBezTo>
                      <a:lnTo>
                        <a:pt x="20604" y="7084"/>
                      </a:lnTo>
                      <a:cubicBezTo>
                        <a:pt x="21364" y="6608"/>
                        <a:pt x="21459" y="5846"/>
                        <a:pt x="20604" y="5465"/>
                      </a:cubicBezTo>
                      <a:lnTo>
                        <a:pt x="11769" y="321"/>
                      </a:lnTo>
                      <a:cubicBezTo>
                        <a:pt x="10868" y="-107"/>
                        <a:pt x="9821" y="-107"/>
                        <a:pt x="8919" y="321"/>
                      </a:cubicBezTo>
                      <a:lnTo>
                        <a:pt x="464" y="5275"/>
                      </a:lnTo>
                      <a:cubicBezTo>
                        <a:pt x="-106" y="6036"/>
                        <a:pt x="-201" y="6036"/>
                        <a:pt x="46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6" name="Google Shape;667;p17">
                  <a:extLst>
                    <a:ext uri="{FF2B5EF4-FFF2-40B4-BE49-F238E27FC236}">
                      <a16:creationId xmlns:a16="http://schemas.microsoft.com/office/drawing/2014/main" id="{CDFB980B-ADD0-8686-836F-C4CD165ED691}"/>
                    </a:ext>
                  </a:extLst>
                </p:cNvPr>
                <p:cNvSpPr/>
                <p:nvPr/>
              </p:nvSpPr>
              <p:spPr>
                <a:xfrm>
                  <a:off x="4744433" y="5225534"/>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7120"/>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7" name="Google Shape;668;p17">
                  <a:extLst>
                    <a:ext uri="{FF2B5EF4-FFF2-40B4-BE49-F238E27FC236}">
                      <a16:creationId xmlns:a16="http://schemas.microsoft.com/office/drawing/2014/main" id="{06688699-CFFB-2796-E3FB-74A9902939D2}"/>
                    </a:ext>
                  </a:extLst>
                </p:cNvPr>
                <p:cNvSpPr/>
                <p:nvPr/>
              </p:nvSpPr>
              <p:spPr>
                <a:xfrm>
                  <a:off x="4732035" y="5218330"/>
                  <a:ext cx="21424" cy="12263"/>
                </a:xfrm>
                <a:custGeom>
                  <a:avLst/>
                  <a:gdLst/>
                  <a:ahLst/>
                  <a:cxnLst/>
                  <a:rect l="l" t="t" r="r" b="b"/>
                  <a:pathLst>
                    <a:path w="21424" h="12263" extrusionOk="0">
                      <a:moveTo>
                        <a:pt x="677" y="6798"/>
                      </a:moveTo>
                      <a:lnTo>
                        <a:pt x="9513" y="11942"/>
                      </a:lnTo>
                      <a:cubicBezTo>
                        <a:pt x="10414" y="12371"/>
                        <a:pt x="11461" y="12371"/>
                        <a:pt x="12363" y="11942"/>
                      </a:cubicBezTo>
                      <a:lnTo>
                        <a:pt x="20818" y="7084"/>
                      </a:lnTo>
                      <a:cubicBezTo>
                        <a:pt x="21578" y="6608"/>
                        <a:pt x="21673" y="5846"/>
                        <a:pt x="20818" y="5465"/>
                      </a:cubicBezTo>
                      <a:lnTo>
                        <a:pt x="11983" y="322"/>
                      </a:lnTo>
                      <a:cubicBezTo>
                        <a:pt x="11081" y="-107"/>
                        <a:pt x="10034" y="-107"/>
                        <a:pt x="9133" y="322"/>
                      </a:cubicBezTo>
                      <a:lnTo>
                        <a:pt x="677" y="5179"/>
                      </a:lnTo>
                      <a:cubicBezTo>
                        <a:pt x="-178" y="5656"/>
                        <a:pt x="-273" y="6417"/>
                        <a:pt x="677"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8" name="Google Shape;669;p17">
                  <a:extLst>
                    <a:ext uri="{FF2B5EF4-FFF2-40B4-BE49-F238E27FC236}">
                      <a16:creationId xmlns:a16="http://schemas.microsoft.com/office/drawing/2014/main" id="{AAB1885D-3C7F-EFB6-5D84-F6F956AFC310}"/>
                    </a:ext>
                  </a:extLst>
                </p:cNvPr>
                <p:cNvSpPr/>
                <p:nvPr/>
              </p:nvSpPr>
              <p:spPr>
                <a:xfrm>
                  <a:off x="4719447" y="5211091"/>
                  <a:ext cx="21257" cy="12299"/>
                </a:xfrm>
                <a:custGeom>
                  <a:avLst/>
                  <a:gdLst/>
                  <a:ahLst/>
                  <a:cxnLst/>
                  <a:rect l="l" t="t" r="r" b="b"/>
                  <a:pathLst>
                    <a:path w="21257" h="12299" extrusionOk="0">
                      <a:moveTo>
                        <a:pt x="535" y="6798"/>
                      </a:moveTo>
                      <a:lnTo>
                        <a:pt x="9370" y="11942"/>
                      </a:lnTo>
                      <a:cubicBezTo>
                        <a:pt x="10227" y="12418"/>
                        <a:pt x="11268" y="12418"/>
                        <a:pt x="12125" y="11942"/>
                      </a:cubicBezTo>
                      <a:lnTo>
                        <a:pt x="20581" y="7084"/>
                      </a:lnTo>
                      <a:cubicBezTo>
                        <a:pt x="21436" y="6608"/>
                        <a:pt x="21531" y="5941"/>
                        <a:pt x="20581" y="5465"/>
                      </a:cubicBezTo>
                      <a:lnTo>
                        <a:pt x="11745" y="322"/>
                      </a:lnTo>
                      <a:cubicBezTo>
                        <a:pt x="10876" y="-107"/>
                        <a:pt x="9859" y="-107"/>
                        <a:pt x="8990" y="322"/>
                      </a:cubicBezTo>
                      <a:lnTo>
                        <a:pt x="535" y="5179"/>
                      </a:lnTo>
                      <a:cubicBezTo>
                        <a:pt x="-130" y="5656"/>
                        <a:pt x="-225" y="6417"/>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9" name="Google Shape;670;p17">
                  <a:extLst>
                    <a:ext uri="{FF2B5EF4-FFF2-40B4-BE49-F238E27FC236}">
                      <a16:creationId xmlns:a16="http://schemas.microsoft.com/office/drawing/2014/main" id="{FE2D5CED-3671-5D43-755C-2A51AF5773FE}"/>
                    </a:ext>
                  </a:extLst>
                </p:cNvPr>
                <p:cNvSpPr/>
                <p:nvPr/>
              </p:nvSpPr>
              <p:spPr>
                <a:xfrm>
                  <a:off x="4706978" y="5203817"/>
                  <a:ext cx="21210" cy="12299"/>
                </a:xfrm>
                <a:custGeom>
                  <a:avLst/>
                  <a:gdLst/>
                  <a:ahLst/>
                  <a:cxnLst/>
                  <a:rect l="l" t="t" r="r" b="b"/>
                  <a:pathLst>
                    <a:path w="21210" h="12299" extrusionOk="0">
                      <a:moveTo>
                        <a:pt x="464" y="6834"/>
                      </a:moveTo>
                      <a:lnTo>
                        <a:pt x="9299" y="11978"/>
                      </a:lnTo>
                      <a:cubicBezTo>
                        <a:pt x="10201" y="12406"/>
                        <a:pt x="11248" y="12406"/>
                        <a:pt x="12149" y="11978"/>
                      </a:cubicBezTo>
                      <a:lnTo>
                        <a:pt x="20604" y="7025"/>
                      </a:lnTo>
                      <a:cubicBezTo>
                        <a:pt x="21364" y="6548"/>
                        <a:pt x="21459" y="5882"/>
                        <a:pt x="20604" y="5405"/>
                      </a:cubicBezTo>
                      <a:lnTo>
                        <a:pt x="11769" y="357"/>
                      </a:lnTo>
                      <a:cubicBezTo>
                        <a:pt x="10878" y="-119"/>
                        <a:pt x="9810" y="-119"/>
                        <a:pt x="8919" y="357"/>
                      </a:cubicBezTo>
                      <a:lnTo>
                        <a:pt x="464" y="5215"/>
                      </a:lnTo>
                      <a:cubicBezTo>
                        <a:pt x="-106" y="5691"/>
                        <a:pt x="-201" y="6358"/>
                        <a:pt x="46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0" name="Google Shape;671;p17">
                  <a:extLst>
                    <a:ext uri="{FF2B5EF4-FFF2-40B4-BE49-F238E27FC236}">
                      <a16:creationId xmlns:a16="http://schemas.microsoft.com/office/drawing/2014/main" id="{F5D59C3F-6701-1425-BED1-8C8510F88E06}"/>
                    </a:ext>
                  </a:extLst>
                </p:cNvPr>
                <p:cNvSpPr/>
                <p:nvPr/>
              </p:nvSpPr>
              <p:spPr>
                <a:xfrm>
                  <a:off x="4694711" y="5196578"/>
                  <a:ext cx="20722" cy="12299"/>
                </a:xfrm>
                <a:custGeom>
                  <a:avLst/>
                  <a:gdLst/>
                  <a:ahLst/>
                  <a:cxnLst/>
                  <a:rect l="l" t="t" r="r" b="b"/>
                  <a:pathLst>
                    <a:path w="20722" h="12299" extrusionOk="0">
                      <a:moveTo>
                        <a:pt x="0" y="6834"/>
                      </a:moveTo>
                      <a:lnTo>
                        <a:pt x="8835" y="11978"/>
                      </a:lnTo>
                      <a:cubicBezTo>
                        <a:pt x="9705" y="12406"/>
                        <a:pt x="10721" y="12406"/>
                        <a:pt x="11590" y="11978"/>
                      </a:cubicBezTo>
                      <a:lnTo>
                        <a:pt x="20046" y="7025"/>
                      </a:lnTo>
                      <a:cubicBezTo>
                        <a:pt x="20901" y="6549"/>
                        <a:pt x="20996" y="5882"/>
                        <a:pt x="20046" y="5406"/>
                      </a:cubicBezTo>
                      <a:lnTo>
                        <a:pt x="11210" y="357"/>
                      </a:lnTo>
                      <a:cubicBezTo>
                        <a:pt x="10353" y="-119"/>
                        <a:pt x="9312" y="-119"/>
                        <a:pt x="8455" y="357"/>
                      </a:cubicBezTo>
                      <a:lnTo>
                        <a:pt x="0" y="5215"/>
                      </a:lnTo>
                      <a:cubicBezTo>
                        <a:pt x="0" y="5691"/>
                        <a:pt x="0" y="6453"/>
                        <a:pt x="0"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1" name="Google Shape;672;p17">
                  <a:extLst>
                    <a:ext uri="{FF2B5EF4-FFF2-40B4-BE49-F238E27FC236}">
                      <a16:creationId xmlns:a16="http://schemas.microsoft.com/office/drawing/2014/main" id="{0812DE5B-F129-10E0-6B38-34124591E70A}"/>
                    </a:ext>
                  </a:extLst>
                </p:cNvPr>
                <p:cNvSpPr/>
                <p:nvPr/>
              </p:nvSpPr>
              <p:spPr>
                <a:xfrm>
                  <a:off x="4681992" y="5189338"/>
                  <a:ext cx="21210" cy="12299"/>
                </a:xfrm>
                <a:custGeom>
                  <a:avLst/>
                  <a:gdLst/>
                  <a:ahLst/>
                  <a:cxnLst/>
                  <a:rect l="l" t="t" r="r" b="b"/>
                  <a:pathLst>
                    <a:path w="21210" h="12299" extrusionOk="0">
                      <a:moveTo>
                        <a:pt x="464" y="6834"/>
                      </a:moveTo>
                      <a:lnTo>
                        <a:pt x="9299" y="11978"/>
                      </a:lnTo>
                      <a:cubicBezTo>
                        <a:pt x="10201" y="12406"/>
                        <a:pt x="11248" y="12406"/>
                        <a:pt x="12149" y="11978"/>
                      </a:cubicBezTo>
                      <a:lnTo>
                        <a:pt x="20604" y="7025"/>
                      </a:lnTo>
                      <a:cubicBezTo>
                        <a:pt x="21364" y="6549"/>
                        <a:pt x="21459" y="5882"/>
                        <a:pt x="20604" y="5406"/>
                      </a:cubicBezTo>
                      <a:lnTo>
                        <a:pt x="11769" y="357"/>
                      </a:lnTo>
                      <a:cubicBezTo>
                        <a:pt x="10878" y="-119"/>
                        <a:pt x="9810" y="-119"/>
                        <a:pt x="8919" y="357"/>
                      </a:cubicBezTo>
                      <a:lnTo>
                        <a:pt x="464" y="5215"/>
                      </a:lnTo>
                      <a:cubicBezTo>
                        <a:pt x="-106" y="5691"/>
                        <a:pt x="-201" y="6453"/>
                        <a:pt x="46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2" name="Google Shape;673;p17">
                  <a:extLst>
                    <a:ext uri="{FF2B5EF4-FFF2-40B4-BE49-F238E27FC236}">
                      <a16:creationId xmlns:a16="http://schemas.microsoft.com/office/drawing/2014/main" id="{773AE69E-06BB-616A-CEFC-744917D3E2B2}"/>
                    </a:ext>
                  </a:extLst>
                </p:cNvPr>
                <p:cNvSpPr/>
                <p:nvPr/>
              </p:nvSpPr>
              <p:spPr>
                <a:xfrm>
                  <a:off x="4669476" y="5182100"/>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644"/>
                        <a:pt x="21531" y="5882"/>
                        <a:pt x="20581" y="5405"/>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3" name="Google Shape;674;p17">
                  <a:extLst>
                    <a:ext uri="{FF2B5EF4-FFF2-40B4-BE49-F238E27FC236}">
                      <a16:creationId xmlns:a16="http://schemas.microsoft.com/office/drawing/2014/main" id="{42AB3DE0-5864-2006-D12C-EF9D81D68799}"/>
                    </a:ext>
                  </a:extLst>
                </p:cNvPr>
                <p:cNvSpPr/>
                <p:nvPr/>
              </p:nvSpPr>
              <p:spPr>
                <a:xfrm>
                  <a:off x="4656900" y="5174765"/>
                  <a:ext cx="21316" cy="12299"/>
                </a:xfrm>
                <a:custGeom>
                  <a:avLst/>
                  <a:gdLst/>
                  <a:ahLst/>
                  <a:cxnLst/>
                  <a:rect l="l" t="t" r="r" b="b"/>
                  <a:pathLst>
                    <a:path w="21316" h="12299" extrusionOk="0">
                      <a:moveTo>
                        <a:pt x="570" y="6834"/>
                      </a:moveTo>
                      <a:lnTo>
                        <a:pt x="9405" y="11978"/>
                      </a:lnTo>
                      <a:cubicBezTo>
                        <a:pt x="10307" y="12406"/>
                        <a:pt x="11354" y="12406"/>
                        <a:pt x="12255" y="11978"/>
                      </a:cubicBezTo>
                      <a:lnTo>
                        <a:pt x="20711" y="7120"/>
                      </a:lnTo>
                      <a:cubicBezTo>
                        <a:pt x="21471" y="7120"/>
                        <a:pt x="21566" y="5882"/>
                        <a:pt x="20711" y="5501"/>
                      </a:cubicBezTo>
                      <a:lnTo>
                        <a:pt x="11875" y="357"/>
                      </a:lnTo>
                      <a:cubicBezTo>
                        <a:pt x="10984" y="-119"/>
                        <a:pt x="9916" y="-119"/>
                        <a:pt x="9025" y="357"/>
                      </a:cubicBezTo>
                      <a:lnTo>
                        <a:pt x="570" y="5215"/>
                      </a:lnTo>
                      <a:cubicBezTo>
                        <a:pt x="-190" y="5787"/>
                        <a:pt x="-190" y="6834"/>
                        <a:pt x="570"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4" name="Google Shape;675;p17">
                  <a:extLst>
                    <a:ext uri="{FF2B5EF4-FFF2-40B4-BE49-F238E27FC236}">
                      <a16:creationId xmlns:a16="http://schemas.microsoft.com/office/drawing/2014/main" id="{69AC79FF-A1D7-9AAB-FB1E-74D54D6F09D7}"/>
                    </a:ext>
                  </a:extLst>
                </p:cNvPr>
                <p:cNvSpPr/>
                <p:nvPr/>
              </p:nvSpPr>
              <p:spPr>
                <a:xfrm>
                  <a:off x="4644490" y="5167657"/>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7084"/>
                        <a:pt x="21531" y="5846"/>
                        <a:pt x="20581" y="5465"/>
                      </a:cubicBezTo>
                      <a:lnTo>
                        <a:pt x="11745" y="322"/>
                      </a:lnTo>
                      <a:cubicBezTo>
                        <a:pt x="10876" y="-107"/>
                        <a:pt x="9859" y="-107"/>
                        <a:pt x="8990" y="322"/>
                      </a:cubicBezTo>
                      <a:lnTo>
                        <a:pt x="535" y="5179"/>
                      </a:lnTo>
                      <a:cubicBezTo>
                        <a:pt x="-130" y="5656"/>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5" name="Google Shape;676;p17">
                  <a:extLst>
                    <a:ext uri="{FF2B5EF4-FFF2-40B4-BE49-F238E27FC236}">
                      <a16:creationId xmlns:a16="http://schemas.microsoft.com/office/drawing/2014/main" id="{420EAADF-798A-847C-0B35-03B7B81DF1BB}"/>
                    </a:ext>
                  </a:extLst>
                </p:cNvPr>
                <p:cNvSpPr/>
                <p:nvPr/>
              </p:nvSpPr>
              <p:spPr>
                <a:xfrm>
                  <a:off x="4632021" y="5160418"/>
                  <a:ext cx="21210" cy="12298"/>
                </a:xfrm>
                <a:custGeom>
                  <a:avLst/>
                  <a:gdLst/>
                  <a:ahLst/>
                  <a:cxnLst/>
                  <a:rect l="l" t="t" r="r" b="b"/>
                  <a:pathLst>
                    <a:path w="21210" h="12298" extrusionOk="0">
                      <a:moveTo>
                        <a:pt x="464" y="6894"/>
                      </a:moveTo>
                      <a:lnTo>
                        <a:pt x="9299" y="11942"/>
                      </a:lnTo>
                      <a:cubicBezTo>
                        <a:pt x="10190" y="12418"/>
                        <a:pt x="11258" y="12418"/>
                        <a:pt x="12149" y="11942"/>
                      </a:cubicBezTo>
                      <a:lnTo>
                        <a:pt x="20604" y="7084"/>
                      </a:lnTo>
                      <a:cubicBezTo>
                        <a:pt x="21364" y="6608"/>
                        <a:pt x="21459" y="5846"/>
                        <a:pt x="20604" y="5465"/>
                      </a:cubicBezTo>
                      <a:lnTo>
                        <a:pt x="11769" y="321"/>
                      </a:lnTo>
                      <a:cubicBezTo>
                        <a:pt x="10868" y="-107"/>
                        <a:pt x="9821" y="-107"/>
                        <a:pt x="8919" y="321"/>
                      </a:cubicBezTo>
                      <a:lnTo>
                        <a:pt x="464" y="5179"/>
                      </a:lnTo>
                      <a:cubicBezTo>
                        <a:pt x="-106" y="5751"/>
                        <a:pt x="-201" y="6417"/>
                        <a:pt x="46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6" name="Google Shape;677;p17">
                  <a:extLst>
                    <a:ext uri="{FF2B5EF4-FFF2-40B4-BE49-F238E27FC236}">
                      <a16:creationId xmlns:a16="http://schemas.microsoft.com/office/drawing/2014/main" id="{001B403B-B530-B2C4-3C7D-2A6BC6CBD6FC}"/>
                    </a:ext>
                  </a:extLst>
                </p:cNvPr>
                <p:cNvSpPr/>
                <p:nvPr/>
              </p:nvSpPr>
              <p:spPr>
                <a:xfrm>
                  <a:off x="4619504" y="5153179"/>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76" y="-107"/>
                        <a:pt x="9859" y="-107"/>
                        <a:pt x="8990" y="321"/>
                      </a:cubicBezTo>
                      <a:lnTo>
                        <a:pt x="535" y="5275"/>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7" name="Google Shape;678;p17">
                  <a:extLst>
                    <a:ext uri="{FF2B5EF4-FFF2-40B4-BE49-F238E27FC236}">
                      <a16:creationId xmlns:a16="http://schemas.microsoft.com/office/drawing/2014/main" id="{ACE1B9C8-B2BF-19C3-4252-B06E8987E07C}"/>
                    </a:ext>
                  </a:extLst>
                </p:cNvPr>
                <p:cNvSpPr/>
                <p:nvPr/>
              </p:nvSpPr>
              <p:spPr>
                <a:xfrm>
                  <a:off x="4769418" y="5240428"/>
                  <a:ext cx="30663" cy="17728"/>
                </a:xfrm>
                <a:custGeom>
                  <a:avLst/>
                  <a:gdLst/>
                  <a:ahLst/>
                  <a:cxnLst/>
                  <a:rect l="l" t="t" r="r" b="b"/>
                  <a:pathLst>
                    <a:path w="30663" h="17728" extrusionOk="0">
                      <a:moveTo>
                        <a:pt x="535" y="6417"/>
                      </a:moveTo>
                      <a:lnTo>
                        <a:pt x="18775" y="17371"/>
                      </a:lnTo>
                      <a:cubicBezTo>
                        <a:pt x="19667" y="17847"/>
                        <a:pt x="20734" y="17847"/>
                        <a:pt x="21626" y="17371"/>
                      </a:cubicBezTo>
                      <a:lnTo>
                        <a:pt x="29986" y="12513"/>
                      </a:lnTo>
                      <a:cubicBezTo>
                        <a:pt x="30841" y="12037"/>
                        <a:pt x="30936" y="11370"/>
                        <a:pt x="29986" y="10894"/>
                      </a:cubicBezTo>
                      <a:lnTo>
                        <a:pt x="11745" y="321"/>
                      </a:lnTo>
                      <a:cubicBezTo>
                        <a:pt x="10876" y="-107"/>
                        <a:pt x="9860" y="-107"/>
                        <a:pt x="8990" y="321"/>
                      </a:cubicBezTo>
                      <a:lnTo>
                        <a:pt x="535" y="5275"/>
                      </a:lnTo>
                      <a:cubicBezTo>
                        <a:pt x="-130" y="5275"/>
                        <a:pt x="-225" y="5941"/>
                        <a:pt x="535" y="6417"/>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8" name="Google Shape;679;p17">
                  <a:extLst>
                    <a:ext uri="{FF2B5EF4-FFF2-40B4-BE49-F238E27FC236}">
                      <a16:creationId xmlns:a16="http://schemas.microsoft.com/office/drawing/2014/main" id="{3605FA37-B33B-6110-C6C0-5B3038C7BDA5}"/>
                    </a:ext>
                  </a:extLst>
                </p:cNvPr>
                <p:cNvSpPr/>
                <p:nvPr/>
              </p:nvSpPr>
              <p:spPr>
                <a:xfrm>
                  <a:off x="4751035" y="5243345"/>
                  <a:ext cx="21400" cy="12299"/>
                </a:xfrm>
                <a:custGeom>
                  <a:avLst/>
                  <a:gdLst/>
                  <a:ahLst/>
                  <a:cxnLst/>
                  <a:rect l="l" t="t" r="r" b="b"/>
                  <a:pathLst>
                    <a:path w="21400" h="12299" extrusionOk="0">
                      <a:moveTo>
                        <a:pt x="677" y="6834"/>
                      </a:moveTo>
                      <a:lnTo>
                        <a:pt x="9513" y="11978"/>
                      </a:lnTo>
                      <a:cubicBezTo>
                        <a:pt x="10382" y="12406"/>
                        <a:pt x="11398" y="12406"/>
                        <a:pt x="12268" y="11978"/>
                      </a:cubicBezTo>
                      <a:lnTo>
                        <a:pt x="20723" y="7025"/>
                      </a:lnTo>
                      <a:cubicBezTo>
                        <a:pt x="21578" y="7025"/>
                        <a:pt x="21673" y="5882"/>
                        <a:pt x="20723" y="5405"/>
                      </a:cubicBezTo>
                      <a:lnTo>
                        <a:pt x="11888" y="357"/>
                      </a:lnTo>
                      <a:cubicBezTo>
                        <a:pt x="11031" y="-119"/>
                        <a:pt x="9990" y="-119"/>
                        <a:pt x="9133" y="357"/>
                      </a:cubicBezTo>
                      <a:lnTo>
                        <a:pt x="677" y="4929"/>
                      </a:lnTo>
                      <a:cubicBezTo>
                        <a:pt x="-178" y="5691"/>
                        <a:pt x="-273" y="6453"/>
                        <a:pt x="677"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9" name="Google Shape;680;p17">
                  <a:extLst>
                    <a:ext uri="{FF2B5EF4-FFF2-40B4-BE49-F238E27FC236}">
                      <a16:creationId xmlns:a16="http://schemas.microsoft.com/office/drawing/2014/main" id="{4EE47CA7-181F-8696-3EFC-0306844415FB}"/>
                    </a:ext>
                  </a:extLst>
                </p:cNvPr>
                <p:cNvSpPr/>
                <p:nvPr/>
              </p:nvSpPr>
              <p:spPr>
                <a:xfrm>
                  <a:off x="4738529" y="5236106"/>
                  <a:ext cx="21200" cy="12299"/>
                </a:xfrm>
                <a:custGeom>
                  <a:avLst/>
                  <a:gdLst/>
                  <a:ahLst/>
                  <a:cxnLst/>
                  <a:rect l="l" t="t" r="r" b="b"/>
                  <a:pathLst>
                    <a:path w="21200" h="12299" extrusionOk="0">
                      <a:moveTo>
                        <a:pt x="454" y="6834"/>
                      </a:moveTo>
                      <a:lnTo>
                        <a:pt x="9289" y="11978"/>
                      </a:lnTo>
                      <a:cubicBezTo>
                        <a:pt x="10191" y="12406"/>
                        <a:pt x="11238" y="12406"/>
                        <a:pt x="12139" y="11978"/>
                      </a:cubicBezTo>
                      <a:lnTo>
                        <a:pt x="20594" y="7025"/>
                      </a:lnTo>
                      <a:cubicBezTo>
                        <a:pt x="21354" y="6549"/>
                        <a:pt x="21449" y="5882"/>
                        <a:pt x="20594" y="5406"/>
                      </a:cubicBezTo>
                      <a:lnTo>
                        <a:pt x="11759" y="357"/>
                      </a:lnTo>
                      <a:cubicBezTo>
                        <a:pt x="10868" y="-119"/>
                        <a:pt x="9800" y="-119"/>
                        <a:pt x="8909" y="357"/>
                      </a:cubicBezTo>
                      <a:lnTo>
                        <a:pt x="549" y="5215"/>
                      </a:lnTo>
                      <a:cubicBezTo>
                        <a:pt x="-116" y="5691"/>
                        <a:pt x="-211" y="6453"/>
                        <a:pt x="45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0" name="Google Shape;681;p17">
                  <a:extLst>
                    <a:ext uri="{FF2B5EF4-FFF2-40B4-BE49-F238E27FC236}">
                      <a16:creationId xmlns:a16="http://schemas.microsoft.com/office/drawing/2014/main" id="{B9EB6B39-9833-9065-5F96-D97B05005D80}"/>
                    </a:ext>
                  </a:extLst>
                </p:cNvPr>
                <p:cNvSpPr/>
                <p:nvPr/>
              </p:nvSpPr>
              <p:spPr>
                <a:xfrm>
                  <a:off x="4726002" y="5228867"/>
                  <a:ext cx="21257" cy="12299"/>
                </a:xfrm>
                <a:custGeom>
                  <a:avLst/>
                  <a:gdLst/>
                  <a:ahLst/>
                  <a:cxnLst/>
                  <a:rect l="l" t="t" r="r" b="b"/>
                  <a:pathLst>
                    <a:path w="21257" h="12299" extrusionOk="0">
                      <a:moveTo>
                        <a:pt x="535" y="6834"/>
                      </a:moveTo>
                      <a:lnTo>
                        <a:pt x="9370" y="11978"/>
                      </a:lnTo>
                      <a:cubicBezTo>
                        <a:pt x="10239" y="12406"/>
                        <a:pt x="11256" y="12406"/>
                        <a:pt x="12125" y="11978"/>
                      </a:cubicBezTo>
                      <a:lnTo>
                        <a:pt x="20581" y="7120"/>
                      </a:lnTo>
                      <a:cubicBezTo>
                        <a:pt x="21436" y="6548"/>
                        <a:pt x="21531" y="5881"/>
                        <a:pt x="20581" y="5405"/>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1" name="Google Shape;682;p17">
                  <a:extLst>
                    <a:ext uri="{FF2B5EF4-FFF2-40B4-BE49-F238E27FC236}">
                      <a16:creationId xmlns:a16="http://schemas.microsoft.com/office/drawing/2014/main" id="{6A8920EA-5BF5-69D2-47E5-26B7CB84F55F}"/>
                    </a:ext>
                  </a:extLst>
                </p:cNvPr>
                <p:cNvSpPr/>
                <p:nvPr/>
              </p:nvSpPr>
              <p:spPr>
                <a:xfrm>
                  <a:off x="4713712" y="5221628"/>
                  <a:ext cx="20781" cy="12299"/>
                </a:xfrm>
                <a:custGeom>
                  <a:avLst/>
                  <a:gdLst/>
                  <a:ahLst/>
                  <a:cxnLst/>
                  <a:rect l="l" t="t" r="r" b="b"/>
                  <a:pathLst>
                    <a:path w="20781" h="12299" extrusionOk="0">
                      <a:moveTo>
                        <a:pt x="0" y="6834"/>
                      </a:moveTo>
                      <a:lnTo>
                        <a:pt x="8835" y="11978"/>
                      </a:lnTo>
                      <a:cubicBezTo>
                        <a:pt x="9737" y="12406"/>
                        <a:pt x="10784" y="12406"/>
                        <a:pt x="11685" y="11978"/>
                      </a:cubicBezTo>
                      <a:lnTo>
                        <a:pt x="20141" y="7120"/>
                      </a:lnTo>
                      <a:cubicBezTo>
                        <a:pt x="20996" y="6644"/>
                        <a:pt x="20996" y="5882"/>
                        <a:pt x="20141" y="5501"/>
                      </a:cubicBezTo>
                      <a:lnTo>
                        <a:pt x="11305" y="357"/>
                      </a:lnTo>
                      <a:cubicBezTo>
                        <a:pt x="10414" y="-119"/>
                        <a:pt x="9346" y="-119"/>
                        <a:pt x="8455" y="357"/>
                      </a:cubicBezTo>
                      <a:lnTo>
                        <a:pt x="95" y="5215"/>
                      </a:lnTo>
                      <a:cubicBezTo>
                        <a:pt x="0" y="5691"/>
                        <a:pt x="0" y="6453"/>
                        <a:pt x="0"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2" name="Google Shape;683;p17">
                  <a:extLst>
                    <a:ext uri="{FF2B5EF4-FFF2-40B4-BE49-F238E27FC236}">
                      <a16:creationId xmlns:a16="http://schemas.microsoft.com/office/drawing/2014/main" id="{F8849FEA-6BE9-74B2-23CC-F92A8E7BF7D3}"/>
                    </a:ext>
                  </a:extLst>
                </p:cNvPr>
                <p:cNvSpPr/>
                <p:nvPr/>
              </p:nvSpPr>
              <p:spPr>
                <a:xfrm>
                  <a:off x="4701016" y="5214425"/>
                  <a:ext cx="21257" cy="12299"/>
                </a:xfrm>
                <a:custGeom>
                  <a:avLst/>
                  <a:gdLst/>
                  <a:ahLst/>
                  <a:cxnLst/>
                  <a:rect l="l" t="t" r="r" b="b"/>
                  <a:pathLst>
                    <a:path w="21257" h="12299" extrusionOk="0">
                      <a:moveTo>
                        <a:pt x="535" y="6798"/>
                      </a:moveTo>
                      <a:lnTo>
                        <a:pt x="9370" y="11942"/>
                      </a:lnTo>
                      <a:cubicBezTo>
                        <a:pt x="10261" y="12418"/>
                        <a:pt x="11329" y="12418"/>
                        <a:pt x="12220" y="11942"/>
                      </a:cubicBezTo>
                      <a:lnTo>
                        <a:pt x="20581" y="7084"/>
                      </a:lnTo>
                      <a:cubicBezTo>
                        <a:pt x="21436" y="6608"/>
                        <a:pt x="21531" y="5846"/>
                        <a:pt x="20581" y="5465"/>
                      </a:cubicBezTo>
                      <a:lnTo>
                        <a:pt x="11745" y="322"/>
                      </a:lnTo>
                      <a:cubicBezTo>
                        <a:pt x="10876" y="-107"/>
                        <a:pt x="9859" y="-107"/>
                        <a:pt x="8990" y="322"/>
                      </a:cubicBezTo>
                      <a:lnTo>
                        <a:pt x="535" y="5179"/>
                      </a:lnTo>
                      <a:cubicBezTo>
                        <a:pt x="-130" y="5274"/>
                        <a:pt x="-225" y="6417"/>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3" name="Google Shape;684;p17">
                  <a:extLst>
                    <a:ext uri="{FF2B5EF4-FFF2-40B4-BE49-F238E27FC236}">
                      <a16:creationId xmlns:a16="http://schemas.microsoft.com/office/drawing/2014/main" id="{6405A731-FEDB-CEDF-63C1-8FAA950B203C}"/>
                    </a:ext>
                  </a:extLst>
                </p:cNvPr>
                <p:cNvSpPr/>
                <p:nvPr/>
              </p:nvSpPr>
              <p:spPr>
                <a:xfrm>
                  <a:off x="4688557" y="5207186"/>
                  <a:ext cx="21271" cy="12299"/>
                </a:xfrm>
                <a:custGeom>
                  <a:avLst/>
                  <a:gdLst/>
                  <a:ahLst/>
                  <a:cxnLst/>
                  <a:rect l="l" t="t" r="r" b="b"/>
                  <a:pathLst>
                    <a:path w="21271" h="12299" extrusionOk="0">
                      <a:moveTo>
                        <a:pt x="454" y="6894"/>
                      </a:moveTo>
                      <a:lnTo>
                        <a:pt x="9289" y="11942"/>
                      </a:lnTo>
                      <a:cubicBezTo>
                        <a:pt x="10180" y="12418"/>
                        <a:pt x="11248" y="12418"/>
                        <a:pt x="12139" y="11942"/>
                      </a:cubicBezTo>
                      <a:lnTo>
                        <a:pt x="20594" y="7084"/>
                      </a:lnTo>
                      <a:cubicBezTo>
                        <a:pt x="21449" y="6608"/>
                        <a:pt x="21544" y="5846"/>
                        <a:pt x="20594" y="5465"/>
                      </a:cubicBezTo>
                      <a:lnTo>
                        <a:pt x="11759" y="322"/>
                      </a:lnTo>
                      <a:cubicBezTo>
                        <a:pt x="10858" y="-107"/>
                        <a:pt x="9811" y="-107"/>
                        <a:pt x="8909" y="322"/>
                      </a:cubicBezTo>
                      <a:lnTo>
                        <a:pt x="549" y="5274"/>
                      </a:lnTo>
                      <a:cubicBezTo>
                        <a:pt x="-116" y="5751"/>
                        <a:pt x="-211" y="6417"/>
                        <a:pt x="45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4" name="Google Shape;685;p17">
                  <a:extLst>
                    <a:ext uri="{FF2B5EF4-FFF2-40B4-BE49-F238E27FC236}">
                      <a16:creationId xmlns:a16="http://schemas.microsoft.com/office/drawing/2014/main" id="{54D75C30-AFE2-A815-C9A7-20A3E97BAF9E}"/>
                    </a:ext>
                  </a:extLst>
                </p:cNvPr>
                <p:cNvSpPr/>
                <p:nvPr/>
              </p:nvSpPr>
              <p:spPr>
                <a:xfrm>
                  <a:off x="4675924" y="5199947"/>
                  <a:ext cx="21364" cy="12299"/>
                </a:xfrm>
                <a:custGeom>
                  <a:avLst/>
                  <a:gdLst/>
                  <a:ahLst/>
                  <a:cxnLst/>
                  <a:rect l="l" t="t" r="r" b="b"/>
                  <a:pathLst>
                    <a:path w="21364" h="12299" extrusionOk="0">
                      <a:moveTo>
                        <a:pt x="641" y="6894"/>
                      </a:moveTo>
                      <a:lnTo>
                        <a:pt x="9477" y="11942"/>
                      </a:lnTo>
                      <a:cubicBezTo>
                        <a:pt x="10368" y="12418"/>
                        <a:pt x="11435" y="12418"/>
                        <a:pt x="12327" y="11942"/>
                      </a:cubicBezTo>
                      <a:lnTo>
                        <a:pt x="20687" y="7084"/>
                      </a:lnTo>
                      <a:cubicBezTo>
                        <a:pt x="21542" y="6608"/>
                        <a:pt x="21637" y="5846"/>
                        <a:pt x="20687" y="5465"/>
                      </a:cubicBezTo>
                      <a:lnTo>
                        <a:pt x="11852" y="321"/>
                      </a:lnTo>
                      <a:cubicBezTo>
                        <a:pt x="10982" y="-107"/>
                        <a:pt x="9966" y="-107"/>
                        <a:pt x="9096" y="321"/>
                      </a:cubicBezTo>
                      <a:lnTo>
                        <a:pt x="641" y="5275"/>
                      </a:lnTo>
                      <a:cubicBezTo>
                        <a:pt x="-214" y="5751"/>
                        <a:pt x="-214" y="6417"/>
                        <a:pt x="641"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5" name="Google Shape;686;p17">
                  <a:extLst>
                    <a:ext uri="{FF2B5EF4-FFF2-40B4-BE49-F238E27FC236}">
                      <a16:creationId xmlns:a16="http://schemas.microsoft.com/office/drawing/2014/main" id="{D9E233A2-72A3-94F7-5F7C-09C9564584F5}"/>
                    </a:ext>
                  </a:extLst>
                </p:cNvPr>
                <p:cNvSpPr/>
                <p:nvPr/>
              </p:nvSpPr>
              <p:spPr>
                <a:xfrm>
                  <a:off x="4663585" y="5192708"/>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7084"/>
                        <a:pt x="21531" y="5846"/>
                        <a:pt x="20581" y="5465"/>
                      </a:cubicBezTo>
                      <a:lnTo>
                        <a:pt x="11745" y="322"/>
                      </a:lnTo>
                      <a:cubicBezTo>
                        <a:pt x="10844" y="-107"/>
                        <a:pt x="9797" y="-107"/>
                        <a:pt x="8895" y="322"/>
                      </a:cubicBezTo>
                      <a:lnTo>
                        <a:pt x="535" y="5274"/>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6" name="Google Shape;687;p17">
                  <a:extLst>
                    <a:ext uri="{FF2B5EF4-FFF2-40B4-BE49-F238E27FC236}">
                      <a16:creationId xmlns:a16="http://schemas.microsoft.com/office/drawing/2014/main" id="{9E6A0E3B-D853-F542-BEEF-74B2CACD27BB}"/>
                    </a:ext>
                  </a:extLst>
                </p:cNvPr>
                <p:cNvSpPr/>
                <p:nvPr/>
              </p:nvSpPr>
              <p:spPr>
                <a:xfrm>
                  <a:off x="4651034" y="5185529"/>
                  <a:ext cx="21269" cy="12299"/>
                </a:xfrm>
                <a:custGeom>
                  <a:avLst/>
                  <a:gdLst/>
                  <a:ahLst/>
                  <a:cxnLst/>
                  <a:rect l="l" t="t" r="r" b="b"/>
                  <a:pathLst>
                    <a:path w="21269" h="12299" extrusionOk="0">
                      <a:moveTo>
                        <a:pt x="546" y="6834"/>
                      </a:moveTo>
                      <a:lnTo>
                        <a:pt x="9381" y="11978"/>
                      </a:lnTo>
                      <a:cubicBezTo>
                        <a:pt x="10283" y="12406"/>
                        <a:pt x="11330" y="12406"/>
                        <a:pt x="12232" y="11978"/>
                      </a:cubicBezTo>
                      <a:lnTo>
                        <a:pt x="20592" y="7120"/>
                      </a:lnTo>
                      <a:cubicBezTo>
                        <a:pt x="21447" y="6644"/>
                        <a:pt x="21542" y="5882"/>
                        <a:pt x="20592" y="5501"/>
                      </a:cubicBezTo>
                      <a:lnTo>
                        <a:pt x="11757" y="357"/>
                      </a:lnTo>
                      <a:cubicBezTo>
                        <a:pt x="10865" y="-119"/>
                        <a:pt x="9798" y="-119"/>
                        <a:pt x="8906" y="357"/>
                      </a:cubicBezTo>
                      <a:lnTo>
                        <a:pt x="451" y="5215"/>
                      </a:lnTo>
                      <a:cubicBezTo>
                        <a:pt x="-119" y="5596"/>
                        <a:pt x="-214" y="6358"/>
                        <a:pt x="546"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7" name="Google Shape;688;p17">
                  <a:extLst>
                    <a:ext uri="{FF2B5EF4-FFF2-40B4-BE49-F238E27FC236}">
                      <a16:creationId xmlns:a16="http://schemas.microsoft.com/office/drawing/2014/main" id="{80B8E0F2-8060-83AC-BFD0-E6A7C10BB4B5}"/>
                    </a:ext>
                  </a:extLst>
                </p:cNvPr>
                <p:cNvSpPr/>
                <p:nvPr/>
              </p:nvSpPr>
              <p:spPr>
                <a:xfrm>
                  <a:off x="4638600" y="5178325"/>
                  <a:ext cx="21257" cy="12263"/>
                </a:xfrm>
                <a:custGeom>
                  <a:avLst/>
                  <a:gdLst/>
                  <a:ahLst/>
                  <a:cxnLst/>
                  <a:rect l="l" t="t" r="r" b="b"/>
                  <a:pathLst>
                    <a:path w="21257" h="12263" extrusionOk="0">
                      <a:moveTo>
                        <a:pt x="535" y="6798"/>
                      </a:moveTo>
                      <a:lnTo>
                        <a:pt x="9370" y="11942"/>
                      </a:lnTo>
                      <a:cubicBezTo>
                        <a:pt x="10240" y="12371"/>
                        <a:pt x="11256" y="12371"/>
                        <a:pt x="12125" y="11942"/>
                      </a:cubicBezTo>
                      <a:lnTo>
                        <a:pt x="20581" y="7084"/>
                      </a:lnTo>
                      <a:cubicBezTo>
                        <a:pt x="21436" y="6608"/>
                        <a:pt x="21531" y="5846"/>
                        <a:pt x="20581" y="5465"/>
                      </a:cubicBezTo>
                      <a:lnTo>
                        <a:pt x="11745" y="322"/>
                      </a:lnTo>
                      <a:cubicBezTo>
                        <a:pt x="10844" y="-107"/>
                        <a:pt x="9797" y="-107"/>
                        <a:pt x="8895" y="322"/>
                      </a:cubicBezTo>
                      <a:lnTo>
                        <a:pt x="535" y="5179"/>
                      </a:lnTo>
                      <a:cubicBezTo>
                        <a:pt x="-130" y="5656"/>
                        <a:pt x="-225" y="6417"/>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8" name="Google Shape;689;p17">
                  <a:extLst>
                    <a:ext uri="{FF2B5EF4-FFF2-40B4-BE49-F238E27FC236}">
                      <a16:creationId xmlns:a16="http://schemas.microsoft.com/office/drawing/2014/main" id="{4476CBC8-1184-FC61-B0DE-A21503D1D0AD}"/>
                    </a:ext>
                  </a:extLst>
                </p:cNvPr>
                <p:cNvSpPr/>
                <p:nvPr/>
              </p:nvSpPr>
              <p:spPr>
                <a:xfrm>
                  <a:off x="4626083" y="5171051"/>
                  <a:ext cx="21234" cy="12299"/>
                </a:xfrm>
                <a:custGeom>
                  <a:avLst/>
                  <a:gdLst/>
                  <a:ahLst/>
                  <a:cxnLst/>
                  <a:rect l="l" t="t" r="r" b="b"/>
                  <a:pathLst>
                    <a:path w="21234" h="12299" extrusionOk="0">
                      <a:moveTo>
                        <a:pt x="511" y="6834"/>
                      </a:moveTo>
                      <a:lnTo>
                        <a:pt x="9347" y="11978"/>
                      </a:lnTo>
                      <a:cubicBezTo>
                        <a:pt x="10248" y="12406"/>
                        <a:pt x="11295" y="12406"/>
                        <a:pt x="12197" y="11978"/>
                      </a:cubicBezTo>
                      <a:lnTo>
                        <a:pt x="20557" y="7025"/>
                      </a:lnTo>
                      <a:cubicBezTo>
                        <a:pt x="21412" y="6548"/>
                        <a:pt x="21507" y="5882"/>
                        <a:pt x="20557" y="5405"/>
                      </a:cubicBezTo>
                      <a:lnTo>
                        <a:pt x="11722" y="357"/>
                      </a:lnTo>
                      <a:cubicBezTo>
                        <a:pt x="10831" y="-119"/>
                        <a:pt x="9763" y="-119"/>
                        <a:pt x="8872" y="357"/>
                      </a:cubicBezTo>
                      <a:lnTo>
                        <a:pt x="416" y="5215"/>
                      </a:lnTo>
                      <a:cubicBezTo>
                        <a:pt x="-154" y="5691"/>
                        <a:pt x="-154" y="6453"/>
                        <a:pt x="511"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9" name="Google Shape;690;p17">
                  <a:extLst>
                    <a:ext uri="{FF2B5EF4-FFF2-40B4-BE49-F238E27FC236}">
                      <a16:creationId xmlns:a16="http://schemas.microsoft.com/office/drawing/2014/main" id="{625852F2-DD47-C8FA-8257-5A540AF37603}"/>
                    </a:ext>
                  </a:extLst>
                </p:cNvPr>
                <p:cNvSpPr/>
                <p:nvPr/>
              </p:nvSpPr>
              <p:spPr>
                <a:xfrm>
                  <a:off x="4598129" y="5154858"/>
                  <a:ext cx="36743" cy="21252"/>
                </a:xfrm>
                <a:custGeom>
                  <a:avLst/>
                  <a:gdLst/>
                  <a:ahLst/>
                  <a:cxnLst/>
                  <a:rect l="l" t="t" r="r" b="b"/>
                  <a:pathLst>
                    <a:path w="36743" h="21252" extrusionOk="0">
                      <a:moveTo>
                        <a:pt x="535" y="6834"/>
                      </a:moveTo>
                      <a:lnTo>
                        <a:pt x="24856" y="20931"/>
                      </a:lnTo>
                      <a:cubicBezTo>
                        <a:pt x="25725" y="21360"/>
                        <a:pt x="26741" y="21360"/>
                        <a:pt x="27611" y="20931"/>
                      </a:cubicBezTo>
                      <a:lnTo>
                        <a:pt x="36066" y="15978"/>
                      </a:lnTo>
                      <a:cubicBezTo>
                        <a:pt x="36921" y="15502"/>
                        <a:pt x="37016" y="14835"/>
                        <a:pt x="36066" y="14359"/>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0" name="Google Shape;691;p17">
                  <a:extLst>
                    <a:ext uri="{FF2B5EF4-FFF2-40B4-BE49-F238E27FC236}">
                      <a16:creationId xmlns:a16="http://schemas.microsoft.com/office/drawing/2014/main" id="{9D303D63-43E8-5953-954B-5D553C8F07E7}"/>
                    </a:ext>
                  </a:extLst>
                </p:cNvPr>
                <p:cNvSpPr/>
                <p:nvPr/>
              </p:nvSpPr>
              <p:spPr>
                <a:xfrm>
                  <a:off x="4763493" y="5250906"/>
                  <a:ext cx="24428" cy="14204"/>
                </a:xfrm>
                <a:custGeom>
                  <a:avLst/>
                  <a:gdLst/>
                  <a:ahLst/>
                  <a:cxnLst/>
                  <a:rect l="l" t="t" r="r" b="b"/>
                  <a:pathLst>
                    <a:path w="24428" h="14204" extrusionOk="0">
                      <a:moveTo>
                        <a:pt x="475" y="6894"/>
                      </a:moveTo>
                      <a:lnTo>
                        <a:pt x="12540" y="13847"/>
                      </a:lnTo>
                      <a:cubicBezTo>
                        <a:pt x="13431" y="14323"/>
                        <a:pt x="14499" y="14323"/>
                        <a:pt x="15390" y="13847"/>
                      </a:cubicBezTo>
                      <a:lnTo>
                        <a:pt x="23751" y="8989"/>
                      </a:lnTo>
                      <a:cubicBezTo>
                        <a:pt x="24606" y="8513"/>
                        <a:pt x="24701" y="7751"/>
                        <a:pt x="23751" y="7370"/>
                      </a:cubicBezTo>
                      <a:lnTo>
                        <a:pt x="11685" y="321"/>
                      </a:lnTo>
                      <a:cubicBezTo>
                        <a:pt x="10784" y="-107"/>
                        <a:pt x="9737" y="-107"/>
                        <a:pt x="8835" y="321"/>
                      </a:cubicBezTo>
                      <a:lnTo>
                        <a:pt x="380" y="5179"/>
                      </a:lnTo>
                      <a:cubicBezTo>
                        <a:pt x="-95" y="5370"/>
                        <a:pt x="-190" y="6132"/>
                        <a:pt x="47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85" name="Google Shape;692;p17">
                <a:extLst>
                  <a:ext uri="{FF2B5EF4-FFF2-40B4-BE49-F238E27FC236}">
                    <a16:creationId xmlns:a16="http://schemas.microsoft.com/office/drawing/2014/main" id="{89022E3F-44A0-B9F4-7BEE-375D682A58BE}"/>
                  </a:ext>
                </a:extLst>
              </p:cNvPr>
              <p:cNvGrpSpPr/>
              <p:nvPr/>
            </p:nvGrpSpPr>
            <p:grpSpPr>
              <a:xfrm>
                <a:off x="4655095" y="4952197"/>
                <a:ext cx="207390" cy="280361"/>
                <a:chOff x="4655095" y="4952197"/>
                <a:chExt cx="207390" cy="280361"/>
              </a:xfrm>
            </p:grpSpPr>
            <p:grpSp>
              <p:nvGrpSpPr>
                <p:cNvPr id="386" name="Google Shape;693;p17">
                  <a:extLst>
                    <a:ext uri="{FF2B5EF4-FFF2-40B4-BE49-F238E27FC236}">
                      <a16:creationId xmlns:a16="http://schemas.microsoft.com/office/drawing/2014/main" id="{E58F28B6-C684-9BAD-2B50-6081CFD549A0}"/>
                    </a:ext>
                  </a:extLst>
                </p:cNvPr>
                <p:cNvGrpSpPr/>
                <p:nvPr/>
              </p:nvGrpSpPr>
              <p:grpSpPr>
                <a:xfrm>
                  <a:off x="4655095" y="4952197"/>
                  <a:ext cx="207390" cy="280361"/>
                  <a:chOff x="4655095" y="4952197"/>
                  <a:chExt cx="207390" cy="280361"/>
                </a:xfrm>
              </p:grpSpPr>
              <p:sp>
                <p:nvSpPr>
                  <p:cNvPr id="390" name="Google Shape;694;p17">
                    <a:extLst>
                      <a:ext uri="{FF2B5EF4-FFF2-40B4-BE49-F238E27FC236}">
                        <a16:creationId xmlns:a16="http://schemas.microsoft.com/office/drawing/2014/main" id="{76CBDB5C-F640-2016-63EB-57DC25E932A5}"/>
                      </a:ext>
                    </a:extLst>
                  </p:cNvPr>
                  <p:cNvSpPr/>
                  <p:nvPr/>
                </p:nvSpPr>
                <p:spPr>
                  <a:xfrm>
                    <a:off x="4655095" y="4952197"/>
                    <a:ext cx="207390" cy="280361"/>
                  </a:xfrm>
                  <a:custGeom>
                    <a:avLst/>
                    <a:gdLst/>
                    <a:ahLst/>
                    <a:cxnLst/>
                    <a:rect l="l" t="t" r="r" b="b"/>
                    <a:pathLst>
                      <a:path w="207390" h="280361" extrusionOk="0">
                        <a:moveTo>
                          <a:pt x="200455" y="280361"/>
                        </a:moveTo>
                        <a:lnTo>
                          <a:pt x="200455" y="280361"/>
                        </a:lnTo>
                        <a:lnTo>
                          <a:pt x="0" y="164251"/>
                        </a:lnTo>
                        <a:lnTo>
                          <a:pt x="0" y="6232"/>
                        </a:lnTo>
                        <a:lnTo>
                          <a:pt x="1520" y="2612"/>
                        </a:lnTo>
                        <a:lnTo>
                          <a:pt x="3230" y="1850"/>
                        </a:lnTo>
                        <a:lnTo>
                          <a:pt x="3230" y="1850"/>
                        </a:lnTo>
                        <a:cubicBezTo>
                          <a:pt x="7492" y="-617"/>
                          <a:pt x="12744" y="-617"/>
                          <a:pt x="17005" y="1850"/>
                        </a:cubicBezTo>
                        <a:lnTo>
                          <a:pt x="200455" y="108054"/>
                        </a:lnTo>
                        <a:cubicBezTo>
                          <a:pt x="204734" y="110530"/>
                          <a:pt x="207375" y="115102"/>
                          <a:pt x="207391" y="120055"/>
                        </a:cubicBezTo>
                        <a:lnTo>
                          <a:pt x="207391" y="268360"/>
                        </a:lnTo>
                        <a:cubicBezTo>
                          <a:pt x="206156" y="275980"/>
                          <a:pt x="204731" y="277885"/>
                          <a:pt x="200455" y="280361"/>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1" name="Google Shape;695;p17">
                    <a:extLst>
                      <a:ext uri="{FF2B5EF4-FFF2-40B4-BE49-F238E27FC236}">
                        <a16:creationId xmlns:a16="http://schemas.microsoft.com/office/drawing/2014/main" id="{3B2686C3-F44B-DCD2-F6EC-C7930484C868}"/>
                      </a:ext>
                    </a:extLst>
                  </p:cNvPr>
                  <p:cNvSpPr/>
                  <p:nvPr/>
                </p:nvSpPr>
                <p:spPr>
                  <a:xfrm>
                    <a:off x="4655095" y="4952197"/>
                    <a:ext cx="205775" cy="127104"/>
                  </a:xfrm>
                  <a:custGeom>
                    <a:avLst/>
                    <a:gdLst/>
                    <a:ahLst/>
                    <a:cxnLst/>
                    <a:rect l="l" t="t" r="r" b="b"/>
                    <a:pathLst>
                      <a:path w="205775" h="127104" extrusionOk="0">
                        <a:moveTo>
                          <a:pt x="182120" y="127104"/>
                        </a:moveTo>
                        <a:lnTo>
                          <a:pt x="0" y="11470"/>
                        </a:lnTo>
                        <a:lnTo>
                          <a:pt x="0" y="6232"/>
                        </a:lnTo>
                        <a:lnTo>
                          <a:pt x="1520" y="2612"/>
                        </a:lnTo>
                        <a:lnTo>
                          <a:pt x="3230" y="1850"/>
                        </a:lnTo>
                        <a:cubicBezTo>
                          <a:pt x="7492" y="-617"/>
                          <a:pt x="12744" y="-617"/>
                          <a:pt x="17005" y="1850"/>
                        </a:cubicBezTo>
                        <a:lnTo>
                          <a:pt x="200455" y="108054"/>
                        </a:lnTo>
                        <a:cubicBezTo>
                          <a:pt x="202698" y="109330"/>
                          <a:pt x="204541" y="111216"/>
                          <a:pt x="205776" y="11348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2" name="Google Shape;696;p17">
                    <a:extLst>
                      <a:ext uri="{FF2B5EF4-FFF2-40B4-BE49-F238E27FC236}">
                        <a16:creationId xmlns:a16="http://schemas.microsoft.com/office/drawing/2014/main" id="{449360B4-CFC6-2298-8C48-B858FD0BA79E}"/>
                      </a:ext>
                    </a:extLst>
                  </p:cNvPr>
                  <p:cNvSpPr/>
                  <p:nvPr/>
                </p:nvSpPr>
                <p:spPr>
                  <a:xfrm>
                    <a:off x="4655095" y="4954417"/>
                    <a:ext cx="200455" cy="278140"/>
                  </a:xfrm>
                  <a:custGeom>
                    <a:avLst/>
                    <a:gdLst/>
                    <a:ahLst/>
                    <a:cxnLst/>
                    <a:rect l="l" t="t" r="r" b="b"/>
                    <a:pathLst>
                      <a:path w="200455" h="278140" extrusionOk="0">
                        <a:moveTo>
                          <a:pt x="4655" y="392"/>
                        </a:moveTo>
                        <a:lnTo>
                          <a:pt x="197130" y="111834"/>
                        </a:lnTo>
                        <a:cubicBezTo>
                          <a:pt x="199185" y="113044"/>
                          <a:pt x="200449" y="115254"/>
                          <a:pt x="200455" y="117645"/>
                        </a:cubicBezTo>
                        <a:lnTo>
                          <a:pt x="200455" y="278141"/>
                        </a:lnTo>
                        <a:lnTo>
                          <a:pt x="0" y="162031"/>
                        </a:lnTo>
                        <a:lnTo>
                          <a:pt x="0" y="3059"/>
                        </a:lnTo>
                        <a:cubicBezTo>
                          <a:pt x="45" y="1325"/>
                          <a:pt x="1485" y="-46"/>
                          <a:pt x="3215" y="1"/>
                        </a:cubicBezTo>
                        <a:cubicBezTo>
                          <a:pt x="3720" y="11"/>
                          <a:pt x="4213" y="144"/>
                          <a:pt x="4655" y="392"/>
                        </a:cubicBezTo>
                        <a:close/>
                      </a:path>
                    </a:pathLst>
                  </a:custGeom>
                  <a:solidFill>
                    <a:srgbClr val="DCEE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3" name="Google Shape;697;p17">
                    <a:extLst>
                      <a:ext uri="{FF2B5EF4-FFF2-40B4-BE49-F238E27FC236}">
                        <a16:creationId xmlns:a16="http://schemas.microsoft.com/office/drawing/2014/main" id="{0040CAF6-2C55-B573-883A-FD47B766E101}"/>
                      </a:ext>
                    </a:extLst>
                  </p:cNvPr>
                  <p:cNvSpPr/>
                  <p:nvPr/>
                </p:nvSpPr>
                <p:spPr>
                  <a:xfrm>
                    <a:off x="4655095" y="4954417"/>
                    <a:ext cx="200455" cy="278140"/>
                  </a:xfrm>
                  <a:custGeom>
                    <a:avLst/>
                    <a:gdLst/>
                    <a:ahLst/>
                    <a:cxnLst/>
                    <a:rect l="l" t="t" r="r" b="b"/>
                    <a:pathLst>
                      <a:path w="200455" h="278140" extrusionOk="0">
                        <a:moveTo>
                          <a:pt x="4655" y="392"/>
                        </a:moveTo>
                        <a:lnTo>
                          <a:pt x="197130" y="111834"/>
                        </a:lnTo>
                        <a:cubicBezTo>
                          <a:pt x="199185" y="113044"/>
                          <a:pt x="200449" y="115254"/>
                          <a:pt x="200455" y="117645"/>
                        </a:cubicBezTo>
                        <a:lnTo>
                          <a:pt x="200455" y="278141"/>
                        </a:lnTo>
                        <a:lnTo>
                          <a:pt x="0" y="162031"/>
                        </a:lnTo>
                        <a:lnTo>
                          <a:pt x="0" y="3059"/>
                        </a:lnTo>
                        <a:cubicBezTo>
                          <a:pt x="45" y="1325"/>
                          <a:pt x="1485" y="-46"/>
                          <a:pt x="3215" y="1"/>
                        </a:cubicBezTo>
                        <a:cubicBezTo>
                          <a:pt x="3720" y="11"/>
                          <a:pt x="4213" y="144"/>
                          <a:pt x="4655" y="39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4" name="Google Shape;698;p17">
                    <a:extLst>
                      <a:ext uri="{FF2B5EF4-FFF2-40B4-BE49-F238E27FC236}">
                        <a16:creationId xmlns:a16="http://schemas.microsoft.com/office/drawing/2014/main" id="{2297F814-7A56-D85D-063A-6BE29AC18B37}"/>
                      </a:ext>
                    </a:extLst>
                  </p:cNvPr>
                  <p:cNvSpPr/>
                  <p:nvPr/>
                </p:nvSpPr>
                <p:spPr>
                  <a:xfrm>
                    <a:off x="4655095" y="5110733"/>
                    <a:ext cx="200455" cy="121824"/>
                  </a:xfrm>
                  <a:custGeom>
                    <a:avLst/>
                    <a:gdLst/>
                    <a:ahLst/>
                    <a:cxnLst/>
                    <a:rect l="l" t="t" r="r" b="b"/>
                    <a:pathLst>
                      <a:path w="200455" h="121824" extrusionOk="0">
                        <a:moveTo>
                          <a:pt x="200455" y="121825"/>
                        </a:moveTo>
                        <a:lnTo>
                          <a:pt x="200455" y="116014"/>
                        </a:lnTo>
                        <a:lnTo>
                          <a:pt x="0" y="0"/>
                        </a:lnTo>
                        <a:lnTo>
                          <a:pt x="0" y="5715"/>
                        </a:lnTo>
                        <a:lnTo>
                          <a:pt x="200455" y="121825"/>
                        </a:lnTo>
                        <a:close/>
                      </a:path>
                    </a:pathLst>
                  </a:custGeom>
                  <a:solidFill>
                    <a:srgbClr val="DBDBD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87" name="Google Shape;699;p17">
                  <a:extLst>
                    <a:ext uri="{FF2B5EF4-FFF2-40B4-BE49-F238E27FC236}">
                      <a16:creationId xmlns:a16="http://schemas.microsoft.com/office/drawing/2014/main" id="{52A573D3-9E63-7808-D23A-D7830F550180}"/>
                    </a:ext>
                  </a:extLst>
                </p:cNvPr>
                <p:cNvSpPr/>
                <p:nvPr/>
              </p:nvSpPr>
              <p:spPr>
                <a:xfrm>
                  <a:off x="4660320" y="4963096"/>
                  <a:ext cx="2375" cy="144970"/>
                </a:xfrm>
                <a:custGeom>
                  <a:avLst/>
                  <a:gdLst/>
                  <a:ahLst/>
                  <a:cxnLst/>
                  <a:rect l="l" t="t" r="r" b="b"/>
                  <a:pathLst>
                    <a:path w="2375" h="144970" extrusionOk="0">
                      <a:moveTo>
                        <a:pt x="0" y="144971"/>
                      </a:moveTo>
                      <a:lnTo>
                        <a:pt x="0" y="0"/>
                      </a:lnTo>
                      <a:lnTo>
                        <a:pt x="2375" y="1429"/>
                      </a:lnTo>
                      <a:lnTo>
                        <a:pt x="2375" y="143732"/>
                      </a:lnTo>
                      <a:lnTo>
                        <a:pt x="0" y="144971"/>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8" name="Google Shape;700;p17">
                  <a:extLst>
                    <a:ext uri="{FF2B5EF4-FFF2-40B4-BE49-F238E27FC236}">
                      <a16:creationId xmlns:a16="http://schemas.microsoft.com/office/drawing/2014/main" id="{4BE368EC-4158-AB73-79D1-EE2A2253AEEF}"/>
                    </a:ext>
                  </a:extLst>
                </p:cNvPr>
                <p:cNvSpPr/>
                <p:nvPr/>
              </p:nvSpPr>
              <p:spPr>
                <a:xfrm>
                  <a:off x="4662695" y="4964525"/>
                  <a:ext cx="186490" cy="249936"/>
                </a:xfrm>
                <a:custGeom>
                  <a:avLst/>
                  <a:gdLst/>
                  <a:ahLst/>
                  <a:cxnLst/>
                  <a:rect l="l" t="t" r="r" b="b"/>
                  <a:pathLst>
                    <a:path w="186490" h="249936" extrusionOk="0">
                      <a:moveTo>
                        <a:pt x="0" y="0"/>
                      </a:moveTo>
                      <a:lnTo>
                        <a:pt x="0" y="142304"/>
                      </a:lnTo>
                      <a:lnTo>
                        <a:pt x="186490" y="249936"/>
                      </a:lnTo>
                      <a:lnTo>
                        <a:pt x="186490" y="107918"/>
                      </a:lnTo>
                      <a:lnTo>
                        <a:pt x="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9" name="Google Shape;701;p17">
                  <a:extLst>
                    <a:ext uri="{FF2B5EF4-FFF2-40B4-BE49-F238E27FC236}">
                      <a16:creationId xmlns:a16="http://schemas.microsoft.com/office/drawing/2014/main" id="{3BCF215D-6B46-C803-7745-33BD01A0950E}"/>
                    </a:ext>
                  </a:extLst>
                </p:cNvPr>
                <p:cNvSpPr/>
                <p:nvPr/>
              </p:nvSpPr>
              <p:spPr>
                <a:xfrm>
                  <a:off x="4660320" y="5106828"/>
                  <a:ext cx="188865" cy="110490"/>
                </a:xfrm>
                <a:custGeom>
                  <a:avLst/>
                  <a:gdLst/>
                  <a:ahLst/>
                  <a:cxnLst/>
                  <a:rect l="l" t="t" r="r" b="b"/>
                  <a:pathLst>
                    <a:path w="188865" h="110490" extrusionOk="0">
                      <a:moveTo>
                        <a:pt x="0" y="1238"/>
                      </a:moveTo>
                      <a:lnTo>
                        <a:pt x="188865" y="110490"/>
                      </a:lnTo>
                      <a:lnTo>
                        <a:pt x="188865" y="107633"/>
                      </a:lnTo>
                      <a:lnTo>
                        <a:pt x="2375" y="0"/>
                      </a:lnTo>
                      <a:lnTo>
                        <a:pt x="0" y="123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27" name="Google Shape;702;p17">
              <a:extLst>
                <a:ext uri="{FF2B5EF4-FFF2-40B4-BE49-F238E27FC236}">
                  <a16:creationId xmlns:a16="http://schemas.microsoft.com/office/drawing/2014/main" id="{46DAE678-9EA6-4E83-A74D-A678C8C40B0F}"/>
                </a:ext>
              </a:extLst>
            </p:cNvPr>
            <p:cNvSpPr/>
            <p:nvPr/>
          </p:nvSpPr>
          <p:spPr>
            <a:xfrm>
              <a:off x="2270876" y="3943763"/>
              <a:ext cx="260754" cy="432930"/>
            </a:xfrm>
            <a:custGeom>
              <a:avLst/>
              <a:gdLst/>
              <a:ahLst/>
              <a:cxnLst/>
              <a:rect l="l" t="t" r="r" b="b"/>
              <a:pathLst>
                <a:path w="260754" h="432930" extrusionOk="0">
                  <a:moveTo>
                    <a:pt x="89949" y="4025"/>
                  </a:moveTo>
                  <a:cubicBezTo>
                    <a:pt x="85198" y="15931"/>
                    <a:pt x="97264" y="30504"/>
                    <a:pt x="129565" y="40696"/>
                  </a:cubicBezTo>
                  <a:cubicBezTo>
                    <a:pt x="161866" y="50888"/>
                    <a:pt x="164811" y="37839"/>
                    <a:pt x="164811" y="37839"/>
                  </a:cubicBezTo>
                  <a:cubicBezTo>
                    <a:pt x="186348" y="47478"/>
                    <a:pt x="207342" y="58289"/>
                    <a:pt x="227702" y="70224"/>
                  </a:cubicBezTo>
                  <a:cubicBezTo>
                    <a:pt x="246703" y="83844"/>
                    <a:pt x="255633" y="123183"/>
                    <a:pt x="258293" y="189667"/>
                  </a:cubicBezTo>
                  <a:cubicBezTo>
                    <a:pt x="261333" y="266534"/>
                    <a:pt x="261523" y="380167"/>
                    <a:pt x="259053" y="400265"/>
                  </a:cubicBezTo>
                  <a:cubicBezTo>
                    <a:pt x="259053" y="400265"/>
                    <a:pt x="222762" y="436460"/>
                    <a:pt x="176401" y="432650"/>
                  </a:cubicBezTo>
                  <a:cubicBezTo>
                    <a:pt x="130040" y="428840"/>
                    <a:pt x="51948" y="387692"/>
                    <a:pt x="32947" y="355878"/>
                  </a:cubicBezTo>
                  <a:cubicBezTo>
                    <a:pt x="33517" y="288441"/>
                    <a:pt x="41307" y="277488"/>
                    <a:pt x="30477" y="238626"/>
                  </a:cubicBezTo>
                  <a:cubicBezTo>
                    <a:pt x="5586" y="149757"/>
                    <a:pt x="-7524" y="113372"/>
                    <a:pt x="4541" y="54317"/>
                  </a:cubicBezTo>
                  <a:cubicBezTo>
                    <a:pt x="14517" y="5644"/>
                    <a:pt x="28482" y="-452"/>
                    <a:pt x="47672" y="24"/>
                  </a:cubicBezTo>
                  <a:cubicBezTo>
                    <a:pt x="61825" y="605"/>
                    <a:pt x="75937" y="1939"/>
                    <a:pt x="89949" y="4025"/>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 name="Google Shape;703;p17">
              <a:extLst>
                <a:ext uri="{FF2B5EF4-FFF2-40B4-BE49-F238E27FC236}">
                  <a16:creationId xmlns:a16="http://schemas.microsoft.com/office/drawing/2014/main" id="{7AF171EC-4EF8-3073-D1BE-717C7203887C}"/>
                </a:ext>
              </a:extLst>
            </p:cNvPr>
            <p:cNvSpPr/>
            <p:nvPr/>
          </p:nvSpPr>
          <p:spPr>
            <a:xfrm>
              <a:off x="2458935" y="4016678"/>
              <a:ext cx="330765" cy="258321"/>
            </a:xfrm>
            <a:custGeom>
              <a:avLst/>
              <a:gdLst/>
              <a:ahLst/>
              <a:cxnLst/>
              <a:rect l="l" t="t" r="r" b="b"/>
              <a:pathLst>
                <a:path w="330765" h="258321" extrusionOk="0">
                  <a:moveTo>
                    <a:pt x="146521" y="199144"/>
                  </a:moveTo>
                  <a:cubicBezTo>
                    <a:pt x="108520" y="208669"/>
                    <a:pt x="99495" y="184666"/>
                    <a:pt x="94460" y="164759"/>
                  </a:cubicBezTo>
                  <a:cubicBezTo>
                    <a:pt x="82394" y="116467"/>
                    <a:pt x="75459" y="72938"/>
                    <a:pt x="66814" y="45506"/>
                  </a:cubicBezTo>
                  <a:cubicBezTo>
                    <a:pt x="56174" y="13216"/>
                    <a:pt x="45058" y="8073"/>
                    <a:pt x="29383" y="1786"/>
                  </a:cubicBezTo>
                  <a:cubicBezTo>
                    <a:pt x="11047" y="-5643"/>
                    <a:pt x="-4818" y="9977"/>
                    <a:pt x="1357" y="51031"/>
                  </a:cubicBezTo>
                  <a:cubicBezTo>
                    <a:pt x="8834" y="98770"/>
                    <a:pt x="20501" y="145747"/>
                    <a:pt x="36223" y="191429"/>
                  </a:cubicBezTo>
                  <a:cubicBezTo>
                    <a:pt x="40973" y="206478"/>
                    <a:pt x="51614" y="233148"/>
                    <a:pt x="67479" y="246102"/>
                  </a:cubicBezTo>
                  <a:cubicBezTo>
                    <a:pt x="87144" y="262009"/>
                    <a:pt x="116690" y="261342"/>
                    <a:pt x="161437" y="250103"/>
                  </a:cubicBezTo>
                  <a:cubicBezTo>
                    <a:pt x="180437" y="245340"/>
                    <a:pt x="201528" y="233910"/>
                    <a:pt x="237439" y="217051"/>
                  </a:cubicBezTo>
                  <a:cubicBezTo>
                    <a:pt x="246939" y="212479"/>
                    <a:pt x="254634" y="209526"/>
                    <a:pt x="273255" y="200763"/>
                  </a:cubicBezTo>
                  <a:cubicBezTo>
                    <a:pt x="291856" y="192334"/>
                    <a:pt x="308153" y="179523"/>
                    <a:pt x="320756" y="163425"/>
                  </a:cubicBezTo>
                  <a:cubicBezTo>
                    <a:pt x="330256" y="149328"/>
                    <a:pt x="331776" y="142661"/>
                    <a:pt x="330256" y="139423"/>
                  </a:cubicBezTo>
                  <a:cubicBezTo>
                    <a:pt x="328736" y="136184"/>
                    <a:pt x="323321" y="136279"/>
                    <a:pt x="318096" y="142185"/>
                  </a:cubicBezTo>
                  <a:cubicBezTo>
                    <a:pt x="310637" y="152300"/>
                    <a:pt x="301357" y="160920"/>
                    <a:pt x="290735" y="167616"/>
                  </a:cubicBezTo>
                  <a:cubicBezTo>
                    <a:pt x="290735" y="167616"/>
                    <a:pt x="302800" y="155139"/>
                    <a:pt x="309261" y="147042"/>
                  </a:cubicBezTo>
                  <a:cubicBezTo>
                    <a:pt x="315140" y="139908"/>
                    <a:pt x="320001" y="131993"/>
                    <a:pt x="323701" y="123516"/>
                  </a:cubicBezTo>
                  <a:cubicBezTo>
                    <a:pt x="327121" y="115229"/>
                    <a:pt x="319996" y="103989"/>
                    <a:pt x="314201" y="109895"/>
                  </a:cubicBezTo>
                  <a:cubicBezTo>
                    <a:pt x="308406" y="115800"/>
                    <a:pt x="306221" y="121801"/>
                    <a:pt x="296340" y="133612"/>
                  </a:cubicBezTo>
                  <a:cubicBezTo>
                    <a:pt x="291172" y="139918"/>
                    <a:pt x="285271" y="145576"/>
                    <a:pt x="278765" y="150471"/>
                  </a:cubicBezTo>
                  <a:cubicBezTo>
                    <a:pt x="284870" y="142194"/>
                    <a:pt x="290302" y="133431"/>
                    <a:pt x="295010" y="124277"/>
                  </a:cubicBezTo>
                  <a:cubicBezTo>
                    <a:pt x="299192" y="117096"/>
                    <a:pt x="301237" y="108866"/>
                    <a:pt x="300900" y="100560"/>
                  </a:cubicBezTo>
                  <a:cubicBezTo>
                    <a:pt x="300900" y="96274"/>
                    <a:pt x="294535" y="91035"/>
                    <a:pt x="288835" y="99322"/>
                  </a:cubicBezTo>
                  <a:cubicBezTo>
                    <a:pt x="283306" y="110552"/>
                    <a:pt x="276448" y="121077"/>
                    <a:pt x="268409" y="130659"/>
                  </a:cubicBezTo>
                  <a:cubicBezTo>
                    <a:pt x="259669" y="139708"/>
                    <a:pt x="252354" y="144852"/>
                    <a:pt x="252069" y="142375"/>
                  </a:cubicBezTo>
                  <a:cubicBezTo>
                    <a:pt x="251784" y="139899"/>
                    <a:pt x="257389" y="134946"/>
                    <a:pt x="260429" y="124373"/>
                  </a:cubicBezTo>
                  <a:cubicBezTo>
                    <a:pt x="263469" y="113800"/>
                    <a:pt x="260429" y="102656"/>
                    <a:pt x="254634" y="101513"/>
                  </a:cubicBezTo>
                  <a:cubicBezTo>
                    <a:pt x="248839" y="100370"/>
                    <a:pt x="249979" y="100560"/>
                    <a:pt x="245134" y="110466"/>
                  </a:cubicBezTo>
                  <a:cubicBezTo>
                    <a:pt x="238797" y="120601"/>
                    <a:pt x="233117" y="131126"/>
                    <a:pt x="228128" y="141994"/>
                  </a:cubicBezTo>
                  <a:cubicBezTo>
                    <a:pt x="225144" y="152138"/>
                    <a:pt x="219767" y="161416"/>
                    <a:pt x="212453" y="169045"/>
                  </a:cubicBezTo>
                  <a:cubicBezTo>
                    <a:pt x="203428" y="178951"/>
                    <a:pt x="182717" y="190000"/>
                    <a:pt x="146521" y="19914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 name="Google Shape;704;p17">
              <a:extLst>
                <a:ext uri="{FF2B5EF4-FFF2-40B4-BE49-F238E27FC236}">
                  <a16:creationId xmlns:a16="http://schemas.microsoft.com/office/drawing/2014/main" id="{85207A0E-5A6A-3887-6EC9-0C97B557857F}"/>
                </a:ext>
              </a:extLst>
            </p:cNvPr>
            <p:cNvSpPr/>
            <p:nvPr/>
          </p:nvSpPr>
          <p:spPr>
            <a:xfrm>
              <a:off x="2447141" y="4011203"/>
              <a:ext cx="100743" cy="148055"/>
            </a:xfrm>
            <a:custGeom>
              <a:avLst/>
              <a:gdLst/>
              <a:ahLst/>
              <a:cxnLst/>
              <a:rect l="l" t="t" r="r" b="b"/>
              <a:pathLst>
                <a:path w="100743" h="148055" extrusionOk="0">
                  <a:moveTo>
                    <a:pt x="27117" y="689"/>
                  </a:moveTo>
                  <a:cubicBezTo>
                    <a:pt x="52482" y="-3121"/>
                    <a:pt x="70438" y="8404"/>
                    <a:pt x="81743" y="46981"/>
                  </a:cubicBezTo>
                  <a:cubicBezTo>
                    <a:pt x="93049" y="85557"/>
                    <a:pt x="100744" y="117370"/>
                    <a:pt x="100744" y="117370"/>
                  </a:cubicBezTo>
                  <a:cubicBezTo>
                    <a:pt x="90684" y="132001"/>
                    <a:pt x="75423" y="142231"/>
                    <a:pt x="58088" y="145945"/>
                  </a:cubicBezTo>
                  <a:cubicBezTo>
                    <a:pt x="27687" y="153375"/>
                    <a:pt x="16761" y="138801"/>
                    <a:pt x="16761" y="138801"/>
                  </a:cubicBezTo>
                  <a:cubicBezTo>
                    <a:pt x="16761" y="138801"/>
                    <a:pt x="8306" y="98320"/>
                    <a:pt x="3081" y="70793"/>
                  </a:cubicBezTo>
                  <a:cubicBezTo>
                    <a:pt x="-2144" y="43266"/>
                    <a:pt x="-4329" y="5356"/>
                    <a:pt x="27117" y="689"/>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 name="Google Shape;705;p17">
              <a:extLst>
                <a:ext uri="{FF2B5EF4-FFF2-40B4-BE49-F238E27FC236}">
                  <a16:creationId xmlns:a16="http://schemas.microsoft.com/office/drawing/2014/main" id="{6CA444F3-3AD4-16B3-30DC-938C16E1057E}"/>
                </a:ext>
              </a:extLst>
            </p:cNvPr>
            <p:cNvSpPr/>
            <p:nvPr/>
          </p:nvSpPr>
          <p:spPr>
            <a:xfrm>
              <a:off x="2331622" y="3739152"/>
              <a:ext cx="164429" cy="181621"/>
            </a:xfrm>
            <a:custGeom>
              <a:avLst/>
              <a:gdLst/>
              <a:ahLst/>
              <a:cxnLst/>
              <a:rect l="l" t="t" r="r" b="b"/>
              <a:pathLst>
                <a:path w="164429" h="181621" extrusionOk="0">
                  <a:moveTo>
                    <a:pt x="155175" y="75001"/>
                  </a:moveTo>
                  <a:cubicBezTo>
                    <a:pt x="155175" y="75001"/>
                    <a:pt x="195362" y="13755"/>
                    <a:pt x="108244" y="1277"/>
                  </a:cubicBezTo>
                  <a:cubicBezTo>
                    <a:pt x="45447" y="-7771"/>
                    <a:pt x="5166" y="32710"/>
                    <a:pt x="511" y="76620"/>
                  </a:cubicBezTo>
                  <a:cubicBezTo>
                    <a:pt x="-3954" y="118530"/>
                    <a:pt x="21792" y="162345"/>
                    <a:pt x="40412" y="179300"/>
                  </a:cubicBezTo>
                  <a:cubicBezTo>
                    <a:pt x="58682" y="183929"/>
                    <a:pt x="78014" y="181586"/>
                    <a:pt x="94659" y="172727"/>
                  </a:cubicBezTo>
                  <a:cubicBezTo>
                    <a:pt x="95657" y="161326"/>
                    <a:pt x="96038" y="149877"/>
                    <a:pt x="95799" y="138437"/>
                  </a:cubicBezTo>
                  <a:cubicBezTo>
                    <a:pt x="95799" y="138437"/>
                    <a:pt x="65208" y="73858"/>
                    <a:pt x="155175" y="750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 name="Google Shape;706;p17">
              <a:extLst>
                <a:ext uri="{FF2B5EF4-FFF2-40B4-BE49-F238E27FC236}">
                  <a16:creationId xmlns:a16="http://schemas.microsoft.com/office/drawing/2014/main" id="{3B3063ED-598A-3009-3F31-BFB62F2641F5}"/>
                </a:ext>
              </a:extLst>
            </p:cNvPr>
            <p:cNvSpPr/>
            <p:nvPr/>
          </p:nvSpPr>
          <p:spPr>
            <a:xfrm>
              <a:off x="2515394" y="4404988"/>
              <a:ext cx="145638" cy="201549"/>
            </a:xfrm>
            <a:custGeom>
              <a:avLst/>
              <a:gdLst/>
              <a:ahLst/>
              <a:cxnLst/>
              <a:rect l="l" t="t" r="r" b="b"/>
              <a:pathLst>
                <a:path w="145638" h="201549" extrusionOk="0">
                  <a:moveTo>
                    <a:pt x="145639" y="183928"/>
                  </a:moveTo>
                  <a:lnTo>
                    <a:pt x="145639" y="0"/>
                  </a:lnTo>
                  <a:lnTo>
                    <a:pt x="0" y="85249"/>
                  </a:lnTo>
                  <a:lnTo>
                    <a:pt x="56052" y="201549"/>
                  </a:lnTo>
                  <a:lnTo>
                    <a:pt x="145639" y="183928"/>
                  </a:lnTo>
                  <a:close/>
                </a:path>
              </a:pathLst>
            </a:custGeom>
            <a:solidFill>
              <a:srgbClr val="D5D6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4" name="Google Shape;707;p17">
              <a:extLst>
                <a:ext uri="{FF2B5EF4-FFF2-40B4-BE49-F238E27FC236}">
                  <a16:creationId xmlns:a16="http://schemas.microsoft.com/office/drawing/2014/main" id="{EEABFE0B-5BA8-60EB-2DAA-C36035416570}"/>
                </a:ext>
              </a:extLst>
            </p:cNvPr>
            <p:cNvSpPr/>
            <p:nvPr/>
          </p:nvSpPr>
          <p:spPr>
            <a:xfrm>
              <a:off x="2565555" y="4383081"/>
              <a:ext cx="95477" cy="55816"/>
            </a:xfrm>
            <a:custGeom>
              <a:avLst/>
              <a:gdLst/>
              <a:ahLst/>
              <a:cxnLst/>
              <a:rect l="l" t="t" r="r" b="b"/>
              <a:pathLst>
                <a:path w="95477" h="55816" extrusionOk="0">
                  <a:moveTo>
                    <a:pt x="0" y="32480"/>
                  </a:moveTo>
                  <a:lnTo>
                    <a:pt x="55862" y="0"/>
                  </a:lnTo>
                  <a:lnTo>
                    <a:pt x="95478" y="22860"/>
                  </a:lnTo>
                  <a:lnTo>
                    <a:pt x="37526" y="55816"/>
                  </a:lnTo>
                  <a:lnTo>
                    <a:pt x="0" y="32480"/>
                  </a:lnTo>
                  <a:close/>
                </a:path>
              </a:pathLst>
            </a:custGeom>
            <a:solidFill>
              <a:srgbClr val="E9EA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5" name="Google Shape;708;p17">
              <a:extLst>
                <a:ext uri="{FF2B5EF4-FFF2-40B4-BE49-F238E27FC236}">
                  <a16:creationId xmlns:a16="http://schemas.microsoft.com/office/drawing/2014/main" id="{FAC0BA53-379F-A0B2-A7EF-372DFEBED9D6}"/>
                </a:ext>
              </a:extLst>
            </p:cNvPr>
            <p:cNvSpPr/>
            <p:nvPr/>
          </p:nvSpPr>
          <p:spPr>
            <a:xfrm>
              <a:off x="4383145" y="3435820"/>
              <a:ext cx="77712" cy="44958"/>
            </a:xfrm>
            <a:custGeom>
              <a:avLst/>
              <a:gdLst/>
              <a:ahLst/>
              <a:cxnLst/>
              <a:rect l="l" t="t" r="r" b="b"/>
              <a:pathLst>
                <a:path w="77712" h="44958" extrusionOk="0">
                  <a:moveTo>
                    <a:pt x="77712" y="22479"/>
                  </a:moveTo>
                  <a:cubicBezTo>
                    <a:pt x="77712" y="34894"/>
                    <a:pt x="60316" y="44958"/>
                    <a:pt x="38856" y="44958"/>
                  </a:cubicBezTo>
                  <a:cubicBezTo>
                    <a:pt x="17396" y="44958"/>
                    <a:pt x="0" y="34894"/>
                    <a:pt x="0" y="22479"/>
                  </a:cubicBezTo>
                  <a:cubicBezTo>
                    <a:pt x="0" y="10064"/>
                    <a:pt x="17397" y="0"/>
                    <a:pt x="38856" y="0"/>
                  </a:cubicBezTo>
                  <a:cubicBezTo>
                    <a:pt x="60316" y="0"/>
                    <a:pt x="77712" y="10064"/>
                    <a:pt x="77712" y="22479"/>
                  </a:cubicBezTo>
                  <a:close/>
                </a:path>
              </a:pathLst>
            </a:custGeom>
            <a:solidFill>
              <a:srgbClr val="D5D6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6" name="Google Shape;709;p17">
              <a:extLst>
                <a:ext uri="{FF2B5EF4-FFF2-40B4-BE49-F238E27FC236}">
                  <a16:creationId xmlns:a16="http://schemas.microsoft.com/office/drawing/2014/main" id="{379F47D4-9D95-934C-2259-3454A489CA9D}"/>
                </a:ext>
              </a:extLst>
            </p:cNvPr>
            <p:cNvSpPr/>
            <p:nvPr/>
          </p:nvSpPr>
          <p:spPr>
            <a:xfrm flipH="1">
              <a:off x="4682927" y="3694995"/>
              <a:ext cx="1795739" cy="1039558"/>
            </a:xfrm>
            <a:custGeom>
              <a:avLst/>
              <a:gdLst/>
              <a:ahLst/>
              <a:cxnLst/>
              <a:rect l="l" t="t" r="r" b="b"/>
              <a:pathLst>
                <a:path w="1795739" h="1039558" extrusionOk="0">
                  <a:moveTo>
                    <a:pt x="1781394" y="0"/>
                  </a:moveTo>
                  <a:lnTo>
                    <a:pt x="1781394" y="95"/>
                  </a:lnTo>
                  <a:lnTo>
                    <a:pt x="651623" y="653987"/>
                  </a:lnTo>
                  <a:lnTo>
                    <a:pt x="0" y="1031176"/>
                  </a:lnTo>
                  <a:lnTo>
                    <a:pt x="14440" y="1039558"/>
                  </a:lnTo>
                  <a:lnTo>
                    <a:pt x="666063" y="662273"/>
                  </a:lnTo>
                  <a:lnTo>
                    <a:pt x="1795739" y="8382"/>
                  </a:lnTo>
                  <a:lnTo>
                    <a:pt x="1795739" y="8382"/>
                  </a:lnTo>
                  <a:lnTo>
                    <a:pt x="1781394" y="0"/>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7" name="Google Shape;710;p17">
              <a:extLst>
                <a:ext uri="{FF2B5EF4-FFF2-40B4-BE49-F238E27FC236}">
                  <a16:creationId xmlns:a16="http://schemas.microsoft.com/office/drawing/2014/main" id="{9F1EE3A9-0FE9-D2A0-1098-284A489399AA}"/>
                </a:ext>
              </a:extLst>
            </p:cNvPr>
            <p:cNvSpPr/>
            <p:nvPr/>
          </p:nvSpPr>
          <p:spPr>
            <a:xfrm rot="10800000">
              <a:off x="6022844" y="4502970"/>
              <a:ext cx="644687" cy="369950"/>
            </a:xfrm>
            <a:custGeom>
              <a:avLst/>
              <a:gdLst/>
              <a:ahLst/>
              <a:cxnLst/>
              <a:rect l="l" t="t" r="r" b="b"/>
              <a:pathLst>
                <a:path w="644687" h="369950" extrusionOk="0">
                  <a:moveTo>
                    <a:pt x="258217" y="369951"/>
                  </a:moveTo>
                  <a:lnTo>
                    <a:pt x="0" y="221837"/>
                  </a:lnTo>
                  <a:lnTo>
                    <a:pt x="386471" y="0"/>
                  </a:lnTo>
                  <a:lnTo>
                    <a:pt x="644688" y="148114"/>
                  </a:lnTo>
                  <a:lnTo>
                    <a:pt x="258217" y="369951"/>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8" name="Google Shape;711;p17">
              <a:extLst>
                <a:ext uri="{FF2B5EF4-FFF2-40B4-BE49-F238E27FC236}">
                  <a16:creationId xmlns:a16="http://schemas.microsoft.com/office/drawing/2014/main" id="{C31DA496-AD29-1C90-5DB3-DFF788396F43}"/>
                </a:ext>
              </a:extLst>
            </p:cNvPr>
            <p:cNvSpPr/>
            <p:nvPr/>
          </p:nvSpPr>
          <p:spPr>
            <a:xfrm flipH="1">
              <a:off x="6190049" y="4282211"/>
              <a:ext cx="427701" cy="247554"/>
            </a:xfrm>
            <a:custGeom>
              <a:avLst/>
              <a:gdLst/>
              <a:ahLst/>
              <a:cxnLst/>
              <a:rect l="l" t="t" r="r" b="b"/>
              <a:pathLst>
                <a:path w="427701" h="247554" extrusionOk="0">
                  <a:moveTo>
                    <a:pt x="213851" y="247555"/>
                  </a:moveTo>
                  <a:lnTo>
                    <a:pt x="0" y="123730"/>
                  </a:lnTo>
                  <a:lnTo>
                    <a:pt x="213851" y="0"/>
                  </a:lnTo>
                  <a:lnTo>
                    <a:pt x="427702" y="123730"/>
                  </a:lnTo>
                  <a:lnTo>
                    <a:pt x="213851" y="247555"/>
                  </a:lnTo>
                  <a:close/>
                </a:path>
              </a:pathLst>
            </a:custGeom>
            <a:solidFill>
              <a:srgbClr val="E9EA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9" name="Google Shape;712;p17">
              <a:extLst>
                <a:ext uri="{FF2B5EF4-FFF2-40B4-BE49-F238E27FC236}">
                  <a16:creationId xmlns:a16="http://schemas.microsoft.com/office/drawing/2014/main" id="{2F51FB16-CFA3-8576-D328-F6F9410D8595}"/>
                </a:ext>
              </a:extLst>
            </p:cNvPr>
            <p:cNvSpPr/>
            <p:nvPr/>
          </p:nvSpPr>
          <p:spPr>
            <a:xfrm flipH="1">
              <a:off x="6403900" y="4405941"/>
              <a:ext cx="213850" cy="371379"/>
            </a:xfrm>
            <a:custGeom>
              <a:avLst/>
              <a:gdLst/>
              <a:ahLst/>
              <a:cxnLst/>
              <a:rect l="l" t="t" r="r" b="b"/>
              <a:pathLst>
                <a:path w="213850" h="371379" extrusionOk="0">
                  <a:moveTo>
                    <a:pt x="213851" y="371380"/>
                  </a:moveTo>
                  <a:lnTo>
                    <a:pt x="0" y="247555"/>
                  </a:lnTo>
                  <a:lnTo>
                    <a:pt x="0" y="0"/>
                  </a:lnTo>
                  <a:lnTo>
                    <a:pt x="213851" y="123825"/>
                  </a:lnTo>
                  <a:lnTo>
                    <a:pt x="213851" y="371380"/>
                  </a:lnTo>
                  <a:close/>
                </a:path>
              </a:pathLst>
            </a:custGeom>
            <a:solidFill>
              <a:srgbClr val="C5C7D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0" name="Google Shape;713;p17">
              <a:extLst>
                <a:ext uri="{FF2B5EF4-FFF2-40B4-BE49-F238E27FC236}">
                  <a16:creationId xmlns:a16="http://schemas.microsoft.com/office/drawing/2014/main" id="{BBE40C19-5DBC-A080-05AA-16D0B6797809}"/>
                </a:ext>
              </a:extLst>
            </p:cNvPr>
            <p:cNvSpPr/>
            <p:nvPr/>
          </p:nvSpPr>
          <p:spPr>
            <a:xfrm flipH="1">
              <a:off x="6190049" y="4405941"/>
              <a:ext cx="213850" cy="371379"/>
            </a:xfrm>
            <a:custGeom>
              <a:avLst/>
              <a:gdLst/>
              <a:ahLst/>
              <a:cxnLst/>
              <a:rect l="l" t="t" r="r" b="b"/>
              <a:pathLst>
                <a:path w="213850" h="371379" extrusionOk="0">
                  <a:moveTo>
                    <a:pt x="213851" y="247555"/>
                  </a:moveTo>
                  <a:lnTo>
                    <a:pt x="0" y="371380"/>
                  </a:lnTo>
                  <a:lnTo>
                    <a:pt x="0" y="123825"/>
                  </a:lnTo>
                  <a:lnTo>
                    <a:pt x="213851" y="0"/>
                  </a:lnTo>
                  <a:lnTo>
                    <a:pt x="213851" y="247555"/>
                  </a:lnTo>
                  <a:close/>
                </a:path>
              </a:pathLst>
            </a:custGeom>
            <a:solidFill>
              <a:srgbClr val="D5D6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1" name="Google Shape;714;p17">
              <a:extLst>
                <a:ext uri="{FF2B5EF4-FFF2-40B4-BE49-F238E27FC236}">
                  <a16:creationId xmlns:a16="http://schemas.microsoft.com/office/drawing/2014/main" id="{DB15F18B-3E33-49A4-8D06-3A339F568558}"/>
                </a:ext>
              </a:extLst>
            </p:cNvPr>
            <p:cNvSpPr/>
            <p:nvPr/>
          </p:nvSpPr>
          <p:spPr>
            <a:xfrm>
              <a:off x="6351541" y="3874743"/>
              <a:ext cx="217302" cy="317702"/>
            </a:xfrm>
            <a:custGeom>
              <a:avLst/>
              <a:gdLst/>
              <a:ahLst/>
              <a:cxnLst/>
              <a:rect l="l" t="t" r="r" b="b"/>
              <a:pathLst>
                <a:path w="205002" h="299719" extrusionOk="0">
                  <a:moveTo>
                    <a:pt x="72307" y="9903"/>
                  </a:moveTo>
                  <a:cubicBezTo>
                    <a:pt x="80498" y="-3146"/>
                    <a:pt x="142792" y="-11814"/>
                    <a:pt x="163271" y="41050"/>
                  </a:cubicBezTo>
                  <a:cubicBezTo>
                    <a:pt x="171081" y="61052"/>
                    <a:pt x="169843" y="112201"/>
                    <a:pt x="176320" y="144396"/>
                  </a:cubicBezTo>
                  <a:cubicBezTo>
                    <a:pt x="182797" y="176590"/>
                    <a:pt x="198227" y="194783"/>
                    <a:pt x="203657" y="220596"/>
                  </a:cubicBezTo>
                  <a:cubicBezTo>
                    <a:pt x="209086" y="246409"/>
                    <a:pt x="200228" y="290414"/>
                    <a:pt x="136982" y="298129"/>
                  </a:cubicBezTo>
                  <a:cubicBezTo>
                    <a:pt x="73736" y="305845"/>
                    <a:pt x="26111" y="284032"/>
                    <a:pt x="11252" y="263935"/>
                  </a:cubicBezTo>
                  <a:cubicBezTo>
                    <a:pt x="-3607" y="243837"/>
                    <a:pt x="-3893" y="201260"/>
                    <a:pt x="11252" y="178210"/>
                  </a:cubicBezTo>
                  <a:cubicBezTo>
                    <a:pt x="26396" y="155159"/>
                    <a:pt x="38398" y="136776"/>
                    <a:pt x="38017" y="106963"/>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2" name="Google Shape;715;p17">
              <a:extLst>
                <a:ext uri="{FF2B5EF4-FFF2-40B4-BE49-F238E27FC236}">
                  <a16:creationId xmlns:a16="http://schemas.microsoft.com/office/drawing/2014/main" id="{8110740D-F6F0-5965-96C0-658C84D23788}"/>
                </a:ext>
              </a:extLst>
            </p:cNvPr>
            <p:cNvSpPr/>
            <p:nvPr/>
          </p:nvSpPr>
          <p:spPr>
            <a:xfrm>
              <a:off x="6368017" y="3871983"/>
              <a:ext cx="104086" cy="128266"/>
            </a:xfrm>
            <a:custGeom>
              <a:avLst/>
              <a:gdLst/>
              <a:ahLst/>
              <a:cxnLst/>
              <a:rect l="l" t="t" r="r" b="b"/>
              <a:pathLst>
                <a:path w="98194" h="121006" extrusionOk="0">
                  <a:moveTo>
                    <a:pt x="98195" y="3459"/>
                  </a:moveTo>
                  <a:cubicBezTo>
                    <a:pt x="98195" y="3459"/>
                    <a:pt x="50570" y="-9685"/>
                    <a:pt x="22471" y="15270"/>
                  </a:cubicBezTo>
                  <a:cubicBezTo>
                    <a:pt x="3316" y="32880"/>
                    <a:pt x="-4399" y="59709"/>
                    <a:pt x="2468" y="84803"/>
                  </a:cubicBezTo>
                  <a:cubicBezTo>
                    <a:pt x="6278" y="99662"/>
                    <a:pt x="13803" y="119855"/>
                    <a:pt x="25614" y="120998"/>
                  </a:cubicBezTo>
                  <a:cubicBezTo>
                    <a:pt x="37425" y="122141"/>
                    <a:pt x="98195" y="3459"/>
                    <a:pt x="98195" y="3459"/>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3" name="Google Shape;716;p17">
              <a:extLst>
                <a:ext uri="{FF2B5EF4-FFF2-40B4-BE49-F238E27FC236}">
                  <a16:creationId xmlns:a16="http://schemas.microsoft.com/office/drawing/2014/main" id="{B39862DC-DE0E-D226-ACA7-4F65FC33D7CA}"/>
                </a:ext>
              </a:extLst>
            </p:cNvPr>
            <p:cNvSpPr/>
            <p:nvPr/>
          </p:nvSpPr>
          <p:spPr>
            <a:xfrm>
              <a:off x="6388363" y="4011215"/>
              <a:ext cx="128390" cy="143694"/>
            </a:xfrm>
            <a:custGeom>
              <a:avLst/>
              <a:gdLst/>
              <a:ahLst/>
              <a:cxnLst/>
              <a:rect l="l" t="t" r="r" b="b"/>
              <a:pathLst>
                <a:path w="121123" h="135560" extrusionOk="0">
                  <a:moveTo>
                    <a:pt x="96617" y="0"/>
                  </a:moveTo>
                  <a:cubicBezTo>
                    <a:pt x="96617" y="0"/>
                    <a:pt x="93569" y="52387"/>
                    <a:pt x="94522" y="56197"/>
                  </a:cubicBezTo>
                  <a:cubicBezTo>
                    <a:pt x="95474" y="60008"/>
                    <a:pt x="115000" y="63722"/>
                    <a:pt x="120525" y="68294"/>
                  </a:cubicBezTo>
                  <a:cubicBezTo>
                    <a:pt x="126049" y="72866"/>
                    <a:pt x="91950" y="125921"/>
                    <a:pt x="74805" y="133826"/>
                  </a:cubicBezTo>
                  <a:cubicBezTo>
                    <a:pt x="57660" y="141732"/>
                    <a:pt x="4129" y="121539"/>
                    <a:pt x="414" y="94964"/>
                  </a:cubicBezTo>
                  <a:cubicBezTo>
                    <a:pt x="-3015" y="70580"/>
                    <a:pt x="15750" y="51530"/>
                    <a:pt x="22989" y="44863"/>
                  </a:cubicBezTo>
                  <a:cubicBezTo>
                    <a:pt x="27875" y="44509"/>
                    <a:pt x="32771" y="44509"/>
                    <a:pt x="37657" y="44863"/>
                  </a:cubicBezTo>
                  <a:lnTo>
                    <a:pt x="39276" y="19526"/>
                  </a:lnTo>
                  <a:cubicBezTo>
                    <a:pt x="62613" y="11335"/>
                    <a:pt x="96617" y="0"/>
                    <a:pt x="96617"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4" name="Google Shape;717;p17">
              <a:extLst>
                <a:ext uri="{FF2B5EF4-FFF2-40B4-BE49-F238E27FC236}">
                  <a16:creationId xmlns:a16="http://schemas.microsoft.com/office/drawing/2014/main" id="{83A81B06-5BE1-CB56-0417-84214DEED37E}"/>
                </a:ext>
              </a:extLst>
            </p:cNvPr>
            <p:cNvSpPr/>
            <p:nvPr/>
          </p:nvSpPr>
          <p:spPr>
            <a:xfrm>
              <a:off x="6169126" y="4068541"/>
              <a:ext cx="242294" cy="344916"/>
            </a:xfrm>
            <a:custGeom>
              <a:avLst/>
              <a:gdLst/>
              <a:ahLst/>
              <a:cxnLst/>
              <a:rect l="l" t="t" r="r" b="b"/>
              <a:pathLst>
                <a:path w="228579" h="325392" extrusionOk="0">
                  <a:moveTo>
                    <a:pt x="149659" y="225085"/>
                  </a:moveTo>
                  <a:cubicBezTo>
                    <a:pt x="134829" y="245426"/>
                    <a:pt x="117303" y="263658"/>
                    <a:pt x="97557" y="279282"/>
                  </a:cubicBezTo>
                  <a:cubicBezTo>
                    <a:pt x="91252" y="285914"/>
                    <a:pt x="85308" y="292878"/>
                    <a:pt x="79746" y="300142"/>
                  </a:cubicBezTo>
                  <a:cubicBezTo>
                    <a:pt x="70392" y="310933"/>
                    <a:pt x="58276" y="318969"/>
                    <a:pt x="44694" y="323383"/>
                  </a:cubicBezTo>
                  <a:cubicBezTo>
                    <a:pt x="32883" y="326431"/>
                    <a:pt x="27930" y="325669"/>
                    <a:pt x="25644" y="323383"/>
                  </a:cubicBezTo>
                  <a:cubicBezTo>
                    <a:pt x="23358" y="321097"/>
                    <a:pt x="24596" y="317858"/>
                    <a:pt x="29739" y="315763"/>
                  </a:cubicBezTo>
                  <a:cubicBezTo>
                    <a:pt x="38150" y="313277"/>
                    <a:pt x="45961" y="309096"/>
                    <a:pt x="52695" y="303475"/>
                  </a:cubicBezTo>
                  <a:cubicBezTo>
                    <a:pt x="52695" y="303475"/>
                    <a:pt x="41741" y="308524"/>
                    <a:pt x="34788" y="310905"/>
                  </a:cubicBezTo>
                  <a:cubicBezTo>
                    <a:pt x="28644" y="313041"/>
                    <a:pt x="22234" y="314323"/>
                    <a:pt x="15738" y="314715"/>
                  </a:cubicBezTo>
                  <a:cubicBezTo>
                    <a:pt x="9165" y="314715"/>
                    <a:pt x="2403" y="307190"/>
                    <a:pt x="7546" y="305190"/>
                  </a:cubicBezTo>
                  <a:cubicBezTo>
                    <a:pt x="12690" y="303190"/>
                    <a:pt x="17071" y="302713"/>
                    <a:pt x="27549" y="298999"/>
                  </a:cubicBezTo>
                  <a:cubicBezTo>
                    <a:pt x="32921" y="297080"/>
                    <a:pt x="38017" y="294454"/>
                    <a:pt x="42693" y="291188"/>
                  </a:cubicBezTo>
                  <a:cubicBezTo>
                    <a:pt x="35655" y="293262"/>
                    <a:pt x="28454" y="294759"/>
                    <a:pt x="21167" y="295665"/>
                  </a:cubicBezTo>
                  <a:cubicBezTo>
                    <a:pt x="15090" y="296657"/>
                    <a:pt x="8851" y="295932"/>
                    <a:pt x="3165" y="293569"/>
                  </a:cubicBezTo>
                  <a:cubicBezTo>
                    <a:pt x="117" y="292236"/>
                    <a:pt x="-2550" y="286711"/>
                    <a:pt x="4308" y="284902"/>
                  </a:cubicBezTo>
                  <a:cubicBezTo>
                    <a:pt x="13166" y="284041"/>
                    <a:pt x="21881" y="282023"/>
                    <a:pt x="30216" y="278901"/>
                  </a:cubicBezTo>
                  <a:cubicBezTo>
                    <a:pt x="38217" y="275281"/>
                    <a:pt x="43265" y="271471"/>
                    <a:pt x="41455" y="270709"/>
                  </a:cubicBezTo>
                  <a:cubicBezTo>
                    <a:pt x="39645" y="269947"/>
                    <a:pt x="35169" y="272424"/>
                    <a:pt x="27168" y="271852"/>
                  </a:cubicBezTo>
                  <a:cubicBezTo>
                    <a:pt x="19167" y="271281"/>
                    <a:pt x="11642" y="266137"/>
                    <a:pt x="11737" y="262327"/>
                  </a:cubicBezTo>
                  <a:cubicBezTo>
                    <a:pt x="11832" y="258517"/>
                    <a:pt x="13452" y="260422"/>
                    <a:pt x="21262" y="259756"/>
                  </a:cubicBezTo>
                  <a:cubicBezTo>
                    <a:pt x="29559" y="257716"/>
                    <a:pt x="37998" y="256284"/>
                    <a:pt x="46503" y="255469"/>
                  </a:cubicBezTo>
                  <a:cubicBezTo>
                    <a:pt x="54924" y="255791"/>
                    <a:pt x="63344" y="254795"/>
                    <a:pt x="71459" y="252517"/>
                  </a:cubicBezTo>
                  <a:cubicBezTo>
                    <a:pt x="79936" y="249945"/>
                    <a:pt x="99081" y="226990"/>
                    <a:pt x="113750" y="205939"/>
                  </a:cubicBezTo>
                  <a:cubicBezTo>
                    <a:pt x="129714" y="182391"/>
                    <a:pt x="142344" y="156747"/>
                    <a:pt x="151278" y="129739"/>
                  </a:cubicBezTo>
                  <a:cubicBezTo>
                    <a:pt x="160041" y="101164"/>
                    <a:pt x="170328" y="46586"/>
                    <a:pt x="178044" y="27727"/>
                  </a:cubicBezTo>
                  <a:cubicBezTo>
                    <a:pt x="185759" y="8867"/>
                    <a:pt x="198427" y="390"/>
                    <a:pt x="210714" y="9"/>
                  </a:cubicBezTo>
                  <a:cubicBezTo>
                    <a:pt x="225097" y="-467"/>
                    <a:pt x="231289" y="18487"/>
                    <a:pt x="227478" y="34870"/>
                  </a:cubicBezTo>
                  <a:cubicBezTo>
                    <a:pt x="220811" y="62969"/>
                    <a:pt x="188807" y="173650"/>
                    <a:pt x="149659" y="22508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5" name="Google Shape;718;p17">
              <a:extLst>
                <a:ext uri="{FF2B5EF4-FFF2-40B4-BE49-F238E27FC236}">
                  <a16:creationId xmlns:a16="http://schemas.microsoft.com/office/drawing/2014/main" id="{AF6638EF-0848-1CC6-C478-9A6E89660B62}"/>
                </a:ext>
              </a:extLst>
            </p:cNvPr>
            <p:cNvSpPr/>
            <p:nvPr/>
          </p:nvSpPr>
          <p:spPr>
            <a:xfrm>
              <a:off x="6350989" y="4058254"/>
              <a:ext cx="187162" cy="246878"/>
            </a:xfrm>
            <a:custGeom>
              <a:avLst/>
              <a:gdLst/>
              <a:ahLst/>
              <a:cxnLst/>
              <a:rect l="l" t="t" r="r" b="b"/>
              <a:pathLst>
                <a:path w="176568" h="232904" extrusionOk="0">
                  <a:moveTo>
                    <a:pt x="139122" y="16859"/>
                  </a:moveTo>
                  <a:cubicBezTo>
                    <a:pt x="153790" y="19145"/>
                    <a:pt x="170554" y="26955"/>
                    <a:pt x="172840" y="35051"/>
                  </a:cubicBezTo>
                  <a:cubicBezTo>
                    <a:pt x="178965" y="64011"/>
                    <a:pt x="177526" y="94062"/>
                    <a:pt x="168649" y="122300"/>
                  </a:cubicBezTo>
                  <a:cubicBezTo>
                    <a:pt x="155981" y="156019"/>
                    <a:pt x="141503" y="216693"/>
                    <a:pt x="134264" y="231266"/>
                  </a:cubicBezTo>
                  <a:cubicBezTo>
                    <a:pt x="96383" y="236540"/>
                    <a:pt x="57826" y="228996"/>
                    <a:pt x="24726" y="209835"/>
                  </a:cubicBezTo>
                  <a:cubicBezTo>
                    <a:pt x="24726" y="209835"/>
                    <a:pt x="21678" y="151352"/>
                    <a:pt x="21488" y="132016"/>
                  </a:cubicBezTo>
                  <a:cubicBezTo>
                    <a:pt x="-26137" y="90773"/>
                    <a:pt x="14630" y="39814"/>
                    <a:pt x="54635" y="285"/>
                  </a:cubicBezTo>
                  <a:cubicBezTo>
                    <a:pt x="59455" y="-95"/>
                    <a:pt x="64293" y="-95"/>
                    <a:pt x="69113" y="285"/>
                  </a:cubicBezTo>
                  <a:cubicBezTo>
                    <a:pt x="69113" y="285"/>
                    <a:pt x="33394" y="42576"/>
                    <a:pt x="58159" y="66960"/>
                  </a:cubicBezTo>
                  <a:cubicBezTo>
                    <a:pt x="111499" y="50291"/>
                    <a:pt x="122072" y="26384"/>
                    <a:pt x="139122" y="1685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6" name="Google Shape;719;p17">
              <a:extLst>
                <a:ext uri="{FF2B5EF4-FFF2-40B4-BE49-F238E27FC236}">
                  <a16:creationId xmlns:a16="http://schemas.microsoft.com/office/drawing/2014/main" id="{340DEE84-BBB5-326D-BC17-96EF0ED59C41}"/>
                </a:ext>
              </a:extLst>
            </p:cNvPr>
            <p:cNvSpPr/>
            <p:nvPr/>
          </p:nvSpPr>
          <p:spPr>
            <a:xfrm>
              <a:off x="6384325" y="3881810"/>
              <a:ext cx="137686" cy="169616"/>
            </a:xfrm>
            <a:custGeom>
              <a:avLst/>
              <a:gdLst/>
              <a:ahLst/>
              <a:cxnLst/>
              <a:rect l="l" t="t" r="r" b="b"/>
              <a:pathLst>
                <a:path w="129892" h="160015" extrusionOk="0">
                  <a:moveTo>
                    <a:pt x="2701" y="57241"/>
                  </a:moveTo>
                  <a:lnTo>
                    <a:pt x="2701" y="57241"/>
                  </a:lnTo>
                  <a:cubicBezTo>
                    <a:pt x="8035" y="23618"/>
                    <a:pt x="32324" y="-1719"/>
                    <a:pt x="66995" y="91"/>
                  </a:cubicBezTo>
                  <a:cubicBezTo>
                    <a:pt x="103761" y="2178"/>
                    <a:pt x="131870" y="33673"/>
                    <a:pt x="129784" y="70438"/>
                  </a:cubicBezTo>
                  <a:cubicBezTo>
                    <a:pt x="129774" y="70547"/>
                    <a:pt x="129774" y="70657"/>
                    <a:pt x="129765" y="70767"/>
                  </a:cubicBezTo>
                  <a:cubicBezTo>
                    <a:pt x="128441" y="91415"/>
                    <a:pt x="117601" y="110276"/>
                    <a:pt x="100428" y="121821"/>
                  </a:cubicBezTo>
                  <a:cubicBezTo>
                    <a:pt x="99228" y="126932"/>
                    <a:pt x="97437" y="131886"/>
                    <a:pt x="95094" y="136584"/>
                  </a:cubicBezTo>
                  <a:cubicBezTo>
                    <a:pt x="82806" y="150872"/>
                    <a:pt x="50231" y="159921"/>
                    <a:pt x="39468" y="160016"/>
                  </a:cubicBezTo>
                  <a:cubicBezTo>
                    <a:pt x="29943" y="160016"/>
                    <a:pt x="22132" y="151443"/>
                    <a:pt x="13369" y="137061"/>
                  </a:cubicBezTo>
                  <a:cubicBezTo>
                    <a:pt x="-4728" y="107247"/>
                    <a:pt x="-156" y="73910"/>
                    <a:pt x="2701" y="57241"/>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7" name="Google Shape;720;p17">
              <a:extLst>
                <a:ext uri="{FF2B5EF4-FFF2-40B4-BE49-F238E27FC236}">
                  <a16:creationId xmlns:a16="http://schemas.microsoft.com/office/drawing/2014/main" id="{A48BF9E0-DA50-EB6D-2014-363F6E3D63CF}"/>
                </a:ext>
              </a:extLst>
            </p:cNvPr>
            <p:cNvSpPr/>
            <p:nvPr/>
          </p:nvSpPr>
          <p:spPr>
            <a:xfrm>
              <a:off x="6389913" y="3881145"/>
              <a:ext cx="138230" cy="130098"/>
            </a:xfrm>
            <a:custGeom>
              <a:avLst/>
              <a:gdLst/>
              <a:ahLst/>
              <a:cxnLst/>
              <a:rect l="l" t="t" r="r" b="b"/>
              <a:pathLst>
                <a:path w="130406" h="122734" extrusionOk="0">
                  <a:moveTo>
                    <a:pt x="72390" y="1671"/>
                  </a:moveTo>
                  <a:cubicBezTo>
                    <a:pt x="96679" y="6339"/>
                    <a:pt x="116681" y="13197"/>
                    <a:pt x="123254" y="37104"/>
                  </a:cubicBezTo>
                  <a:cubicBezTo>
                    <a:pt x="127825" y="53487"/>
                    <a:pt x="133731" y="84729"/>
                    <a:pt x="128111" y="98064"/>
                  </a:cubicBezTo>
                  <a:lnTo>
                    <a:pt x="124587" y="107589"/>
                  </a:lnTo>
                  <a:lnTo>
                    <a:pt x="95155" y="122734"/>
                  </a:lnTo>
                  <a:cubicBezTo>
                    <a:pt x="95155" y="122734"/>
                    <a:pt x="81439" y="111304"/>
                    <a:pt x="85630" y="77776"/>
                  </a:cubicBezTo>
                  <a:cubicBezTo>
                    <a:pt x="85506" y="73249"/>
                    <a:pt x="84077" y="68853"/>
                    <a:pt x="81534" y="65108"/>
                  </a:cubicBezTo>
                  <a:cubicBezTo>
                    <a:pt x="79667" y="61944"/>
                    <a:pt x="78315" y="58504"/>
                    <a:pt x="77533" y="54916"/>
                  </a:cubicBezTo>
                  <a:cubicBezTo>
                    <a:pt x="74028" y="45886"/>
                    <a:pt x="67218" y="38529"/>
                    <a:pt x="58483" y="34342"/>
                  </a:cubicBezTo>
                  <a:cubicBezTo>
                    <a:pt x="39653" y="26020"/>
                    <a:pt x="18002" y="27007"/>
                    <a:pt x="0" y="37009"/>
                  </a:cubicBezTo>
                  <a:cubicBezTo>
                    <a:pt x="12706" y="9565"/>
                    <a:pt x="42939" y="-5191"/>
                    <a:pt x="72390" y="1671"/>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8" name="Google Shape;721;p17">
              <a:extLst>
                <a:ext uri="{FF2B5EF4-FFF2-40B4-BE49-F238E27FC236}">
                  <a16:creationId xmlns:a16="http://schemas.microsoft.com/office/drawing/2014/main" id="{09F03D0E-9F4A-03A3-3D56-15F8935B8B16}"/>
                </a:ext>
              </a:extLst>
            </p:cNvPr>
            <p:cNvSpPr/>
            <p:nvPr/>
          </p:nvSpPr>
          <p:spPr>
            <a:xfrm>
              <a:off x="6223986" y="4735273"/>
              <a:ext cx="108702" cy="82916"/>
            </a:xfrm>
            <a:custGeom>
              <a:avLst/>
              <a:gdLst/>
              <a:ahLst/>
              <a:cxnLst/>
              <a:rect l="l" t="t" r="r" b="b"/>
              <a:pathLst>
                <a:path w="102549" h="78223" extrusionOk="0">
                  <a:moveTo>
                    <a:pt x="95132" y="3"/>
                  </a:moveTo>
                  <a:cubicBezTo>
                    <a:pt x="82845" y="9528"/>
                    <a:pt x="63699" y="3051"/>
                    <a:pt x="62747" y="4003"/>
                  </a:cubicBezTo>
                  <a:cubicBezTo>
                    <a:pt x="48374" y="16282"/>
                    <a:pt x="33334" y="27761"/>
                    <a:pt x="17694" y="38388"/>
                  </a:cubicBezTo>
                  <a:cubicBezTo>
                    <a:pt x="10074" y="44389"/>
                    <a:pt x="-1928" y="52485"/>
                    <a:pt x="263" y="64106"/>
                  </a:cubicBezTo>
                  <a:cubicBezTo>
                    <a:pt x="4168" y="84775"/>
                    <a:pt x="37315" y="78393"/>
                    <a:pt x="49888" y="72107"/>
                  </a:cubicBezTo>
                  <a:cubicBezTo>
                    <a:pt x="62461" y="65820"/>
                    <a:pt x="72558" y="55248"/>
                    <a:pt x="84464" y="47913"/>
                  </a:cubicBezTo>
                  <a:cubicBezTo>
                    <a:pt x="92846" y="42675"/>
                    <a:pt x="101228" y="39912"/>
                    <a:pt x="102466" y="28863"/>
                  </a:cubicBezTo>
                  <a:cubicBezTo>
                    <a:pt x="103323" y="22767"/>
                    <a:pt x="97323" y="-283"/>
                    <a:pt x="95132" y="3"/>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9" name="Google Shape;722;p17">
              <a:extLst>
                <a:ext uri="{FF2B5EF4-FFF2-40B4-BE49-F238E27FC236}">
                  <a16:creationId xmlns:a16="http://schemas.microsoft.com/office/drawing/2014/main" id="{683F451E-AF2D-4CDB-768B-DAB410B1BD68}"/>
                </a:ext>
              </a:extLst>
            </p:cNvPr>
            <p:cNvSpPr/>
            <p:nvPr/>
          </p:nvSpPr>
          <p:spPr>
            <a:xfrm>
              <a:off x="6224466" y="4761723"/>
              <a:ext cx="108209" cy="56495"/>
            </a:xfrm>
            <a:custGeom>
              <a:avLst/>
              <a:gdLst/>
              <a:ahLst/>
              <a:cxnLst/>
              <a:rect l="l" t="t" r="r" b="b"/>
              <a:pathLst>
                <a:path w="102084" h="53297" extrusionOk="0">
                  <a:moveTo>
                    <a:pt x="101917" y="0"/>
                  </a:moveTo>
                  <a:cubicBezTo>
                    <a:pt x="100298" y="10192"/>
                    <a:pt x="92392" y="13049"/>
                    <a:pt x="83725" y="18193"/>
                  </a:cubicBezTo>
                  <a:cubicBezTo>
                    <a:pt x="71628" y="25717"/>
                    <a:pt x="61055" y="36481"/>
                    <a:pt x="48482" y="42863"/>
                  </a:cubicBezTo>
                  <a:cubicBezTo>
                    <a:pt x="35909" y="49244"/>
                    <a:pt x="8096" y="54483"/>
                    <a:pt x="0" y="39719"/>
                  </a:cubicBezTo>
                  <a:cubicBezTo>
                    <a:pt x="4381" y="59722"/>
                    <a:pt x="36957" y="53435"/>
                    <a:pt x="49435" y="47149"/>
                  </a:cubicBezTo>
                  <a:cubicBezTo>
                    <a:pt x="61913" y="40862"/>
                    <a:pt x="72104" y="30289"/>
                    <a:pt x="84010" y="22955"/>
                  </a:cubicBezTo>
                  <a:cubicBezTo>
                    <a:pt x="92392" y="17716"/>
                    <a:pt x="100775" y="14954"/>
                    <a:pt x="102013" y="3905"/>
                  </a:cubicBezTo>
                  <a:cubicBezTo>
                    <a:pt x="102137" y="2604"/>
                    <a:pt x="102098" y="1293"/>
                    <a:pt x="10191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0" name="Google Shape;723;p17">
              <a:extLst>
                <a:ext uri="{FF2B5EF4-FFF2-40B4-BE49-F238E27FC236}">
                  <a16:creationId xmlns:a16="http://schemas.microsoft.com/office/drawing/2014/main" id="{89820A73-351C-2C4F-D850-706C21AE3D33}"/>
                </a:ext>
              </a:extLst>
            </p:cNvPr>
            <p:cNvSpPr/>
            <p:nvPr/>
          </p:nvSpPr>
          <p:spPr>
            <a:xfrm>
              <a:off x="6169601" y="4699543"/>
              <a:ext cx="99502" cy="77082"/>
            </a:xfrm>
            <a:custGeom>
              <a:avLst/>
              <a:gdLst/>
              <a:ahLst/>
              <a:cxnLst/>
              <a:rect l="l" t="t" r="r" b="b"/>
              <a:pathLst>
                <a:path w="93870" h="72719" extrusionOk="0">
                  <a:moveTo>
                    <a:pt x="86537" y="0"/>
                  </a:moveTo>
                  <a:cubicBezTo>
                    <a:pt x="75297" y="9525"/>
                    <a:pt x="57962" y="4000"/>
                    <a:pt x="57390" y="4858"/>
                  </a:cubicBezTo>
                  <a:cubicBezTo>
                    <a:pt x="44255" y="16047"/>
                    <a:pt x="30520" y="26508"/>
                    <a:pt x="16242" y="36195"/>
                  </a:cubicBezTo>
                  <a:cubicBezTo>
                    <a:pt x="9194" y="41719"/>
                    <a:pt x="-1760" y="49149"/>
                    <a:pt x="240" y="59722"/>
                  </a:cubicBezTo>
                  <a:cubicBezTo>
                    <a:pt x="3764" y="78772"/>
                    <a:pt x="34149" y="72866"/>
                    <a:pt x="45674" y="67056"/>
                  </a:cubicBezTo>
                  <a:cubicBezTo>
                    <a:pt x="57200" y="61246"/>
                    <a:pt x="66439" y="51625"/>
                    <a:pt x="77297" y="44958"/>
                  </a:cubicBezTo>
                  <a:cubicBezTo>
                    <a:pt x="85013" y="40100"/>
                    <a:pt x="92633" y="37624"/>
                    <a:pt x="93871" y="27813"/>
                  </a:cubicBezTo>
                  <a:cubicBezTo>
                    <a:pt x="93547" y="18108"/>
                    <a:pt x="91042" y="8600"/>
                    <a:pt x="86537" y="0"/>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1" name="Google Shape;724;p17">
              <a:extLst>
                <a:ext uri="{FF2B5EF4-FFF2-40B4-BE49-F238E27FC236}">
                  <a16:creationId xmlns:a16="http://schemas.microsoft.com/office/drawing/2014/main" id="{47EAF1FA-0B5B-D28B-3CC0-D9644BFA493C}"/>
                </a:ext>
              </a:extLst>
            </p:cNvPr>
            <p:cNvSpPr/>
            <p:nvPr/>
          </p:nvSpPr>
          <p:spPr>
            <a:xfrm>
              <a:off x="6170058" y="4724979"/>
              <a:ext cx="99108" cy="51736"/>
            </a:xfrm>
            <a:custGeom>
              <a:avLst/>
              <a:gdLst/>
              <a:ahLst/>
              <a:cxnLst/>
              <a:rect l="l" t="t" r="r" b="b"/>
              <a:pathLst>
                <a:path w="93498" h="48808" extrusionOk="0">
                  <a:moveTo>
                    <a:pt x="93345" y="0"/>
                  </a:moveTo>
                  <a:cubicBezTo>
                    <a:pt x="91821" y="9525"/>
                    <a:pt x="84296" y="11906"/>
                    <a:pt x="76581" y="16669"/>
                  </a:cubicBezTo>
                  <a:cubicBezTo>
                    <a:pt x="65913" y="23622"/>
                    <a:pt x="56388" y="33147"/>
                    <a:pt x="44387" y="39243"/>
                  </a:cubicBezTo>
                  <a:cubicBezTo>
                    <a:pt x="32385" y="45339"/>
                    <a:pt x="7429" y="49911"/>
                    <a:pt x="0" y="36385"/>
                  </a:cubicBezTo>
                  <a:cubicBezTo>
                    <a:pt x="4000" y="54674"/>
                    <a:pt x="33814" y="48959"/>
                    <a:pt x="45244" y="43148"/>
                  </a:cubicBezTo>
                  <a:cubicBezTo>
                    <a:pt x="56674" y="37338"/>
                    <a:pt x="66008" y="27718"/>
                    <a:pt x="76867" y="21050"/>
                  </a:cubicBezTo>
                  <a:cubicBezTo>
                    <a:pt x="84582" y="16193"/>
                    <a:pt x="92202" y="13716"/>
                    <a:pt x="93440" y="3905"/>
                  </a:cubicBezTo>
                  <a:cubicBezTo>
                    <a:pt x="93545" y="2604"/>
                    <a:pt x="93507" y="1295"/>
                    <a:pt x="93345"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2" name="Google Shape;725;p17">
              <a:extLst>
                <a:ext uri="{FF2B5EF4-FFF2-40B4-BE49-F238E27FC236}">
                  <a16:creationId xmlns:a16="http://schemas.microsoft.com/office/drawing/2014/main" id="{A5729BF9-0F95-A48F-413E-A85A59D12DAC}"/>
                </a:ext>
              </a:extLst>
            </p:cNvPr>
            <p:cNvSpPr/>
            <p:nvPr/>
          </p:nvSpPr>
          <p:spPr>
            <a:xfrm>
              <a:off x="6206498" y="4301929"/>
              <a:ext cx="236938" cy="408660"/>
            </a:xfrm>
            <a:custGeom>
              <a:avLst/>
              <a:gdLst/>
              <a:ahLst/>
              <a:cxnLst/>
              <a:rect l="l" t="t" r="r" b="b"/>
              <a:pathLst>
                <a:path w="223526" h="385528" extrusionOk="0">
                  <a:moveTo>
                    <a:pt x="222028" y="14192"/>
                  </a:moveTo>
                  <a:cubicBezTo>
                    <a:pt x="188671" y="18631"/>
                    <a:pt x="154743" y="13718"/>
                    <a:pt x="124016" y="0"/>
                  </a:cubicBezTo>
                  <a:cubicBezTo>
                    <a:pt x="124587" y="10477"/>
                    <a:pt x="125158" y="19717"/>
                    <a:pt x="125158" y="19717"/>
                  </a:cubicBezTo>
                  <a:cubicBezTo>
                    <a:pt x="85249" y="48292"/>
                    <a:pt x="5239" y="95345"/>
                    <a:pt x="0" y="128111"/>
                  </a:cubicBezTo>
                  <a:cubicBezTo>
                    <a:pt x="5239" y="231553"/>
                    <a:pt x="20955" y="379381"/>
                    <a:pt x="25432" y="381476"/>
                  </a:cubicBezTo>
                  <a:cubicBezTo>
                    <a:pt x="37909" y="387477"/>
                    <a:pt x="46672" y="386525"/>
                    <a:pt x="52578" y="380524"/>
                  </a:cubicBezTo>
                  <a:cubicBezTo>
                    <a:pt x="52578" y="380524"/>
                    <a:pt x="77724" y="292894"/>
                    <a:pt x="70390" y="164306"/>
                  </a:cubicBezTo>
                  <a:cubicBezTo>
                    <a:pt x="70390" y="164306"/>
                    <a:pt x="209931" y="102489"/>
                    <a:pt x="219075" y="69056"/>
                  </a:cubicBezTo>
                  <a:cubicBezTo>
                    <a:pt x="223152" y="55420"/>
                    <a:pt x="224447" y="41103"/>
                    <a:pt x="222885" y="26956"/>
                  </a:cubicBezTo>
                  <a:cubicBezTo>
                    <a:pt x="222790" y="22765"/>
                    <a:pt x="222504" y="18288"/>
                    <a:pt x="222028" y="14192"/>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3" name="Google Shape;726;p17">
              <a:extLst>
                <a:ext uri="{FF2B5EF4-FFF2-40B4-BE49-F238E27FC236}">
                  <a16:creationId xmlns:a16="http://schemas.microsoft.com/office/drawing/2014/main" id="{4F46373A-65E6-286B-D74D-2E60C4CF9C63}"/>
                </a:ext>
              </a:extLst>
            </p:cNvPr>
            <p:cNvSpPr/>
            <p:nvPr/>
          </p:nvSpPr>
          <p:spPr>
            <a:xfrm>
              <a:off x="6271102" y="4302737"/>
              <a:ext cx="235887" cy="442489"/>
            </a:xfrm>
            <a:custGeom>
              <a:avLst/>
              <a:gdLst/>
              <a:ahLst/>
              <a:cxnLst/>
              <a:rect l="l" t="t" r="r" b="b"/>
              <a:pathLst>
                <a:path w="222535" h="417442" extrusionOk="0">
                  <a:moveTo>
                    <a:pt x="207359" y="0"/>
                  </a:moveTo>
                  <a:cubicBezTo>
                    <a:pt x="180927" y="11882"/>
                    <a:pt x="151600" y="15820"/>
                    <a:pt x="122968" y="11335"/>
                  </a:cubicBezTo>
                  <a:cubicBezTo>
                    <a:pt x="122968" y="25146"/>
                    <a:pt x="124968" y="51149"/>
                    <a:pt x="124968" y="51149"/>
                  </a:cubicBezTo>
                  <a:cubicBezTo>
                    <a:pt x="84868" y="79153"/>
                    <a:pt x="5144" y="126778"/>
                    <a:pt x="0" y="159544"/>
                  </a:cubicBezTo>
                  <a:cubicBezTo>
                    <a:pt x="5144" y="263081"/>
                    <a:pt x="14859" y="412909"/>
                    <a:pt x="19050" y="414814"/>
                  </a:cubicBezTo>
                  <a:cubicBezTo>
                    <a:pt x="29994" y="419399"/>
                    <a:pt x="42529" y="417917"/>
                    <a:pt x="52102" y="410909"/>
                  </a:cubicBezTo>
                  <a:cubicBezTo>
                    <a:pt x="52102" y="410909"/>
                    <a:pt x="77343" y="324326"/>
                    <a:pt x="70009" y="195739"/>
                  </a:cubicBezTo>
                  <a:cubicBezTo>
                    <a:pt x="70009" y="193358"/>
                    <a:pt x="189643" y="134398"/>
                    <a:pt x="204788" y="118872"/>
                  </a:cubicBezTo>
                  <a:cubicBezTo>
                    <a:pt x="219932" y="103346"/>
                    <a:pt x="222885" y="80105"/>
                    <a:pt x="222504" y="58103"/>
                  </a:cubicBezTo>
                  <a:cubicBezTo>
                    <a:pt x="221466" y="37907"/>
                    <a:pt x="216313" y="18135"/>
                    <a:pt x="207359"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4" name="Google Shape;727;p17">
              <a:extLst>
                <a:ext uri="{FF2B5EF4-FFF2-40B4-BE49-F238E27FC236}">
                  <a16:creationId xmlns:a16="http://schemas.microsoft.com/office/drawing/2014/main" id="{7DDC59D7-64CA-4E3D-7497-C4927336DB16}"/>
                </a:ext>
              </a:extLst>
            </p:cNvPr>
            <p:cNvSpPr/>
            <p:nvPr/>
          </p:nvSpPr>
          <p:spPr>
            <a:xfrm>
              <a:off x="6183254" y="4274877"/>
              <a:ext cx="352749" cy="324700"/>
            </a:xfrm>
            <a:custGeom>
              <a:avLst/>
              <a:gdLst/>
              <a:ahLst/>
              <a:cxnLst/>
              <a:rect l="l" t="t" r="r" b="b"/>
              <a:pathLst>
                <a:path w="332782" h="306321" extrusionOk="0">
                  <a:moveTo>
                    <a:pt x="319589" y="48292"/>
                  </a:moveTo>
                  <a:cubicBezTo>
                    <a:pt x="319589" y="48292"/>
                    <a:pt x="363881" y="126682"/>
                    <a:pt x="290157" y="166973"/>
                  </a:cubicBezTo>
                  <a:cubicBezTo>
                    <a:pt x="212338" y="209455"/>
                    <a:pt x="164999" y="219361"/>
                    <a:pt x="164999" y="219361"/>
                  </a:cubicBezTo>
                  <a:lnTo>
                    <a:pt x="153283" y="222123"/>
                  </a:lnTo>
                  <a:cubicBezTo>
                    <a:pt x="156950" y="249145"/>
                    <a:pt x="156950" y="276539"/>
                    <a:pt x="153283" y="303562"/>
                  </a:cubicBezTo>
                  <a:cubicBezTo>
                    <a:pt x="153283" y="303562"/>
                    <a:pt x="97752" y="322612"/>
                    <a:pt x="26981" y="260604"/>
                  </a:cubicBezTo>
                  <a:lnTo>
                    <a:pt x="3550" y="185071"/>
                  </a:lnTo>
                  <a:lnTo>
                    <a:pt x="788" y="165068"/>
                  </a:lnTo>
                  <a:cubicBezTo>
                    <a:pt x="-1936" y="151189"/>
                    <a:pt x="2502" y="136869"/>
                    <a:pt x="12599" y="126968"/>
                  </a:cubicBezTo>
                  <a:cubicBezTo>
                    <a:pt x="29553" y="111538"/>
                    <a:pt x="83369" y="72104"/>
                    <a:pt x="116802" y="49625"/>
                  </a:cubicBezTo>
                  <a:cubicBezTo>
                    <a:pt x="150235" y="27146"/>
                    <a:pt x="177286" y="5429"/>
                    <a:pt x="177286" y="5429"/>
                  </a:cubicBezTo>
                  <a:lnTo>
                    <a:pt x="183096" y="0"/>
                  </a:lnTo>
                  <a:cubicBezTo>
                    <a:pt x="183096" y="0"/>
                    <a:pt x="222815" y="31623"/>
                    <a:pt x="295301" y="21050"/>
                  </a:cubicBezTo>
                  <a:cubicBezTo>
                    <a:pt x="304826" y="28750"/>
                    <a:pt x="313027" y="37951"/>
                    <a:pt x="319589" y="48292"/>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5" name="Google Shape;728;p17">
              <a:extLst>
                <a:ext uri="{FF2B5EF4-FFF2-40B4-BE49-F238E27FC236}">
                  <a16:creationId xmlns:a16="http://schemas.microsoft.com/office/drawing/2014/main" id="{FD7B98BE-1C68-DAC7-B8FB-DB5C58D243EA}"/>
                </a:ext>
              </a:extLst>
            </p:cNvPr>
            <p:cNvSpPr/>
            <p:nvPr/>
          </p:nvSpPr>
          <p:spPr>
            <a:xfrm>
              <a:off x="6466820" y="4083042"/>
              <a:ext cx="122590" cy="429780"/>
            </a:xfrm>
            <a:custGeom>
              <a:avLst/>
              <a:gdLst/>
              <a:ahLst/>
              <a:cxnLst/>
              <a:rect l="l" t="t" r="r" b="b"/>
              <a:pathLst>
                <a:path w="115651" h="405453" extrusionOk="0">
                  <a:moveTo>
                    <a:pt x="8203" y="345513"/>
                  </a:moveTo>
                  <a:cubicBezTo>
                    <a:pt x="14946" y="339437"/>
                    <a:pt x="22071" y="333806"/>
                    <a:pt x="29539" y="328654"/>
                  </a:cubicBezTo>
                  <a:cubicBezTo>
                    <a:pt x="37482" y="324626"/>
                    <a:pt x="44769" y="319424"/>
                    <a:pt x="51160" y="313223"/>
                  </a:cubicBezTo>
                  <a:cubicBezTo>
                    <a:pt x="57923" y="306460"/>
                    <a:pt x="67924" y="277981"/>
                    <a:pt x="73163" y="250263"/>
                  </a:cubicBezTo>
                  <a:cubicBezTo>
                    <a:pt x="77992" y="219257"/>
                    <a:pt x="77478" y="187654"/>
                    <a:pt x="71639" y="156823"/>
                  </a:cubicBezTo>
                  <a:cubicBezTo>
                    <a:pt x="62447" y="119935"/>
                    <a:pt x="50046" y="83921"/>
                    <a:pt x="34587" y="49190"/>
                  </a:cubicBezTo>
                  <a:cubicBezTo>
                    <a:pt x="25062" y="28426"/>
                    <a:pt x="30301" y="15757"/>
                    <a:pt x="39254" y="6518"/>
                  </a:cubicBezTo>
                  <a:cubicBezTo>
                    <a:pt x="49827" y="-4245"/>
                    <a:pt x="60781" y="-3959"/>
                    <a:pt x="73354" y="24997"/>
                  </a:cubicBezTo>
                  <a:cubicBezTo>
                    <a:pt x="90984" y="65646"/>
                    <a:pt x="104015" y="108137"/>
                    <a:pt x="112216" y="151679"/>
                  </a:cubicBezTo>
                  <a:cubicBezTo>
                    <a:pt x="117207" y="183273"/>
                    <a:pt x="116759" y="215488"/>
                    <a:pt x="110882" y="246929"/>
                  </a:cubicBezTo>
                  <a:cubicBezTo>
                    <a:pt x="105701" y="274524"/>
                    <a:pt x="97195" y="301390"/>
                    <a:pt x="85546" y="326939"/>
                  </a:cubicBezTo>
                  <a:cubicBezTo>
                    <a:pt x="82307" y="334464"/>
                    <a:pt x="81736" y="340750"/>
                    <a:pt x="77259" y="355514"/>
                  </a:cubicBezTo>
                  <a:cubicBezTo>
                    <a:pt x="72992" y="370530"/>
                    <a:pt x="65143" y="384289"/>
                    <a:pt x="54399" y="395614"/>
                  </a:cubicBezTo>
                  <a:cubicBezTo>
                    <a:pt x="44874" y="404568"/>
                    <a:pt x="39921" y="406282"/>
                    <a:pt x="37349" y="405139"/>
                  </a:cubicBezTo>
                  <a:cubicBezTo>
                    <a:pt x="34777" y="403996"/>
                    <a:pt x="34206" y="400186"/>
                    <a:pt x="38111" y="395614"/>
                  </a:cubicBezTo>
                  <a:cubicBezTo>
                    <a:pt x="44836" y="388828"/>
                    <a:pt x="50284" y="380892"/>
                    <a:pt x="54208" y="372183"/>
                  </a:cubicBezTo>
                  <a:cubicBezTo>
                    <a:pt x="54208" y="372183"/>
                    <a:pt x="46112" y="382565"/>
                    <a:pt x="40778" y="388375"/>
                  </a:cubicBezTo>
                  <a:cubicBezTo>
                    <a:pt x="36044" y="393624"/>
                    <a:pt x="30596" y="398178"/>
                    <a:pt x="24586" y="401901"/>
                  </a:cubicBezTo>
                  <a:cubicBezTo>
                    <a:pt x="18775" y="405425"/>
                    <a:pt x="9536" y="401234"/>
                    <a:pt x="13346" y="396567"/>
                  </a:cubicBezTo>
                  <a:cubicBezTo>
                    <a:pt x="17156" y="391900"/>
                    <a:pt x="21442" y="389233"/>
                    <a:pt x="29253" y="380470"/>
                  </a:cubicBezTo>
                  <a:cubicBezTo>
                    <a:pt x="33444" y="375880"/>
                    <a:pt x="37063" y="370793"/>
                    <a:pt x="40016" y="365325"/>
                  </a:cubicBezTo>
                  <a:cubicBezTo>
                    <a:pt x="34473" y="370853"/>
                    <a:pt x="28481" y="375918"/>
                    <a:pt x="22109" y="380470"/>
                  </a:cubicBezTo>
                  <a:cubicBezTo>
                    <a:pt x="17156" y="384430"/>
                    <a:pt x="11174" y="386907"/>
                    <a:pt x="4869" y="387613"/>
                  </a:cubicBezTo>
                  <a:cubicBezTo>
                    <a:pt x="1630" y="387613"/>
                    <a:pt x="-2942" y="383803"/>
                    <a:pt x="2583" y="378565"/>
                  </a:cubicBezTo>
                  <a:cubicBezTo>
                    <a:pt x="10451" y="373116"/>
                    <a:pt x="17613" y="366718"/>
                    <a:pt x="23919" y="359515"/>
                  </a:cubicBezTo>
                  <a:cubicBezTo>
                    <a:pt x="29824" y="351990"/>
                    <a:pt x="32872" y="345799"/>
                    <a:pt x="30967" y="345989"/>
                  </a:cubicBezTo>
                  <a:cubicBezTo>
                    <a:pt x="29062" y="346180"/>
                    <a:pt x="25919" y="350752"/>
                    <a:pt x="18394" y="354276"/>
                  </a:cubicBezTo>
                  <a:cubicBezTo>
                    <a:pt x="10870" y="357800"/>
                    <a:pt x="2011" y="356562"/>
                    <a:pt x="487" y="352371"/>
                  </a:cubicBezTo>
                  <a:cubicBezTo>
                    <a:pt x="-1037" y="348180"/>
                    <a:pt x="1249" y="350085"/>
                    <a:pt x="8203" y="345513"/>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6" name="Google Shape;729;p17">
              <a:extLst>
                <a:ext uri="{FF2B5EF4-FFF2-40B4-BE49-F238E27FC236}">
                  <a16:creationId xmlns:a16="http://schemas.microsoft.com/office/drawing/2014/main" id="{61FF9CC9-CDBA-929F-AA1E-D98DF1863D6E}"/>
                </a:ext>
              </a:extLst>
            </p:cNvPr>
            <p:cNvSpPr/>
            <p:nvPr/>
          </p:nvSpPr>
          <p:spPr>
            <a:xfrm>
              <a:off x="6490841" y="4077626"/>
              <a:ext cx="74124" cy="94270"/>
            </a:xfrm>
            <a:custGeom>
              <a:avLst/>
              <a:gdLst/>
              <a:ahLst/>
              <a:cxnLst/>
              <a:rect l="l" t="t" r="r" b="b"/>
              <a:pathLst>
                <a:path w="69928" h="88934" extrusionOk="0">
                  <a:moveTo>
                    <a:pt x="69928" y="69255"/>
                  </a:moveTo>
                  <a:cubicBezTo>
                    <a:pt x="69928" y="69255"/>
                    <a:pt x="43163" y="93068"/>
                    <a:pt x="13350" y="88305"/>
                  </a:cubicBezTo>
                  <a:lnTo>
                    <a:pt x="1348" y="38299"/>
                  </a:lnTo>
                  <a:cubicBezTo>
                    <a:pt x="1348" y="38299"/>
                    <a:pt x="-6558" y="12105"/>
                    <a:pt x="15921" y="2104"/>
                  </a:cubicBezTo>
                  <a:cubicBezTo>
                    <a:pt x="38400" y="-7897"/>
                    <a:pt x="60212" y="18296"/>
                    <a:pt x="69928" y="69255"/>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7" name="Google Shape;730;p17">
              <a:extLst>
                <a:ext uri="{FF2B5EF4-FFF2-40B4-BE49-F238E27FC236}">
                  <a16:creationId xmlns:a16="http://schemas.microsoft.com/office/drawing/2014/main" id="{208EF003-FD7E-F498-5BA3-92EC875BEB49}"/>
                </a:ext>
              </a:extLst>
            </p:cNvPr>
            <p:cNvSpPr/>
            <p:nvPr/>
          </p:nvSpPr>
          <p:spPr>
            <a:xfrm>
              <a:off x="6345497" y="4058119"/>
              <a:ext cx="63405" cy="66570"/>
            </a:xfrm>
            <a:custGeom>
              <a:avLst/>
              <a:gdLst/>
              <a:ahLst/>
              <a:cxnLst/>
              <a:rect l="l" t="t" r="r" b="b"/>
              <a:pathLst>
                <a:path w="59816" h="62802" extrusionOk="0">
                  <a:moveTo>
                    <a:pt x="59817" y="413"/>
                  </a:moveTo>
                  <a:cubicBezTo>
                    <a:pt x="59817" y="413"/>
                    <a:pt x="30766" y="-8445"/>
                    <a:pt x="0" y="55849"/>
                  </a:cubicBezTo>
                  <a:lnTo>
                    <a:pt x="11525" y="62802"/>
                  </a:lnTo>
                  <a:cubicBezTo>
                    <a:pt x="25917" y="40743"/>
                    <a:pt x="42072" y="19879"/>
                    <a:pt x="59817" y="413"/>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538" name="Google Shape;731;p17">
              <a:extLst>
                <a:ext uri="{FF2B5EF4-FFF2-40B4-BE49-F238E27FC236}">
                  <a16:creationId xmlns:a16="http://schemas.microsoft.com/office/drawing/2014/main" id="{02C6554A-FB64-01D3-7B9F-D6F999A2BF6E}"/>
                </a:ext>
              </a:extLst>
            </p:cNvPr>
            <p:cNvGrpSpPr/>
            <p:nvPr/>
          </p:nvGrpSpPr>
          <p:grpSpPr>
            <a:xfrm>
              <a:off x="6161836" y="4215479"/>
              <a:ext cx="350682" cy="265782"/>
              <a:chOff x="6621095" y="1452181"/>
              <a:chExt cx="330894" cy="250785"/>
            </a:xfrm>
          </p:grpSpPr>
          <p:sp>
            <p:nvSpPr>
              <p:cNvPr id="539" name="Google Shape;732;p17">
                <a:extLst>
                  <a:ext uri="{FF2B5EF4-FFF2-40B4-BE49-F238E27FC236}">
                    <a16:creationId xmlns:a16="http://schemas.microsoft.com/office/drawing/2014/main" id="{8C1D3135-6DED-6831-504E-5D55E2581B89}"/>
                  </a:ext>
                </a:extLst>
              </p:cNvPr>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0" name="Google Shape;733;p17">
                <a:extLst>
                  <a:ext uri="{FF2B5EF4-FFF2-40B4-BE49-F238E27FC236}">
                    <a16:creationId xmlns:a16="http://schemas.microsoft.com/office/drawing/2014/main" id="{513E08D6-35C6-4CD7-22EF-A91F4A31B126}"/>
                  </a:ext>
                </a:extLst>
              </p:cNvPr>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1" name="Google Shape;734;p17">
                <a:extLst>
                  <a:ext uri="{FF2B5EF4-FFF2-40B4-BE49-F238E27FC236}">
                    <a16:creationId xmlns:a16="http://schemas.microsoft.com/office/drawing/2014/main" id="{C9153540-0565-5C83-FA64-4B97ABFE4941}"/>
                  </a:ext>
                </a:extLst>
              </p:cNvPr>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2" name="Google Shape;735;p17">
                <a:extLst>
                  <a:ext uri="{FF2B5EF4-FFF2-40B4-BE49-F238E27FC236}">
                    <a16:creationId xmlns:a16="http://schemas.microsoft.com/office/drawing/2014/main" id="{6B446036-3AFF-4427-8F47-2EBC778963AE}"/>
                  </a:ext>
                </a:extLst>
              </p:cNvPr>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3" name="Google Shape;736;p17">
                <a:extLst>
                  <a:ext uri="{FF2B5EF4-FFF2-40B4-BE49-F238E27FC236}">
                    <a16:creationId xmlns:a16="http://schemas.microsoft.com/office/drawing/2014/main" id="{DC0EF8AF-D672-14CB-5E02-D9047C1CE50C}"/>
                  </a:ext>
                </a:extLst>
              </p:cNvPr>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Tree>
    <p:extLst>
      <p:ext uri="{BB962C8B-B14F-4D97-AF65-F5344CB8AC3E}">
        <p14:creationId xmlns:p14="http://schemas.microsoft.com/office/powerpoint/2010/main" val="66758907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13"/>
          <p:cNvSpPr txBox="1">
            <a:spLocks noGrp="1"/>
          </p:cNvSpPr>
          <p:nvPr>
            <p:ph type="title"/>
          </p:nvPr>
        </p:nvSpPr>
        <p:spPr>
          <a:xfrm>
            <a:off x="457200" y="605600"/>
            <a:ext cx="5640900" cy="1082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dirty="0"/>
              <a:t>What did we learn?</a:t>
            </a:r>
            <a:endParaRPr dirty="0"/>
          </a:p>
        </p:txBody>
      </p:sp>
      <p:sp>
        <p:nvSpPr>
          <p:cNvPr id="344" name="Google Shape;344;p13"/>
          <p:cNvSpPr txBox="1">
            <a:spLocks noGrp="1"/>
          </p:cNvSpPr>
          <p:nvPr>
            <p:ph type="body" idx="2"/>
          </p:nvPr>
        </p:nvSpPr>
        <p:spPr>
          <a:xfrm>
            <a:off x="4520160" y="1939367"/>
            <a:ext cx="3973856" cy="1543247"/>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US" b="1" dirty="0"/>
              <a:t>HTML</a:t>
            </a:r>
            <a:endParaRPr dirty="0"/>
          </a:p>
          <a:p>
            <a:r>
              <a:rPr lang="en-US" sz="1600" dirty="0"/>
              <a:t>HTML Syntax</a:t>
            </a:r>
          </a:p>
          <a:p>
            <a:r>
              <a:rPr lang="en-US" sz="1600" dirty="0"/>
              <a:t>Best Practices</a:t>
            </a:r>
          </a:p>
          <a:p>
            <a:r>
              <a:rPr lang="en-US" sz="1600" dirty="0"/>
              <a:t>How to author web pages</a:t>
            </a:r>
          </a:p>
        </p:txBody>
      </p:sp>
      <p:sp>
        <p:nvSpPr>
          <p:cNvPr id="345" name="Google Shape;345;p13"/>
          <p:cNvSpPr txBox="1">
            <a:spLocks noGrp="1"/>
          </p:cNvSpPr>
          <p:nvPr>
            <p:ph type="body" idx="1"/>
          </p:nvPr>
        </p:nvSpPr>
        <p:spPr>
          <a:xfrm>
            <a:off x="457200" y="1972624"/>
            <a:ext cx="4044008" cy="1149920"/>
          </a:xfrm>
          <a:prstGeom prst="rect">
            <a:avLst/>
          </a:prstGeom>
        </p:spPr>
        <p:txBody>
          <a:bodyPr spcFirstLastPara="1" wrap="square" lIns="0" tIns="0" rIns="0" bIns="0" anchor="t" anchorCtr="0">
            <a:noAutofit/>
          </a:bodyPr>
          <a:lstStyle/>
          <a:p>
            <a:pPr marL="0" lvl="0" indent="0" algn="l" rtl="0">
              <a:spcBef>
                <a:spcPts val="600"/>
              </a:spcBef>
              <a:spcAft>
                <a:spcPts val="0"/>
              </a:spcAft>
              <a:buClr>
                <a:schemeClr val="dk1"/>
              </a:buClr>
              <a:buSzPts val="1100"/>
              <a:buFont typeface="Arial"/>
              <a:buNone/>
            </a:pPr>
            <a:r>
              <a:rPr lang="en-US" b="1" dirty="0"/>
              <a:t>Visual Studio Code</a:t>
            </a:r>
            <a:endParaRPr dirty="0"/>
          </a:p>
          <a:p>
            <a:r>
              <a:rPr lang="en-US" sz="1600" dirty="0"/>
              <a:t>Coding environment</a:t>
            </a:r>
          </a:p>
          <a:p>
            <a:r>
              <a:rPr lang="en-US" sz="1600" dirty="0"/>
              <a:t>Keyboard shortcuts</a:t>
            </a:r>
          </a:p>
          <a:p>
            <a:r>
              <a:rPr lang="en-US" sz="1600" dirty="0"/>
              <a:t>Source Control Integration</a:t>
            </a:r>
          </a:p>
        </p:txBody>
      </p:sp>
      <p:sp>
        <p:nvSpPr>
          <p:cNvPr id="347" name="Google Shape;347;p13"/>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51</a:t>
            </a:fld>
            <a:endParaRPr/>
          </a:p>
        </p:txBody>
      </p:sp>
      <p:grpSp>
        <p:nvGrpSpPr>
          <p:cNvPr id="348" name="Google Shape;348;p13"/>
          <p:cNvGrpSpPr/>
          <p:nvPr/>
        </p:nvGrpSpPr>
        <p:grpSpPr>
          <a:xfrm>
            <a:off x="6056647" y="380988"/>
            <a:ext cx="2706354" cy="1604434"/>
            <a:chOff x="6986665" y="3298709"/>
            <a:chExt cx="1817809" cy="1077669"/>
          </a:xfrm>
        </p:grpSpPr>
        <p:sp>
          <p:nvSpPr>
            <p:cNvPr id="349" name="Google Shape;349;p13"/>
            <p:cNvSpPr/>
            <p:nvPr/>
          </p:nvSpPr>
          <p:spPr>
            <a:xfrm>
              <a:off x="6986665" y="3342725"/>
              <a:ext cx="1790318" cy="1033653"/>
            </a:xfrm>
            <a:custGeom>
              <a:avLst/>
              <a:gdLst/>
              <a:ahLst/>
              <a:cxnLst/>
              <a:rect l="l" t="t" r="r" b="b"/>
              <a:pathLst>
                <a:path w="2237898" h="1292066" extrusionOk="0">
                  <a:moveTo>
                    <a:pt x="942784" y="1292066"/>
                  </a:moveTo>
                  <a:lnTo>
                    <a:pt x="0" y="747713"/>
                  </a:lnTo>
                  <a:lnTo>
                    <a:pt x="1295114" y="0"/>
                  </a:lnTo>
                  <a:lnTo>
                    <a:pt x="2237899" y="544259"/>
                  </a:lnTo>
                  <a:lnTo>
                    <a:pt x="942784" y="1292066"/>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0" name="Google Shape;350;p13"/>
            <p:cNvSpPr/>
            <p:nvPr/>
          </p:nvSpPr>
          <p:spPr>
            <a:xfrm>
              <a:off x="7014156" y="3327342"/>
              <a:ext cx="1790318" cy="1033653"/>
            </a:xfrm>
            <a:custGeom>
              <a:avLst/>
              <a:gdLst/>
              <a:ahLst/>
              <a:cxnLst/>
              <a:rect l="l" t="t" r="r" b="b"/>
              <a:pathLst>
                <a:path w="2237898" h="1292066" extrusionOk="0">
                  <a:moveTo>
                    <a:pt x="2206847" y="526447"/>
                  </a:moveTo>
                  <a:lnTo>
                    <a:pt x="1295210" y="0"/>
                  </a:lnTo>
                  <a:lnTo>
                    <a:pt x="31052" y="729901"/>
                  </a:lnTo>
                  <a:lnTo>
                    <a:pt x="0" y="711994"/>
                  </a:lnTo>
                  <a:lnTo>
                    <a:pt x="0" y="747808"/>
                  </a:lnTo>
                  <a:lnTo>
                    <a:pt x="942785" y="1292066"/>
                  </a:lnTo>
                  <a:lnTo>
                    <a:pt x="2237899" y="544354"/>
                  </a:lnTo>
                  <a:lnTo>
                    <a:pt x="2237899" y="508540"/>
                  </a:lnTo>
                  <a:lnTo>
                    <a:pt x="2206847" y="526447"/>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1" name="Google Shape;351;p13"/>
            <p:cNvSpPr/>
            <p:nvPr/>
          </p:nvSpPr>
          <p:spPr>
            <a:xfrm>
              <a:off x="7014156" y="3298709"/>
              <a:ext cx="1790318" cy="1033653"/>
            </a:xfrm>
            <a:custGeom>
              <a:avLst/>
              <a:gdLst/>
              <a:ahLst/>
              <a:cxnLst/>
              <a:rect l="l" t="t" r="r" b="b"/>
              <a:pathLst>
                <a:path w="2237898" h="1292066" extrusionOk="0">
                  <a:moveTo>
                    <a:pt x="942785" y="1292066"/>
                  </a:moveTo>
                  <a:lnTo>
                    <a:pt x="0" y="747808"/>
                  </a:lnTo>
                  <a:lnTo>
                    <a:pt x="1295210" y="0"/>
                  </a:lnTo>
                  <a:lnTo>
                    <a:pt x="2237899" y="544354"/>
                  </a:lnTo>
                  <a:lnTo>
                    <a:pt x="942785" y="1292066"/>
                  </a:lnTo>
                  <a:close/>
                </a:path>
              </a:pathLst>
            </a:custGeom>
            <a:solidFill>
              <a:srgbClr val="FAFB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2" name="Google Shape;352;p13"/>
            <p:cNvSpPr/>
            <p:nvPr/>
          </p:nvSpPr>
          <p:spPr>
            <a:xfrm>
              <a:off x="7976493" y="3396565"/>
              <a:ext cx="664692" cy="383742"/>
            </a:xfrm>
            <a:custGeom>
              <a:avLst/>
              <a:gdLst/>
              <a:ahLst/>
              <a:cxnLst/>
              <a:rect l="l" t="t" r="r" b="b"/>
              <a:pathLst>
                <a:path w="830865" h="479678" extrusionOk="0">
                  <a:moveTo>
                    <a:pt x="755904" y="479679"/>
                  </a:moveTo>
                  <a:lnTo>
                    <a:pt x="0" y="43243"/>
                  </a:lnTo>
                  <a:lnTo>
                    <a:pt x="74867" y="0"/>
                  </a:lnTo>
                  <a:lnTo>
                    <a:pt x="830866" y="436436"/>
                  </a:lnTo>
                  <a:lnTo>
                    <a:pt x="755904" y="47967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3" name="Google Shape;353;p13"/>
            <p:cNvSpPr/>
            <p:nvPr/>
          </p:nvSpPr>
          <p:spPr>
            <a:xfrm>
              <a:off x="7912754" y="3450709"/>
              <a:ext cx="634670" cy="366446"/>
            </a:xfrm>
            <a:custGeom>
              <a:avLst/>
              <a:gdLst/>
              <a:ahLst/>
              <a:cxnLst/>
              <a:rect l="l" t="t" r="r" b="b"/>
              <a:pathLst>
                <a:path w="793337" h="458057" extrusionOk="0">
                  <a:moveTo>
                    <a:pt x="755904" y="458057"/>
                  </a:moveTo>
                  <a:lnTo>
                    <a:pt x="0" y="21622"/>
                  </a:lnTo>
                  <a:lnTo>
                    <a:pt x="37433" y="0"/>
                  </a:lnTo>
                  <a:lnTo>
                    <a:pt x="793337" y="436436"/>
                  </a:lnTo>
                  <a:lnTo>
                    <a:pt x="755904" y="458057"/>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4" name="Google Shape;354;p13"/>
            <p:cNvSpPr/>
            <p:nvPr/>
          </p:nvSpPr>
          <p:spPr>
            <a:xfrm>
              <a:off x="7863331" y="3479190"/>
              <a:ext cx="634670" cy="366446"/>
            </a:xfrm>
            <a:custGeom>
              <a:avLst/>
              <a:gdLst/>
              <a:ahLst/>
              <a:cxnLst/>
              <a:rect l="l" t="t" r="r" b="b"/>
              <a:pathLst>
                <a:path w="793337" h="458057" extrusionOk="0">
                  <a:moveTo>
                    <a:pt x="755904" y="458057"/>
                  </a:moveTo>
                  <a:lnTo>
                    <a:pt x="0" y="21622"/>
                  </a:lnTo>
                  <a:lnTo>
                    <a:pt x="37433" y="0"/>
                  </a:lnTo>
                  <a:lnTo>
                    <a:pt x="793337" y="436435"/>
                  </a:lnTo>
                  <a:lnTo>
                    <a:pt x="755904" y="458057"/>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5" name="Google Shape;355;p13"/>
            <p:cNvSpPr/>
            <p:nvPr/>
          </p:nvSpPr>
          <p:spPr>
            <a:xfrm>
              <a:off x="7813984" y="3507747"/>
              <a:ext cx="634670" cy="366446"/>
            </a:xfrm>
            <a:custGeom>
              <a:avLst/>
              <a:gdLst/>
              <a:ahLst/>
              <a:cxnLst/>
              <a:rect l="l" t="t" r="r" b="b"/>
              <a:pathLst>
                <a:path w="793337" h="458057" extrusionOk="0">
                  <a:moveTo>
                    <a:pt x="755904" y="458057"/>
                  </a:moveTo>
                  <a:lnTo>
                    <a:pt x="0" y="21622"/>
                  </a:lnTo>
                  <a:lnTo>
                    <a:pt x="37433" y="0"/>
                  </a:lnTo>
                  <a:lnTo>
                    <a:pt x="793337" y="436435"/>
                  </a:lnTo>
                  <a:lnTo>
                    <a:pt x="755904" y="458057"/>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6" name="Google Shape;356;p13"/>
            <p:cNvSpPr/>
            <p:nvPr/>
          </p:nvSpPr>
          <p:spPr>
            <a:xfrm>
              <a:off x="7451727" y="3699575"/>
              <a:ext cx="664616" cy="383743"/>
            </a:xfrm>
            <a:custGeom>
              <a:avLst/>
              <a:gdLst/>
              <a:ahLst/>
              <a:cxnLst/>
              <a:rect l="l" t="t" r="r" b="b"/>
              <a:pathLst>
                <a:path w="830770" h="479679" extrusionOk="0">
                  <a:moveTo>
                    <a:pt x="756000" y="479679"/>
                  </a:moveTo>
                  <a:lnTo>
                    <a:pt x="0" y="43244"/>
                  </a:lnTo>
                  <a:lnTo>
                    <a:pt x="74962" y="0"/>
                  </a:lnTo>
                  <a:lnTo>
                    <a:pt x="830771" y="436436"/>
                  </a:lnTo>
                  <a:lnTo>
                    <a:pt x="756000" y="47967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7" name="Google Shape;357;p13"/>
            <p:cNvSpPr/>
            <p:nvPr/>
          </p:nvSpPr>
          <p:spPr>
            <a:xfrm>
              <a:off x="7387988" y="3753643"/>
              <a:ext cx="593293" cy="342595"/>
            </a:xfrm>
            <a:custGeom>
              <a:avLst/>
              <a:gdLst/>
              <a:ahLst/>
              <a:cxnLst/>
              <a:rect l="l" t="t" r="r" b="b"/>
              <a:pathLst>
                <a:path w="741616" h="428244" extrusionOk="0">
                  <a:moveTo>
                    <a:pt x="704184" y="428244"/>
                  </a:moveTo>
                  <a:lnTo>
                    <a:pt x="0" y="21622"/>
                  </a:lnTo>
                  <a:lnTo>
                    <a:pt x="37433" y="0"/>
                  </a:lnTo>
                  <a:lnTo>
                    <a:pt x="741617" y="406622"/>
                  </a:lnTo>
                  <a:lnTo>
                    <a:pt x="704184" y="428244"/>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8" name="Google Shape;358;p13"/>
            <p:cNvSpPr/>
            <p:nvPr/>
          </p:nvSpPr>
          <p:spPr>
            <a:xfrm>
              <a:off x="7338565" y="3782200"/>
              <a:ext cx="582091" cy="336042"/>
            </a:xfrm>
            <a:custGeom>
              <a:avLst/>
              <a:gdLst/>
              <a:ahLst/>
              <a:cxnLst/>
              <a:rect l="l" t="t" r="r" b="b"/>
              <a:pathLst>
                <a:path w="727614" h="420052" extrusionOk="0">
                  <a:moveTo>
                    <a:pt x="690181" y="420053"/>
                  </a:moveTo>
                  <a:lnTo>
                    <a:pt x="0" y="21622"/>
                  </a:lnTo>
                  <a:lnTo>
                    <a:pt x="37433" y="0"/>
                  </a:lnTo>
                  <a:lnTo>
                    <a:pt x="727615" y="398431"/>
                  </a:lnTo>
                  <a:lnTo>
                    <a:pt x="690181" y="420053"/>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9" name="Google Shape;359;p13"/>
            <p:cNvSpPr/>
            <p:nvPr/>
          </p:nvSpPr>
          <p:spPr>
            <a:xfrm>
              <a:off x="7289218" y="3810681"/>
              <a:ext cx="496671" cy="286816"/>
            </a:xfrm>
            <a:custGeom>
              <a:avLst/>
              <a:gdLst/>
              <a:ahLst/>
              <a:cxnLst/>
              <a:rect l="l" t="t" r="r" b="b"/>
              <a:pathLst>
                <a:path w="620839" h="358520" extrusionOk="0">
                  <a:moveTo>
                    <a:pt x="583406" y="358521"/>
                  </a:moveTo>
                  <a:lnTo>
                    <a:pt x="0" y="21622"/>
                  </a:lnTo>
                  <a:lnTo>
                    <a:pt x="37433" y="0"/>
                  </a:lnTo>
                  <a:lnTo>
                    <a:pt x="620840" y="336899"/>
                  </a:lnTo>
                  <a:lnTo>
                    <a:pt x="583406" y="358521"/>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0" name="Google Shape;360;p13"/>
            <p:cNvSpPr/>
            <p:nvPr/>
          </p:nvSpPr>
          <p:spPr>
            <a:xfrm>
              <a:off x="7582329" y="3561435"/>
              <a:ext cx="337413" cy="194766"/>
            </a:xfrm>
            <a:custGeom>
              <a:avLst/>
              <a:gdLst/>
              <a:ahLst/>
              <a:cxnLst/>
              <a:rect l="l" t="t" r="r" b="b"/>
              <a:pathLst>
                <a:path w="421766" h="243458" extrusionOk="0">
                  <a:moveTo>
                    <a:pt x="210883" y="243459"/>
                  </a:moveTo>
                  <a:lnTo>
                    <a:pt x="0" y="121729"/>
                  </a:lnTo>
                  <a:lnTo>
                    <a:pt x="210883" y="0"/>
                  </a:lnTo>
                  <a:lnTo>
                    <a:pt x="421767" y="121729"/>
                  </a:lnTo>
                  <a:lnTo>
                    <a:pt x="210883" y="24345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1" name="Google Shape;361;p13"/>
            <p:cNvSpPr/>
            <p:nvPr/>
          </p:nvSpPr>
          <p:spPr>
            <a:xfrm>
              <a:off x="7800200" y="3687162"/>
              <a:ext cx="337413" cy="194843"/>
            </a:xfrm>
            <a:custGeom>
              <a:avLst/>
              <a:gdLst/>
              <a:ahLst/>
              <a:cxnLst/>
              <a:rect l="l" t="t" r="r" b="b"/>
              <a:pathLst>
                <a:path w="421766" h="243554" extrusionOk="0">
                  <a:moveTo>
                    <a:pt x="210884" y="243554"/>
                  </a:moveTo>
                  <a:lnTo>
                    <a:pt x="0" y="121825"/>
                  </a:lnTo>
                  <a:lnTo>
                    <a:pt x="210884" y="0"/>
                  </a:lnTo>
                  <a:lnTo>
                    <a:pt x="421767" y="121825"/>
                  </a:lnTo>
                  <a:lnTo>
                    <a:pt x="210884" y="243554"/>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2" name="Google Shape;362;p13"/>
            <p:cNvSpPr/>
            <p:nvPr/>
          </p:nvSpPr>
          <p:spPr>
            <a:xfrm>
              <a:off x="8018073" y="3812966"/>
              <a:ext cx="337413" cy="194843"/>
            </a:xfrm>
            <a:custGeom>
              <a:avLst/>
              <a:gdLst/>
              <a:ahLst/>
              <a:cxnLst/>
              <a:rect l="l" t="t" r="r" b="b"/>
              <a:pathLst>
                <a:path w="421766" h="243554" extrusionOk="0">
                  <a:moveTo>
                    <a:pt x="210883" y="243554"/>
                  </a:moveTo>
                  <a:lnTo>
                    <a:pt x="0" y="121729"/>
                  </a:lnTo>
                  <a:lnTo>
                    <a:pt x="210883" y="0"/>
                  </a:lnTo>
                  <a:lnTo>
                    <a:pt x="421767" y="121825"/>
                  </a:lnTo>
                  <a:lnTo>
                    <a:pt x="210883" y="243554"/>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3" name="Google Shape;363;p13"/>
            <p:cNvSpPr/>
            <p:nvPr/>
          </p:nvSpPr>
          <p:spPr>
            <a:xfrm>
              <a:off x="7794459" y="3551002"/>
              <a:ext cx="540846" cy="312343"/>
            </a:xfrm>
            <a:custGeom>
              <a:avLst/>
              <a:gdLst/>
              <a:ahLst/>
              <a:cxnLst/>
              <a:rect l="l" t="t" r="r" b="b"/>
              <a:pathLst>
                <a:path w="676058" h="390429" extrusionOk="0">
                  <a:moveTo>
                    <a:pt x="625735" y="92488"/>
                  </a:moveTo>
                  <a:cubicBezTo>
                    <a:pt x="610904" y="78943"/>
                    <a:pt x="594607" y="67094"/>
                    <a:pt x="577157" y="57150"/>
                  </a:cubicBezTo>
                  <a:cubicBezTo>
                    <a:pt x="445236" y="-19050"/>
                    <a:pt x="230733" y="-19050"/>
                    <a:pt x="98907" y="57150"/>
                  </a:cubicBezTo>
                  <a:cubicBezTo>
                    <a:pt x="78543" y="68666"/>
                    <a:pt x="59826" y="82896"/>
                    <a:pt x="43281" y="99441"/>
                  </a:cubicBezTo>
                  <a:cubicBezTo>
                    <a:pt x="-29204" y="173831"/>
                    <a:pt x="-10630" y="270034"/>
                    <a:pt x="98907" y="333280"/>
                  </a:cubicBezTo>
                  <a:cubicBezTo>
                    <a:pt x="230733" y="409480"/>
                    <a:pt x="445331" y="409480"/>
                    <a:pt x="577157" y="333280"/>
                  </a:cubicBezTo>
                  <a:cubicBezTo>
                    <a:pt x="690124" y="268033"/>
                    <a:pt x="706316" y="167735"/>
                    <a:pt x="625735" y="92488"/>
                  </a:cubicBezTo>
                  <a:close/>
                  <a:moveTo>
                    <a:pt x="535152" y="308610"/>
                  </a:moveTo>
                  <a:cubicBezTo>
                    <a:pt x="426472" y="371380"/>
                    <a:pt x="249402" y="371380"/>
                    <a:pt x="141008" y="308610"/>
                  </a:cubicBezTo>
                  <a:cubicBezTo>
                    <a:pt x="64808" y="264605"/>
                    <a:pt x="41948" y="201168"/>
                    <a:pt x="72713" y="145542"/>
                  </a:cubicBezTo>
                  <a:cubicBezTo>
                    <a:pt x="89277" y="118310"/>
                    <a:pt x="112871" y="96031"/>
                    <a:pt x="141008" y="81058"/>
                  </a:cubicBezTo>
                  <a:cubicBezTo>
                    <a:pt x="249688" y="18383"/>
                    <a:pt x="426758" y="18383"/>
                    <a:pt x="535152" y="81058"/>
                  </a:cubicBezTo>
                  <a:cubicBezTo>
                    <a:pt x="563260" y="96002"/>
                    <a:pt x="586797" y="118291"/>
                    <a:pt x="603256" y="145542"/>
                  </a:cubicBezTo>
                  <a:lnTo>
                    <a:pt x="603256" y="145542"/>
                  </a:lnTo>
                  <a:cubicBezTo>
                    <a:pt x="634117" y="201549"/>
                    <a:pt x="611352" y="264890"/>
                    <a:pt x="535152" y="30861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4" name="Google Shape;364;p13"/>
            <p:cNvSpPr/>
            <p:nvPr/>
          </p:nvSpPr>
          <p:spPr>
            <a:xfrm>
              <a:off x="7824798" y="3491907"/>
              <a:ext cx="470058" cy="181410"/>
            </a:xfrm>
            <a:custGeom>
              <a:avLst/>
              <a:gdLst/>
              <a:ahLst/>
              <a:cxnLst/>
              <a:rect l="l" t="t" r="r" b="b"/>
              <a:pathLst>
                <a:path w="587572" h="226763" extrusionOk="0">
                  <a:moveTo>
                    <a:pt x="565309" y="219837"/>
                  </a:moveTo>
                  <a:lnTo>
                    <a:pt x="565309" y="219837"/>
                  </a:lnTo>
                  <a:cubicBezTo>
                    <a:pt x="548849" y="192586"/>
                    <a:pt x="525313" y="170297"/>
                    <a:pt x="497205" y="155353"/>
                  </a:cubicBezTo>
                  <a:cubicBezTo>
                    <a:pt x="388525" y="92678"/>
                    <a:pt x="211455" y="92678"/>
                    <a:pt x="103061" y="155353"/>
                  </a:cubicBezTo>
                  <a:cubicBezTo>
                    <a:pt x="74924" y="170326"/>
                    <a:pt x="51330" y="192605"/>
                    <a:pt x="34766" y="219837"/>
                  </a:cubicBezTo>
                  <a:lnTo>
                    <a:pt x="5334" y="172974"/>
                  </a:lnTo>
                  <a:lnTo>
                    <a:pt x="0" y="164497"/>
                  </a:lnTo>
                  <a:lnTo>
                    <a:pt x="38100" y="73533"/>
                  </a:lnTo>
                  <a:lnTo>
                    <a:pt x="170402" y="0"/>
                  </a:lnTo>
                  <a:lnTo>
                    <a:pt x="416719" y="4286"/>
                  </a:lnTo>
                  <a:lnTo>
                    <a:pt x="584073" y="103537"/>
                  </a:lnTo>
                  <a:cubicBezTo>
                    <a:pt x="584073" y="103537"/>
                    <a:pt x="587121" y="134969"/>
                    <a:pt x="587502" y="166021"/>
                  </a:cubicBezTo>
                  <a:cubicBezTo>
                    <a:pt x="588169" y="204883"/>
                    <a:pt x="584359" y="242697"/>
                    <a:pt x="565309" y="219837"/>
                  </a:cubicBezTo>
                  <a:close/>
                </a:path>
              </a:pathLst>
            </a:custGeom>
            <a:solidFill>
              <a:srgbClr val="A1A5B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5" name="Google Shape;365;p13"/>
            <p:cNvSpPr/>
            <p:nvPr/>
          </p:nvSpPr>
          <p:spPr>
            <a:xfrm>
              <a:off x="7794490" y="3623727"/>
              <a:ext cx="41071" cy="82677"/>
            </a:xfrm>
            <a:custGeom>
              <a:avLst/>
              <a:gdLst/>
              <a:ahLst/>
              <a:cxnLst/>
              <a:rect l="l" t="t" r="r" b="b"/>
              <a:pathLst>
                <a:path w="51339" h="103346" extrusionOk="0">
                  <a:moveTo>
                    <a:pt x="0" y="103346"/>
                  </a:moveTo>
                  <a:lnTo>
                    <a:pt x="95" y="0"/>
                  </a:lnTo>
                  <a:lnTo>
                    <a:pt x="51340" y="86773"/>
                  </a:lnTo>
                  <a:lnTo>
                    <a:pt x="0" y="103346"/>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6" name="Google Shape;366;p13"/>
            <p:cNvSpPr/>
            <p:nvPr/>
          </p:nvSpPr>
          <p:spPr>
            <a:xfrm>
              <a:off x="8298847" y="3624184"/>
              <a:ext cx="36118" cy="82219"/>
            </a:xfrm>
            <a:custGeom>
              <a:avLst/>
              <a:gdLst/>
              <a:ahLst/>
              <a:cxnLst/>
              <a:rect l="l" t="t" r="r" b="b"/>
              <a:pathLst>
                <a:path w="45148" h="102774" extrusionOk="0">
                  <a:moveTo>
                    <a:pt x="45148" y="102775"/>
                  </a:moveTo>
                  <a:lnTo>
                    <a:pt x="45148" y="0"/>
                  </a:lnTo>
                  <a:lnTo>
                    <a:pt x="0" y="51149"/>
                  </a:lnTo>
                  <a:lnTo>
                    <a:pt x="45148" y="102775"/>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7" name="Google Shape;367;p13"/>
            <p:cNvSpPr/>
            <p:nvPr/>
          </p:nvSpPr>
          <p:spPr>
            <a:xfrm>
              <a:off x="7842237" y="3535238"/>
              <a:ext cx="450190" cy="259842"/>
            </a:xfrm>
            <a:custGeom>
              <a:avLst/>
              <a:gdLst/>
              <a:ahLst/>
              <a:cxnLst/>
              <a:rect l="l" t="t" r="r" b="b"/>
              <a:pathLst>
                <a:path w="562737" h="324802" extrusionOk="0">
                  <a:moveTo>
                    <a:pt x="562737" y="162401"/>
                  </a:moveTo>
                  <a:cubicBezTo>
                    <a:pt x="562737" y="252093"/>
                    <a:pt x="436764" y="324802"/>
                    <a:pt x="281368" y="324802"/>
                  </a:cubicBezTo>
                  <a:cubicBezTo>
                    <a:pt x="125973" y="324802"/>
                    <a:pt x="0" y="252093"/>
                    <a:pt x="0" y="162401"/>
                  </a:cubicBezTo>
                  <a:cubicBezTo>
                    <a:pt x="0" y="72710"/>
                    <a:pt x="125973" y="0"/>
                    <a:pt x="281368" y="0"/>
                  </a:cubicBezTo>
                  <a:cubicBezTo>
                    <a:pt x="436764" y="0"/>
                    <a:pt x="562737" y="72710"/>
                    <a:pt x="562737" y="162401"/>
                  </a:cubicBezTo>
                  <a:close/>
                </a:path>
              </a:pathLst>
            </a:custGeom>
            <a:solidFill>
              <a:srgbClr val="3E7E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8" name="Google Shape;368;p13"/>
            <p:cNvSpPr/>
            <p:nvPr/>
          </p:nvSpPr>
          <p:spPr>
            <a:xfrm>
              <a:off x="7815050" y="3673683"/>
              <a:ext cx="491790" cy="176435"/>
            </a:xfrm>
            <a:custGeom>
              <a:avLst/>
              <a:gdLst/>
              <a:ahLst/>
              <a:cxnLst/>
              <a:rect l="l" t="t" r="r" b="b"/>
              <a:pathLst>
                <a:path w="614737" h="220544" extrusionOk="0">
                  <a:moveTo>
                    <a:pt x="0" y="58293"/>
                  </a:moveTo>
                  <a:cubicBezTo>
                    <a:pt x="0" y="58293"/>
                    <a:pt x="43339" y="228981"/>
                    <a:pt x="366522" y="220218"/>
                  </a:cubicBezTo>
                  <a:cubicBezTo>
                    <a:pt x="590836" y="220218"/>
                    <a:pt x="619506" y="27432"/>
                    <a:pt x="614172" y="0"/>
                  </a:cubicBezTo>
                  <a:cubicBezTo>
                    <a:pt x="567595" y="64189"/>
                    <a:pt x="495062" y="104556"/>
                    <a:pt x="415957" y="110300"/>
                  </a:cubicBezTo>
                  <a:cubicBezTo>
                    <a:pt x="279463" y="122206"/>
                    <a:pt x="178689" y="120682"/>
                    <a:pt x="124778" y="94583"/>
                  </a:cubicBezTo>
                  <a:cubicBezTo>
                    <a:pt x="70866" y="68485"/>
                    <a:pt x="95" y="0"/>
                    <a:pt x="95" y="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9" name="Google Shape;369;p13"/>
            <p:cNvSpPr/>
            <p:nvPr/>
          </p:nvSpPr>
          <p:spPr>
            <a:xfrm>
              <a:off x="7794490" y="3472184"/>
              <a:ext cx="540791" cy="312391"/>
            </a:xfrm>
            <a:custGeom>
              <a:avLst/>
              <a:gdLst/>
              <a:ahLst/>
              <a:cxnLst/>
              <a:rect l="l" t="t" r="r" b="b"/>
              <a:pathLst>
                <a:path w="675989" h="390489" extrusionOk="0">
                  <a:moveTo>
                    <a:pt x="98869" y="333375"/>
                  </a:moveTo>
                  <a:cubicBezTo>
                    <a:pt x="-32956" y="257175"/>
                    <a:pt x="-32956" y="133350"/>
                    <a:pt x="98869" y="57150"/>
                  </a:cubicBezTo>
                  <a:cubicBezTo>
                    <a:pt x="230695" y="-19050"/>
                    <a:pt x="445294" y="-19050"/>
                    <a:pt x="577120" y="57150"/>
                  </a:cubicBezTo>
                  <a:cubicBezTo>
                    <a:pt x="708946" y="133350"/>
                    <a:pt x="708946" y="257175"/>
                    <a:pt x="577120" y="333375"/>
                  </a:cubicBezTo>
                  <a:cubicBezTo>
                    <a:pt x="445294" y="409575"/>
                    <a:pt x="230695" y="409480"/>
                    <a:pt x="98869" y="333375"/>
                  </a:cubicBezTo>
                  <a:close/>
                  <a:moveTo>
                    <a:pt x="535019" y="81534"/>
                  </a:moveTo>
                  <a:cubicBezTo>
                    <a:pt x="426339" y="18860"/>
                    <a:pt x="249269" y="18764"/>
                    <a:pt x="140970" y="81534"/>
                  </a:cubicBezTo>
                  <a:cubicBezTo>
                    <a:pt x="32671" y="144304"/>
                    <a:pt x="32290" y="246316"/>
                    <a:pt x="140970" y="309086"/>
                  </a:cubicBezTo>
                  <a:cubicBezTo>
                    <a:pt x="249650" y="371856"/>
                    <a:pt x="426720" y="371856"/>
                    <a:pt x="535019" y="309086"/>
                  </a:cubicBezTo>
                  <a:cubicBezTo>
                    <a:pt x="643319" y="246316"/>
                    <a:pt x="644176" y="144304"/>
                    <a:pt x="535019" y="81534"/>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0" name="Google Shape;370;p13"/>
            <p:cNvSpPr/>
            <p:nvPr/>
          </p:nvSpPr>
          <p:spPr>
            <a:xfrm rot="-1800688">
              <a:off x="7461681" y="3958751"/>
              <a:ext cx="59415" cy="102834"/>
            </a:xfrm>
            <a:custGeom>
              <a:avLst/>
              <a:gdLst/>
              <a:ahLst/>
              <a:cxnLst/>
              <a:rect l="l" t="t" r="r" b="b"/>
              <a:pathLst>
                <a:path w="74294" h="128587" extrusionOk="0">
                  <a:moveTo>
                    <a:pt x="74295" y="64294"/>
                  </a:moveTo>
                  <a:cubicBezTo>
                    <a:pt x="74295" y="99802"/>
                    <a:pt x="57663" y="128588"/>
                    <a:pt x="37148" y="128588"/>
                  </a:cubicBezTo>
                  <a:cubicBezTo>
                    <a:pt x="16632" y="128588"/>
                    <a:pt x="0" y="99802"/>
                    <a:pt x="0" y="64294"/>
                  </a:cubicBezTo>
                  <a:cubicBezTo>
                    <a:pt x="0" y="28785"/>
                    <a:pt x="16632" y="0"/>
                    <a:pt x="37148" y="0"/>
                  </a:cubicBezTo>
                  <a:cubicBezTo>
                    <a:pt x="57663" y="0"/>
                    <a:pt x="74295" y="28785"/>
                    <a:pt x="74295" y="64294"/>
                  </a:cubicBez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1" name="Google Shape;371;p13"/>
            <p:cNvSpPr/>
            <p:nvPr/>
          </p:nvSpPr>
          <p:spPr>
            <a:xfrm>
              <a:off x="7752377" y="3752957"/>
              <a:ext cx="148970" cy="86030"/>
            </a:xfrm>
            <a:custGeom>
              <a:avLst/>
              <a:gdLst/>
              <a:ahLst/>
              <a:cxnLst/>
              <a:rect l="l" t="t" r="r" b="b"/>
              <a:pathLst>
                <a:path w="186213" h="107537" extrusionOk="0">
                  <a:moveTo>
                    <a:pt x="186214" y="25337"/>
                  </a:moveTo>
                  <a:lnTo>
                    <a:pt x="43910" y="107537"/>
                  </a:lnTo>
                  <a:lnTo>
                    <a:pt x="0" y="82105"/>
                  </a:lnTo>
                  <a:lnTo>
                    <a:pt x="142304" y="0"/>
                  </a:lnTo>
                  <a:lnTo>
                    <a:pt x="186214" y="25337"/>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2" name="Google Shape;372;p13"/>
            <p:cNvSpPr/>
            <p:nvPr/>
          </p:nvSpPr>
          <p:spPr>
            <a:xfrm>
              <a:off x="7787483" y="3773138"/>
              <a:ext cx="113842" cy="106298"/>
            </a:xfrm>
            <a:custGeom>
              <a:avLst/>
              <a:gdLst/>
              <a:ahLst/>
              <a:cxnLst/>
              <a:rect l="l" t="t" r="r" b="b"/>
              <a:pathLst>
                <a:path w="142303" h="132873" extrusionOk="0">
                  <a:moveTo>
                    <a:pt x="142304" y="50768"/>
                  </a:moveTo>
                  <a:lnTo>
                    <a:pt x="0" y="132874"/>
                  </a:lnTo>
                  <a:lnTo>
                    <a:pt x="0" y="82201"/>
                  </a:lnTo>
                  <a:lnTo>
                    <a:pt x="142304" y="0"/>
                  </a:lnTo>
                  <a:lnTo>
                    <a:pt x="142304" y="50768"/>
                  </a:lnTo>
                  <a:close/>
                </a:path>
              </a:pathLst>
            </a:custGeom>
            <a:solidFill>
              <a:srgbClr val="A1A5B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3" name="Google Shape;373;p13"/>
            <p:cNvSpPr/>
            <p:nvPr/>
          </p:nvSpPr>
          <p:spPr>
            <a:xfrm>
              <a:off x="7465892" y="3799784"/>
              <a:ext cx="345033" cy="254286"/>
            </a:xfrm>
            <a:custGeom>
              <a:avLst/>
              <a:gdLst/>
              <a:ahLst/>
              <a:cxnLst/>
              <a:rect l="l" t="t" r="r" b="b"/>
              <a:pathLst>
                <a:path w="431291" h="317858" extrusionOk="0">
                  <a:moveTo>
                    <a:pt x="431292" y="84877"/>
                  </a:moveTo>
                  <a:cubicBezTo>
                    <a:pt x="429558" y="52883"/>
                    <a:pt x="412680" y="23631"/>
                    <a:pt x="385858" y="6106"/>
                  </a:cubicBezTo>
                  <a:cubicBezTo>
                    <a:pt x="376637" y="-562"/>
                    <a:pt x="364579" y="-1867"/>
                    <a:pt x="354139" y="2676"/>
                  </a:cubicBezTo>
                  <a:lnTo>
                    <a:pt x="354139" y="2676"/>
                  </a:lnTo>
                  <a:lnTo>
                    <a:pt x="0" y="206988"/>
                  </a:lnTo>
                  <a:lnTo>
                    <a:pt x="64579" y="317859"/>
                  </a:lnTo>
                  <a:lnTo>
                    <a:pt x="414338" y="115929"/>
                  </a:lnTo>
                  <a:cubicBezTo>
                    <a:pt x="424720" y="112214"/>
                    <a:pt x="431292" y="101356"/>
                    <a:pt x="431292" y="8487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4" name="Google Shape;374;p13"/>
            <p:cNvSpPr/>
            <p:nvPr/>
          </p:nvSpPr>
          <p:spPr>
            <a:xfrm rot="-1800688">
              <a:off x="7461681" y="3958751"/>
              <a:ext cx="59415" cy="102834"/>
            </a:xfrm>
            <a:custGeom>
              <a:avLst/>
              <a:gdLst/>
              <a:ahLst/>
              <a:cxnLst/>
              <a:rect l="l" t="t" r="r" b="b"/>
              <a:pathLst>
                <a:path w="74294" h="128587" extrusionOk="0">
                  <a:moveTo>
                    <a:pt x="74295" y="64294"/>
                  </a:moveTo>
                  <a:cubicBezTo>
                    <a:pt x="74295" y="99802"/>
                    <a:pt x="57663" y="128588"/>
                    <a:pt x="37148" y="128588"/>
                  </a:cubicBezTo>
                  <a:cubicBezTo>
                    <a:pt x="16632" y="128588"/>
                    <a:pt x="0" y="99802"/>
                    <a:pt x="0" y="64294"/>
                  </a:cubicBezTo>
                  <a:cubicBezTo>
                    <a:pt x="0" y="28785"/>
                    <a:pt x="16632" y="0"/>
                    <a:pt x="37148" y="0"/>
                  </a:cubicBezTo>
                  <a:cubicBezTo>
                    <a:pt x="57663" y="0"/>
                    <a:pt x="74295" y="28785"/>
                    <a:pt x="74295" y="6429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22357174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45">
                                            <p:txEl>
                                              <p:pRg st="0" end="0"/>
                                            </p:txEl>
                                          </p:spTgt>
                                        </p:tgtEl>
                                        <p:attrNameLst>
                                          <p:attrName>style.visibility</p:attrName>
                                        </p:attrNameLst>
                                      </p:cBhvr>
                                      <p:to>
                                        <p:strVal val="visible"/>
                                      </p:to>
                                    </p:set>
                                    <p:animEffect transition="in" filter="fade">
                                      <p:cBhvr>
                                        <p:cTn id="7" dur="500"/>
                                        <p:tgtEl>
                                          <p:spTgt spid="345">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45">
                                            <p:txEl>
                                              <p:pRg st="1" end="1"/>
                                            </p:txEl>
                                          </p:spTgt>
                                        </p:tgtEl>
                                        <p:attrNameLst>
                                          <p:attrName>style.visibility</p:attrName>
                                        </p:attrNameLst>
                                      </p:cBhvr>
                                      <p:to>
                                        <p:strVal val="visible"/>
                                      </p:to>
                                    </p:set>
                                    <p:animEffect transition="in" filter="fade">
                                      <p:cBhvr>
                                        <p:cTn id="10" dur="500"/>
                                        <p:tgtEl>
                                          <p:spTgt spid="345">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45">
                                            <p:txEl>
                                              <p:pRg st="2" end="2"/>
                                            </p:txEl>
                                          </p:spTgt>
                                        </p:tgtEl>
                                        <p:attrNameLst>
                                          <p:attrName>style.visibility</p:attrName>
                                        </p:attrNameLst>
                                      </p:cBhvr>
                                      <p:to>
                                        <p:strVal val="visible"/>
                                      </p:to>
                                    </p:set>
                                    <p:animEffect transition="in" filter="fade">
                                      <p:cBhvr>
                                        <p:cTn id="13" dur="500"/>
                                        <p:tgtEl>
                                          <p:spTgt spid="345">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45">
                                            <p:txEl>
                                              <p:pRg st="3" end="3"/>
                                            </p:txEl>
                                          </p:spTgt>
                                        </p:tgtEl>
                                        <p:attrNameLst>
                                          <p:attrName>style.visibility</p:attrName>
                                        </p:attrNameLst>
                                      </p:cBhvr>
                                      <p:to>
                                        <p:strVal val="visible"/>
                                      </p:to>
                                    </p:set>
                                    <p:animEffect transition="in" filter="fade">
                                      <p:cBhvr>
                                        <p:cTn id="16" dur="500"/>
                                        <p:tgtEl>
                                          <p:spTgt spid="345">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44">
                                            <p:txEl>
                                              <p:pRg st="0" end="0"/>
                                            </p:txEl>
                                          </p:spTgt>
                                        </p:tgtEl>
                                        <p:attrNameLst>
                                          <p:attrName>style.visibility</p:attrName>
                                        </p:attrNameLst>
                                      </p:cBhvr>
                                      <p:to>
                                        <p:strVal val="visible"/>
                                      </p:to>
                                    </p:set>
                                    <p:animEffect transition="in" filter="fade">
                                      <p:cBhvr>
                                        <p:cTn id="21" dur="500"/>
                                        <p:tgtEl>
                                          <p:spTgt spid="344">
                                            <p:txEl>
                                              <p:pRg st="0" end="0"/>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44">
                                            <p:txEl>
                                              <p:pRg st="1" end="1"/>
                                            </p:txEl>
                                          </p:spTgt>
                                        </p:tgtEl>
                                        <p:attrNameLst>
                                          <p:attrName>style.visibility</p:attrName>
                                        </p:attrNameLst>
                                      </p:cBhvr>
                                      <p:to>
                                        <p:strVal val="visible"/>
                                      </p:to>
                                    </p:set>
                                    <p:animEffect transition="in" filter="fade">
                                      <p:cBhvr>
                                        <p:cTn id="24" dur="500"/>
                                        <p:tgtEl>
                                          <p:spTgt spid="344">
                                            <p:txEl>
                                              <p:pRg st="1" end="1"/>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44">
                                            <p:txEl>
                                              <p:pRg st="2" end="2"/>
                                            </p:txEl>
                                          </p:spTgt>
                                        </p:tgtEl>
                                        <p:attrNameLst>
                                          <p:attrName>style.visibility</p:attrName>
                                        </p:attrNameLst>
                                      </p:cBhvr>
                                      <p:to>
                                        <p:strVal val="visible"/>
                                      </p:to>
                                    </p:set>
                                    <p:animEffect transition="in" filter="fade">
                                      <p:cBhvr>
                                        <p:cTn id="27" dur="500"/>
                                        <p:tgtEl>
                                          <p:spTgt spid="344">
                                            <p:txEl>
                                              <p:pRg st="2" end="2"/>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44">
                                            <p:txEl>
                                              <p:pRg st="3" end="3"/>
                                            </p:txEl>
                                          </p:spTgt>
                                        </p:tgtEl>
                                        <p:attrNameLst>
                                          <p:attrName>style.visibility</p:attrName>
                                        </p:attrNameLst>
                                      </p:cBhvr>
                                      <p:to>
                                        <p:strVal val="visible"/>
                                      </p:to>
                                    </p:set>
                                    <p:animEffect transition="in" filter="fade">
                                      <p:cBhvr>
                                        <p:cTn id="30" dur="500"/>
                                        <p:tgtEl>
                                          <p:spTgt spid="34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4" grpId="0" uiExpand="1" build="p"/>
      <p:bldP spid="345" grpId="0" uiExpand="1"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13"/>
          <p:cNvSpPr txBox="1">
            <a:spLocks noGrp="1"/>
          </p:cNvSpPr>
          <p:nvPr>
            <p:ph type="title"/>
          </p:nvPr>
        </p:nvSpPr>
        <p:spPr>
          <a:xfrm>
            <a:off x="457200" y="605600"/>
            <a:ext cx="5640900" cy="1082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dirty="0"/>
              <a:t>What did we learn?</a:t>
            </a:r>
            <a:endParaRPr dirty="0"/>
          </a:p>
        </p:txBody>
      </p:sp>
      <p:sp>
        <p:nvSpPr>
          <p:cNvPr id="347" name="Google Shape;347;p13"/>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52</a:t>
            </a:fld>
            <a:endParaRPr/>
          </a:p>
        </p:txBody>
      </p:sp>
      <p:grpSp>
        <p:nvGrpSpPr>
          <p:cNvPr id="348" name="Google Shape;348;p13"/>
          <p:cNvGrpSpPr/>
          <p:nvPr/>
        </p:nvGrpSpPr>
        <p:grpSpPr>
          <a:xfrm>
            <a:off x="6056647" y="380988"/>
            <a:ext cx="2706354" cy="1604434"/>
            <a:chOff x="6986665" y="3298709"/>
            <a:chExt cx="1817809" cy="1077669"/>
          </a:xfrm>
        </p:grpSpPr>
        <p:sp>
          <p:nvSpPr>
            <p:cNvPr id="349" name="Google Shape;349;p13"/>
            <p:cNvSpPr/>
            <p:nvPr/>
          </p:nvSpPr>
          <p:spPr>
            <a:xfrm>
              <a:off x="6986665" y="3342725"/>
              <a:ext cx="1790318" cy="1033653"/>
            </a:xfrm>
            <a:custGeom>
              <a:avLst/>
              <a:gdLst/>
              <a:ahLst/>
              <a:cxnLst/>
              <a:rect l="l" t="t" r="r" b="b"/>
              <a:pathLst>
                <a:path w="2237898" h="1292066" extrusionOk="0">
                  <a:moveTo>
                    <a:pt x="942784" y="1292066"/>
                  </a:moveTo>
                  <a:lnTo>
                    <a:pt x="0" y="747713"/>
                  </a:lnTo>
                  <a:lnTo>
                    <a:pt x="1295114" y="0"/>
                  </a:lnTo>
                  <a:lnTo>
                    <a:pt x="2237899" y="544259"/>
                  </a:lnTo>
                  <a:lnTo>
                    <a:pt x="942784" y="1292066"/>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0" name="Google Shape;350;p13"/>
            <p:cNvSpPr/>
            <p:nvPr/>
          </p:nvSpPr>
          <p:spPr>
            <a:xfrm>
              <a:off x="7014156" y="3327342"/>
              <a:ext cx="1790318" cy="1033653"/>
            </a:xfrm>
            <a:custGeom>
              <a:avLst/>
              <a:gdLst/>
              <a:ahLst/>
              <a:cxnLst/>
              <a:rect l="l" t="t" r="r" b="b"/>
              <a:pathLst>
                <a:path w="2237898" h="1292066" extrusionOk="0">
                  <a:moveTo>
                    <a:pt x="2206847" y="526447"/>
                  </a:moveTo>
                  <a:lnTo>
                    <a:pt x="1295210" y="0"/>
                  </a:lnTo>
                  <a:lnTo>
                    <a:pt x="31052" y="729901"/>
                  </a:lnTo>
                  <a:lnTo>
                    <a:pt x="0" y="711994"/>
                  </a:lnTo>
                  <a:lnTo>
                    <a:pt x="0" y="747808"/>
                  </a:lnTo>
                  <a:lnTo>
                    <a:pt x="942785" y="1292066"/>
                  </a:lnTo>
                  <a:lnTo>
                    <a:pt x="2237899" y="544354"/>
                  </a:lnTo>
                  <a:lnTo>
                    <a:pt x="2237899" y="508540"/>
                  </a:lnTo>
                  <a:lnTo>
                    <a:pt x="2206847" y="526447"/>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1" name="Google Shape;351;p13"/>
            <p:cNvSpPr/>
            <p:nvPr/>
          </p:nvSpPr>
          <p:spPr>
            <a:xfrm>
              <a:off x="7014156" y="3298709"/>
              <a:ext cx="1790318" cy="1033653"/>
            </a:xfrm>
            <a:custGeom>
              <a:avLst/>
              <a:gdLst/>
              <a:ahLst/>
              <a:cxnLst/>
              <a:rect l="l" t="t" r="r" b="b"/>
              <a:pathLst>
                <a:path w="2237898" h="1292066" extrusionOk="0">
                  <a:moveTo>
                    <a:pt x="942785" y="1292066"/>
                  </a:moveTo>
                  <a:lnTo>
                    <a:pt x="0" y="747808"/>
                  </a:lnTo>
                  <a:lnTo>
                    <a:pt x="1295210" y="0"/>
                  </a:lnTo>
                  <a:lnTo>
                    <a:pt x="2237899" y="544354"/>
                  </a:lnTo>
                  <a:lnTo>
                    <a:pt x="942785" y="1292066"/>
                  </a:lnTo>
                  <a:close/>
                </a:path>
              </a:pathLst>
            </a:custGeom>
            <a:solidFill>
              <a:srgbClr val="FAFB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2" name="Google Shape;352;p13"/>
            <p:cNvSpPr/>
            <p:nvPr/>
          </p:nvSpPr>
          <p:spPr>
            <a:xfrm>
              <a:off x="7976493" y="3396565"/>
              <a:ext cx="664692" cy="383742"/>
            </a:xfrm>
            <a:custGeom>
              <a:avLst/>
              <a:gdLst/>
              <a:ahLst/>
              <a:cxnLst/>
              <a:rect l="l" t="t" r="r" b="b"/>
              <a:pathLst>
                <a:path w="830865" h="479678" extrusionOk="0">
                  <a:moveTo>
                    <a:pt x="755904" y="479679"/>
                  </a:moveTo>
                  <a:lnTo>
                    <a:pt x="0" y="43243"/>
                  </a:lnTo>
                  <a:lnTo>
                    <a:pt x="74867" y="0"/>
                  </a:lnTo>
                  <a:lnTo>
                    <a:pt x="830866" y="436436"/>
                  </a:lnTo>
                  <a:lnTo>
                    <a:pt x="755904" y="47967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3" name="Google Shape;353;p13"/>
            <p:cNvSpPr/>
            <p:nvPr/>
          </p:nvSpPr>
          <p:spPr>
            <a:xfrm>
              <a:off x="7912754" y="3450709"/>
              <a:ext cx="634670" cy="366446"/>
            </a:xfrm>
            <a:custGeom>
              <a:avLst/>
              <a:gdLst/>
              <a:ahLst/>
              <a:cxnLst/>
              <a:rect l="l" t="t" r="r" b="b"/>
              <a:pathLst>
                <a:path w="793337" h="458057" extrusionOk="0">
                  <a:moveTo>
                    <a:pt x="755904" y="458057"/>
                  </a:moveTo>
                  <a:lnTo>
                    <a:pt x="0" y="21622"/>
                  </a:lnTo>
                  <a:lnTo>
                    <a:pt x="37433" y="0"/>
                  </a:lnTo>
                  <a:lnTo>
                    <a:pt x="793337" y="436436"/>
                  </a:lnTo>
                  <a:lnTo>
                    <a:pt x="755904" y="458057"/>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4" name="Google Shape;354;p13"/>
            <p:cNvSpPr/>
            <p:nvPr/>
          </p:nvSpPr>
          <p:spPr>
            <a:xfrm>
              <a:off x="7863331" y="3479190"/>
              <a:ext cx="634670" cy="366446"/>
            </a:xfrm>
            <a:custGeom>
              <a:avLst/>
              <a:gdLst/>
              <a:ahLst/>
              <a:cxnLst/>
              <a:rect l="l" t="t" r="r" b="b"/>
              <a:pathLst>
                <a:path w="793337" h="458057" extrusionOk="0">
                  <a:moveTo>
                    <a:pt x="755904" y="458057"/>
                  </a:moveTo>
                  <a:lnTo>
                    <a:pt x="0" y="21622"/>
                  </a:lnTo>
                  <a:lnTo>
                    <a:pt x="37433" y="0"/>
                  </a:lnTo>
                  <a:lnTo>
                    <a:pt x="793337" y="436435"/>
                  </a:lnTo>
                  <a:lnTo>
                    <a:pt x="755904" y="458057"/>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5" name="Google Shape;355;p13"/>
            <p:cNvSpPr/>
            <p:nvPr/>
          </p:nvSpPr>
          <p:spPr>
            <a:xfrm>
              <a:off x="7813984" y="3507747"/>
              <a:ext cx="634670" cy="366446"/>
            </a:xfrm>
            <a:custGeom>
              <a:avLst/>
              <a:gdLst/>
              <a:ahLst/>
              <a:cxnLst/>
              <a:rect l="l" t="t" r="r" b="b"/>
              <a:pathLst>
                <a:path w="793337" h="458057" extrusionOk="0">
                  <a:moveTo>
                    <a:pt x="755904" y="458057"/>
                  </a:moveTo>
                  <a:lnTo>
                    <a:pt x="0" y="21622"/>
                  </a:lnTo>
                  <a:lnTo>
                    <a:pt x="37433" y="0"/>
                  </a:lnTo>
                  <a:lnTo>
                    <a:pt x="793337" y="436435"/>
                  </a:lnTo>
                  <a:lnTo>
                    <a:pt x="755904" y="458057"/>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6" name="Google Shape;356;p13"/>
            <p:cNvSpPr/>
            <p:nvPr/>
          </p:nvSpPr>
          <p:spPr>
            <a:xfrm>
              <a:off x="7451727" y="3699575"/>
              <a:ext cx="664616" cy="383743"/>
            </a:xfrm>
            <a:custGeom>
              <a:avLst/>
              <a:gdLst/>
              <a:ahLst/>
              <a:cxnLst/>
              <a:rect l="l" t="t" r="r" b="b"/>
              <a:pathLst>
                <a:path w="830770" h="479679" extrusionOk="0">
                  <a:moveTo>
                    <a:pt x="756000" y="479679"/>
                  </a:moveTo>
                  <a:lnTo>
                    <a:pt x="0" y="43244"/>
                  </a:lnTo>
                  <a:lnTo>
                    <a:pt x="74962" y="0"/>
                  </a:lnTo>
                  <a:lnTo>
                    <a:pt x="830771" y="436436"/>
                  </a:lnTo>
                  <a:lnTo>
                    <a:pt x="756000" y="47967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7" name="Google Shape;357;p13"/>
            <p:cNvSpPr/>
            <p:nvPr/>
          </p:nvSpPr>
          <p:spPr>
            <a:xfrm>
              <a:off x="7387988" y="3753643"/>
              <a:ext cx="593293" cy="342595"/>
            </a:xfrm>
            <a:custGeom>
              <a:avLst/>
              <a:gdLst/>
              <a:ahLst/>
              <a:cxnLst/>
              <a:rect l="l" t="t" r="r" b="b"/>
              <a:pathLst>
                <a:path w="741616" h="428244" extrusionOk="0">
                  <a:moveTo>
                    <a:pt x="704184" y="428244"/>
                  </a:moveTo>
                  <a:lnTo>
                    <a:pt x="0" y="21622"/>
                  </a:lnTo>
                  <a:lnTo>
                    <a:pt x="37433" y="0"/>
                  </a:lnTo>
                  <a:lnTo>
                    <a:pt x="741617" y="406622"/>
                  </a:lnTo>
                  <a:lnTo>
                    <a:pt x="704184" y="428244"/>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8" name="Google Shape;358;p13"/>
            <p:cNvSpPr/>
            <p:nvPr/>
          </p:nvSpPr>
          <p:spPr>
            <a:xfrm>
              <a:off x="7338565" y="3782200"/>
              <a:ext cx="582091" cy="336042"/>
            </a:xfrm>
            <a:custGeom>
              <a:avLst/>
              <a:gdLst/>
              <a:ahLst/>
              <a:cxnLst/>
              <a:rect l="l" t="t" r="r" b="b"/>
              <a:pathLst>
                <a:path w="727614" h="420052" extrusionOk="0">
                  <a:moveTo>
                    <a:pt x="690181" y="420053"/>
                  </a:moveTo>
                  <a:lnTo>
                    <a:pt x="0" y="21622"/>
                  </a:lnTo>
                  <a:lnTo>
                    <a:pt x="37433" y="0"/>
                  </a:lnTo>
                  <a:lnTo>
                    <a:pt x="727615" y="398431"/>
                  </a:lnTo>
                  <a:lnTo>
                    <a:pt x="690181" y="420053"/>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9" name="Google Shape;359;p13"/>
            <p:cNvSpPr/>
            <p:nvPr/>
          </p:nvSpPr>
          <p:spPr>
            <a:xfrm>
              <a:off x="7289218" y="3810681"/>
              <a:ext cx="496671" cy="286816"/>
            </a:xfrm>
            <a:custGeom>
              <a:avLst/>
              <a:gdLst/>
              <a:ahLst/>
              <a:cxnLst/>
              <a:rect l="l" t="t" r="r" b="b"/>
              <a:pathLst>
                <a:path w="620839" h="358520" extrusionOk="0">
                  <a:moveTo>
                    <a:pt x="583406" y="358521"/>
                  </a:moveTo>
                  <a:lnTo>
                    <a:pt x="0" y="21622"/>
                  </a:lnTo>
                  <a:lnTo>
                    <a:pt x="37433" y="0"/>
                  </a:lnTo>
                  <a:lnTo>
                    <a:pt x="620840" y="336899"/>
                  </a:lnTo>
                  <a:lnTo>
                    <a:pt x="583406" y="358521"/>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0" name="Google Shape;360;p13"/>
            <p:cNvSpPr/>
            <p:nvPr/>
          </p:nvSpPr>
          <p:spPr>
            <a:xfrm>
              <a:off x="7582329" y="3561435"/>
              <a:ext cx="337413" cy="194766"/>
            </a:xfrm>
            <a:custGeom>
              <a:avLst/>
              <a:gdLst/>
              <a:ahLst/>
              <a:cxnLst/>
              <a:rect l="l" t="t" r="r" b="b"/>
              <a:pathLst>
                <a:path w="421766" h="243458" extrusionOk="0">
                  <a:moveTo>
                    <a:pt x="210883" y="243459"/>
                  </a:moveTo>
                  <a:lnTo>
                    <a:pt x="0" y="121729"/>
                  </a:lnTo>
                  <a:lnTo>
                    <a:pt x="210883" y="0"/>
                  </a:lnTo>
                  <a:lnTo>
                    <a:pt x="421767" y="121729"/>
                  </a:lnTo>
                  <a:lnTo>
                    <a:pt x="210883" y="24345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1" name="Google Shape;361;p13"/>
            <p:cNvSpPr/>
            <p:nvPr/>
          </p:nvSpPr>
          <p:spPr>
            <a:xfrm>
              <a:off x="7800200" y="3687162"/>
              <a:ext cx="337413" cy="194843"/>
            </a:xfrm>
            <a:custGeom>
              <a:avLst/>
              <a:gdLst/>
              <a:ahLst/>
              <a:cxnLst/>
              <a:rect l="l" t="t" r="r" b="b"/>
              <a:pathLst>
                <a:path w="421766" h="243554" extrusionOk="0">
                  <a:moveTo>
                    <a:pt x="210884" y="243554"/>
                  </a:moveTo>
                  <a:lnTo>
                    <a:pt x="0" y="121825"/>
                  </a:lnTo>
                  <a:lnTo>
                    <a:pt x="210884" y="0"/>
                  </a:lnTo>
                  <a:lnTo>
                    <a:pt x="421767" y="121825"/>
                  </a:lnTo>
                  <a:lnTo>
                    <a:pt x="210884" y="243554"/>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2" name="Google Shape;362;p13"/>
            <p:cNvSpPr/>
            <p:nvPr/>
          </p:nvSpPr>
          <p:spPr>
            <a:xfrm>
              <a:off x="8018073" y="3812966"/>
              <a:ext cx="337413" cy="194843"/>
            </a:xfrm>
            <a:custGeom>
              <a:avLst/>
              <a:gdLst/>
              <a:ahLst/>
              <a:cxnLst/>
              <a:rect l="l" t="t" r="r" b="b"/>
              <a:pathLst>
                <a:path w="421766" h="243554" extrusionOk="0">
                  <a:moveTo>
                    <a:pt x="210883" y="243554"/>
                  </a:moveTo>
                  <a:lnTo>
                    <a:pt x="0" y="121729"/>
                  </a:lnTo>
                  <a:lnTo>
                    <a:pt x="210883" y="0"/>
                  </a:lnTo>
                  <a:lnTo>
                    <a:pt x="421767" y="121825"/>
                  </a:lnTo>
                  <a:lnTo>
                    <a:pt x="210883" y="243554"/>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3" name="Google Shape;363;p13"/>
            <p:cNvSpPr/>
            <p:nvPr/>
          </p:nvSpPr>
          <p:spPr>
            <a:xfrm>
              <a:off x="7794459" y="3551002"/>
              <a:ext cx="540846" cy="312343"/>
            </a:xfrm>
            <a:custGeom>
              <a:avLst/>
              <a:gdLst/>
              <a:ahLst/>
              <a:cxnLst/>
              <a:rect l="l" t="t" r="r" b="b"/>
              <a:pathLst>
                <a:path w="676058" h="390429" extrusionOk="0">
                  <a:moveTo>
                    <a:pt x="625735" y="92488"/>
                  </a:moveTo>
                  <a:cubicBezTo>
                    <a:pt x="610904" y="78943"/>
                    <a:pt x="594607" y="67094"/>
                    <a:pt x="577157" y="57150"/>
                  </a:cubicBezTo>
                  <a:cubicBezTo>
                    <a:pt x="445236" y="-19050"/>
                    <a:pt x="230733" y="-19050"/>
                    <a:pt x="98907" y="57150"/>
                  </a:cubicBezTo>
                  <a:cubicBezTo>
                    <a:pt x="78543" y="68666"/>
                    <a:pt x="59826" y="82896"/>
                    <a:pt x="43281" y="99441"/>
                  </a:cubicBezTo>
                  <a:cubicBezTo>
                    <a:pt x="-29204" y="173831"/>
                    <a:pt x="-10630" y="270034"/>
                    <a:pt x="98907" y="333280"/>
                  </a:cubicBezTo>
                  <a:cubicBezTo>
                    <a:pt x="230733" y="409480"/>
                    <a:pt x="445331" y="409480"/>
                    <a:pt x="577157" y="333280"/>
                  </a:cubicBezTo>
                  <a:cubicBezTo>
                    <a:pt x="690124" y="268033"/>
                    <a:pt x="706316" y="167735"/>
                    <a:pt x="625735" y="92488"/>
                  </a:cubicBezTo>
                  <a:close/>
                  <a:moveTo>
                    <a:pt x="535152" y="308610"/>
                  </a:moveTo>
                  <a:cubicBezTo>
                    <a:pt x="426472" y="371380"/>
                    <a:pt x="249402" y="371380"/>
                    <a:pt x="141008" y="308610"/>
                  </a:cubicBezTo>
                  <a:cubicBezTo>
                    <a:pt x="64808" y="264605"/>
                    <a:pt x="41948" y="201168"/>
                    <a:pt x="72713" y="145542"/>
                  </a:cubicBezTo>
                  <a:cubicBezTo>
                    <a:pt x="89277" y="118310"/>
                    <a:pt x="112871" y="96031"/>
                    <a:pt x="141008" y="81058"/>
                  </a:cubicBezTo>
                  <a:cubicBezTo>
                    <a:pt x="249688" y="18383"/>
                    <a:pt x="426758" y="18383"/>
                    <a:pt x="535152" y="81058"/>
                  </a:cubicBezTo>
                  <a:cubicBezTo>
                    <a:pt x="563260" y="96002"/>
                    <a:pt x="586797" y="118291"/>
                    <a:pt x="603256" y="145542"/>
                  </a:cubicBezTo>
                  <a:lnTo>
                    <a:pt x="603256" y="145542"/>
                  </a:lnTo>
                  <a:cubicBezTo>
                    <a:pt x="634117" y="201549"/>
                    <a:pt x="611352" y="264890"/>
                    <a:pt x="535152" y="30861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4" name="Google Shape;364;p13"/>
            <p:cNvSpPr/>
            <p:nvPr/>
          </p:nvSpPr>
          <p:spPr>
            <a:xfrm>
              <a:off x="7824798" y="3491907"/>
              <a:ext cx="470058" cy="181410"/>
            </a:xfrm>
            <a:custGeom>
              <a:avLst/>
              <a:gdLst/>
              <a:ahLst/>
              <a:cxnLst/>
              <a:rect l="l" t="t" r="r" b="b"/>
              <a:pathLst>
                <a:path w="587572" h="226763" extrusionOk="0">
                  <a:moveTo>
                    <a:pt x="565309" y="219837"/>
                  </a:moveTo>
                  <a:lnTo>
                    <a:pt x="565309" y="219837"/>
                  </a:lnTo>
                  <a:cubicBezTo>
                    <a:pt x="548849" y="192586"/>
                    <a:pt x="525313" y="170297"/>
                    <a:pt x="497205" y="155353"/>
                  </a:cubicBezTo>
                  <a:cubicBezTo>
                    <a:pt x="388525" y="92678"/>
                    <a:pt x="211455" y="92678"/>
                    <a:pt x="103061" y="155353"/>
                  </a:cubicBezTo>
                  <a:cubicBezTo>
                    <a:pt x="74924" y="170326"/>
                    <a:pt x="51330" y="192605"/>
                    <a:pt x="34766" y="219837"/>
                  </a:cubicBezTo>
                  <a:lnTo>
                    <a:pt x="5334" y="172974"/>
                  </a:lnTo>
                  <a:lnTo>
                    <a:pt x="0" y="164497"/>
                  </a:lnTo>
                  <a:lnTo>
                    <a:pt x="38100" y="73533"/>
                  </a:lnTo>
                  <a:lnTo>
                    <a:pt x="170402" y="0"/>
                  </a:lnTo>
                  <a:lnTo>
                    <a:pt x="416719" y="4286"/>
                  </a:lnTo>
                  <a:lnTo>
                    <a:pt x="584073" y="103537"/>
                  </a:lnTo>
                  <a:cubicBezTo>
                    <a:pt x="584073" y="103537"/>
                    <a:pt x="587121" y="134969"/>
                    <a:pt x="587502" y="166021"/>
                  </a:cubicBezTo>
                  <a:cubicBezTo>
                    <a:pt x="588169" y="204883"/>
                    <a:pt x="584359" y="242697"/>
                    <a:pt x="565309" y="219837"/>
                  </a:cubicBezTo>
                  <a:close/>
                </a:path>
              </a:pathLst>
            </a:custGeom>
            <a:solidFill>
              <a:srgbClr val="A1A5B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5" name="Google Shape;365;p13"/>
            <p:cNvSpPr/>
            <p:nvPr/>
          </p:nvSpPr>
          <p:spPr>
            <a:xfrm>
              <a:off x="7794490" y="3623727"/>
              <a:ext cx="41071" cy="82677"/>
            </a:xfrm>
            <a:custGeom>
              <a:avLst/>
              <a:gdLst/>
              <a:ahLst/>
              <a:cxnLst/>
              <a:rect l="l" t="t" r="r" b="b"/>
              <a:pathLst>
                <a:path w="51339" h="103346" extrusionOk="0">
                  <a:moveTo>
                    <a:pt x="0" y="103346"/>
                  </a:moveTo>
                  <a:lnTo>
                    <a:pt x="95" y="0"/>
                  </a:lnTo>
                  <a:lnTo>
                    <a:pt x="51340" y="86773"/>
                  </a:lnTo>
                  <a:lnTo>
                    <a:pt x="0" y="103346"/>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6" name="Google Shape;366;p13"/>
            <p:cNvSpPr/>
            <p:nvPr/>
          </p:nvSpPr>
          <p:spPr>
            <a:xfrm>
              <a:off x="8298847" y="3624184"/>
              <a:ext cx="36118" cy="82219"/>
            </a:xfrm>
            <a:custGeom>
              <a:avLst/>
              <a:gdLst/>
              <a:ahLst/>
              <a:cxnLst/>
              <a:rect l="l" t="t" r="r" b="b"/>
              <a:pathLst>
                <a:path w="45148" h="102774" extrusionOk="0">
                  <a:moveTo>
                    <a:pt x="45148" y="102775"/>
                  </a:moveTo>
                  <a:lnTo>
                    <a:pt x="45148" y="0"/>
                  </a:lnTo>
                  <a:lnTo>
                    <a:pt x="0" y="51149"/>
                  </a:lnTo>
                  <a:lnTo>
                    <a:pt x="45148" y="102775"/>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7" name="Google Shape;367;p13"/>
            <p:cNvSpPr/>
            <p:nvPr/>
          </p:nvSpPr>
          <p:spPr>
            <a:xfrm>
              <a:off x="7842237" y="3535238"/>
              <a:ext cx="450190" cy="259842"/>
            </a:xfrm>
            <a:custGeom>
              <a:avLst/>
              <a:gdLst/>
              <a:ahLst/>
              <a:cxnLst/>
              <a:rect l="l" t="t" r="r" b="b"/>
              <a:pathLst>
                <a:path w="562737" h="324802" extrusionOk="0">
                  <a:moveTo>
                    <a:pt x="562737" y="162401"/>
                  </a:moveTo>
                  <a:cubicBezTo>
                    <a:pt x="562737" y="252093"/>
                    <a:pt x="436764" y="324802"/>
                    <a:pt x="281368" y="324802"/>
                  </a:cubicBezTo>
                  <a:cubicBezTo>
                    <a:pt x="125973" y="324802"/>
                    <a:pt x="0" y="252093"/>
                    <a:pt x="0" y="162401"/>
                  </a:cubicBezTo>
                  <a:cubicBezTo>
                    <a:pt x="0" y="72710"/>
                    <a:pt x="125973" y="0"/>
                    <a:pt x="281368" y="0"/>
                  </a:cubicBezTo>
                  <a:cubicBezTo>
                    <a:pt x="436764" y="0"/>
                    <a:pt x="562737" y="72710"/>
                    <a:pt x="562737" y="162401"/>
                  </a:cubicBezTo>
                  <a:close/>
                </a:path>
              </a:pathLst>
            </a:custGeom>
            <a:solidFill>
              <a:srgbClr val="3E7E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8" name="Google Shape;368;p13"/>
            <p:cNvSpPr/>
            <p:nvPr/>
          </p:nvSpPr>
          <p:spPr>
            <a:xfrm>
              <a:off x="7815050" y="3673683"/>
              <a:ext cx="491790" cy="176435"/>
            </a:xfrm>
            <a:custGeom>
              <a:avLst/>
              <a:gdLst/>
              <a:ahLst/>
              <a:cxnLst/>
              <a:rect l="l" t="t" r="r" b="b"/>
              <a:pathLst>
                <a:path w="614737" h="220544" extrusionOk="0">
                  <a:moveTo>
                    <a:pt x="0" y="58293"/>
                  </a:moveTo>
                  <a:cubicBezTo>
                    <a:pt x="0" y="58293"/>
                    <a:pt x="43339" y="228981"/>
                    <a:pt x="366522" y="220218"/>
                  </a:cubicBezTo>
                  <a:cubicBezTo>
                    <a:pt x="590836" y="220218"/>
                    <a:pt x="619506" y="27432"/>
                    <a:pt x="614172" y="0"/>
                  </a:cubicBezTo>
                  <a:cubicBezTo>
                    <a:pt x="567595" y="64189"/>
                    <a:pt x="495062" y="104556"/>
                    <a:pt x="415957" y="110300"/>
                  </a:cubicBezTo>
                  <a:cubicBezTo>
                    <a:pt x="279463" y="122206"/>
                    <a:pt x="178689" y="120682"/>
                    <a:pt x="124778" y="94583"/>
                  </a:cubicBezTo>
                  <a:cubicBezTo>
                    <a:pt x="70866" y="68485"/>
                    <a:pt x="95" y="0"/>
                    <a:pt x="95" y="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9" name="Google Shape;369;p13"/>
            <p:cNvSpPr/>
            <p:nvPr/>
          </p:nvSpPr>
          <p:spPr>
            <a:xfrm>
              <a:off x="7794490" y="3472184"/>
              <a:ext cx="540791" cy="312391"/>
            </a:xfrm>
            <a:custGeom>
              <a:avLst/>
              <a:gdLst/>
              <a:ahLst/>
              <a:cxnLst/>
              <a:rect l="l" t="t" r="r" b="b"/>
              <a:pathLst>
                <a:path w="675989" h="390489" extrusionOk="0">
                  <a:moveTo>
                    <a:pt x="98869" y="333375"/>
                  </a:moveTo>
                  <a:cubicBezTo>
                    <a:pt x="-32956" y="257175"/>
                    <a:pt x="-32956" y="133350"/>
                    <a:pt x="98869" y="57150"/>
                  </a:cubicBezTo>
                  <a:cubicBezTo>
                    <a:pt x="230695" y="-19050"/>
                    <a:pt x="445294" y="-19050"/>
                    <a:pt x="577120" y="57150"/>
                  </a:cubicBezTo>
                  <a:cubicBezTo>
                    <a:pt x="708946" y="133350"/>
                    <a:pt x="708946" y="257175"/>
                    <a:pt x="577120" y="333375"/>
                  </a:cubicBezTo>
                  <a:cubicBezTo>
                    <a:pt x="445294" y="409575"/>
                    <a:pt x="230695" y="409480"/>
                    <a:pt x="98869" y="333375"/>
                  </a:cubicBezTo>
                  <a:close/>
                  <a:moveTo>
                    <a:pt x="535019" y="81534"/>
                  </a:moveTo>
                  <a:cubicBezTo>
                    <a:pt x="426339" y="18860"/>
                    <a:pt x="249269" y="18764"/>
                    <a:pt x="140970" y="81534"/>
                  </a:cubicBezTo>
                  <a:cubicBezTo>
                    <a:pt x="32671" y="144304"/>
                    <a:pt x="32290" y="246316"/>
                    <a:pt x="140970" y="309086"/>
                  </a:cubicBezTo>
                  <a:cubicBezTo>
                    <a:pt x="249650" y="371856"/>
                    <a:pt x="426720" y="371856"/>
                    <a:pt x="535019" y="309086"/>
                  </a:cubicBezTo>
                  <a:cubicBezTo>
                    <a:pt x="643319" y="246316"/>
                    <a:pt x="644176" y="144304"/>
                    <a:pt x="535019" y="81534"/>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0" name="Google Shape;370;p13"/>
            <p:cNvSpPr/>
            <p:nvPr/>
          </p:nvSpPr>
          <p:spPr>
            <a:xfrm rot="-1800688">
              <a:off x="7461681" y="3958751"/>
              <a:ext cx="59415" cy="102834"/>
            </a:xfrm>
            <a:custGeom>
              <a:avLst/>
              <a:gdLst/>
              <a:ahLst/>
              <a:cxnLst/>
              <a:rect l="l" t="t" r="r" b="b"/>
              <a:pathLst>
                <a:path w="74294" h="128587" extrusionOk="0">
                  <a:moveTo>
                    <a:pt x="74295" y="64294"/>
                  </a:moveTo>
                  <a:cubicBezTo>
                    <a:pt x="74295" y="99802"/>
                    <a:pt x="57663" y="128588"/>
                    <a:pt x="37148" y="128588"/>
                  </a:cubicBezTo>
                  <a:cubicBezTo>
                    <a:pt x="16632" y="128588"/>
                    <a:pt x="0" y="99802"/>
                    <a:pt x="0" y="64294"/>
                  </a:cubicBezTo>
                  <a:cubicBezTo>
                    <a:pt x="0" y="28785"/>
                    <a:pt x="16632" y="0"/>
                    <a:pt x="37148" y="0"/>
                  </a:cubicBezTo>
                  <a:cubicBezTo>
                    <a:pt x="57663" y="0"/>
                    <a:pt x="74295" y="28785"/>
                    <a:pt x="74295" y="64294"/>
                  </a:cubicBez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1" name="Google Shape;371;p13"/>
            <p:cNvSpPr/>
            <p:nvPr/>
          </p:nvSpPr>
          <p:spPr>
            <a:xfrm>
              <a:off x="7752377" y="3752957"/>
              <a:ext cx="148970" cy="86030"/>
            </a:xfrm>
            <a:custGeom>
              <a:avLst/>
              <a:gdLst/>
              <a:ahLst/>
              <a:cxnLst/>
              <a:rect l="l" t="t" r="r" b="b"/>
              <a:pathLst>
                <a:path w="186213" h="107537" extrusionOk="0">
                  <a:moveTo>
                    <a:pt x="186214" y="25337"/>
                  </a:moveTo>
                  <a:lnTo>
                    <a:pt x="43910" y="107537"/>
                  </a:lnTo>
                  <a:lnTo>
                    <a:pt x="0" y="82105"/>
                  </a:lnTo>
                  <a:lnTo>
                    <a:pt x="142304" y="0"/>
                  </a:lnTo>
                  <a:lnTo>
                    <a:pt x="186214" y="25337"/>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2" name="Google Shape;372;p13"/>
            <p:cNvSpPr/>
            <p:nvPr/>
          </p:nvSpPr>
          <p:spPr>
            <a:xfrm>
              <a:off x="7787483" y="3773138"/>
              <a:ext cx="113842" cy="106298"/>
            </a:xfrm>
            <a:custGeom>
              <a:avLst/>
              <a:gdLst/>
              <a:ahLst/>
              <a:cxnLst/>
              <a:rect l="l" t="t" r="r" b="b"/>
              <a:pathLst>
                <a:path w="142303" h="132873" extrusionOk="0">
                  <a:moveTo>
                    <a:pt x="142304" y="50768"/>
                  </a:moveTo>
                  <a:lnTo>
                    <a:pt x="0" y="132874"/>
                  </a:lnTo>
                  <a:lnTo>
                    <a:pt x="0" y="82201"/>
                  </a:lnTo>
                  <a:lnTo>
                    <a:pt x="142304" y="0"/>
                  </a:lnTo>
                  <a:lnTo>
                    <a:pt x="142304" y="50768"/>
                  </a:lnTo>
                  <a:close/>
                </a:path>
              </a:pathLst>
            </a:custGeom>
            <a:solidFill>
              <a:srgbClr val="A1A5B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3" name="Google Shape;373;p13"/>
            <p:cNvSpPr/>
            <p:nvPr/>
          </p:nvSpPr>
          <p:spPr>
            <a:xfrm>
              <a:off x="7465892" y="3799784"/>
              <a:ext cx="345033" cy="254286"/>
            </a:xfrm>
            <a:custGeom>
              <a:avLst/>
              <a:gdLst/>
              <a:ahLst/>
              <a:cxnLst/>
              <a:rect l="l" t="t" r="r" b="b"/>
              <a:pathLst>
                <a:path w="431291" h="317858" extrusionOk="0">
                  <a:moveTo>
                    <a:pt x="431292" y="84877"/>
                  </a:moveTo>
                  <a:cubicBezTo>
                    <a:pt x="429558" y="52883"/>
                    <a:pt x="412680" y="23631"/>
                    <a:pt x="385858" y="6106"/>
                  </a:cubicBezTo>
                  <a:cubicBezTo>
                    <a:pt x="376637" y="-562"/>
                    <a:pt x="364579" y="-1867"/>
                    <a:pt x="354139" y="2676"/>
                  </a:cubicBezTo>
                  <a:lnTo>
                    <a:pt x="354139" y="2676"/>
                  </a:lnTo>
                  <a:lnTo>
                    <a:pt x="0" y="206988"/>
                  </a:lnTo>
                  <a:lnTo>
                    <a:pt x="64579" y="317859"/>
                  </a:lnTo>
                  <a:lnTo>
                    <a:pt x="414338" y="115929"/>
                  </a:lnTo>
                  <a:cubicBezTo>
                    <a:pt x="424720" y="112214"/>
                    <a:pt x="431292" y="101356"/>
                    <a:pt x="431292" y="8487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4" name="Google Shape;374;p13"/>
            <p:cNvSpPr/>
            <p:nvPr/>
          </p:nvSpPr>
          <p:spPr>
            <a:xfrm rot="-1800688">
              <a:off x="7461681" y="3958751"/>
              <a:ext cx="59415" cy="102834"/>
            </a:xfrm>
            <a:custGeom>
              <a:avLst/>
              <a:gdLst/>
              <a:ahLst/>
              <a:cxnLst/>
              <a:rect l="l" t="t" r="r" b="b"/>
              <a:pathLst>
                <a:path w="74294" h="128587" extrusionOk="0">
                  <a:moveTo>
                    <a:pt x="74295" y="64294"/>
                  </a:moveTo>
                  <a:cubicBezTo>
                    <a:pt x="74295" y="99802"/>
                    <a:pt x="57663" y="128588"/>
                    <a:pt x="37148" y="128588"/>
                  </a:cubicBezTo>
                  <a:cubicBezTo>
                    <a:pt x="16632" y="128588"/>
                    <a:pt x="0" y="99802"/>
                    <a:pt x="0" y="64294"/>
                  </a:cubicBezTo>
                  <a:cubicBezTo>
                    <a:pt x="0" y="28785"/>
                    <a:pt x="16632" y="0"/>
                    <a:pt x="37148" y="0"/>
                  </a:cubicBezTo>
                  <a:cubicBezTo>
                    <a:pt x="57663" y="0"/>
                    <a:pt x="74295" y="28785"/>
                    <a:pt x="74295" y="6429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4" name="Google Shape;344;p13">
            <a:extLst>
              <a:ext uri="{FF2B5EF4-FFF2-40B4-BE49-F238E27FC236}">
                <a16:creationId xmlns:a16="http://schemas.microsoft.com/office/drawing/2014/main" id="{6A521465-AAEA-48A4-387F-15054CE46359}"/>
              </a:ext>
            </a:extLst>
          </p:cNvPr>
          <p:cNvSpPr txBox="1">
            <a:spLocks/>
          </p:cNvSpPr>
          <p:nvPr/>
        </p:nvSpPr>
        <p:spPr>
          <a:xfrm>
            <a:off x="462782" y="1652412"/>
            <a:ext cx="3973856" cy="168283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l" rtl="0">
              <a:lnSpc>
                <a:spcPct val="110000"/>
              </a:lnSpc>
              <a:spcBef>
                <a:spcPts val="600"/>
              </a:spcBef>
              <a:spcAft>
                <a:spcPts val="0"/>
              </a:spcAft>
              <a:buClr>
                <a:schemeClr val="accent1"/>
              </a:buClr>
              <a:buSzPts val="1800"/>
              <a:buFont typeface="Barlow Light"/>
              <a:buChar char="▸"/>
              <a:defRPr sz="1800" b="0" i="0" u="none" strike="noStrike" cap="none">
                <a:solidFill>
                  <a:schemeClr val="dk1"/>
                </a:solidFill>
                <a:latin typeface="Barlow Light"/>
                <a:ea typeface="Barlow Light"/>
                <a:cs typeface="Barlow Light"/>
                <a:sym typeface="Barlow Light"/>
              </a:defRPr>
            </a:lvl1pPr>
            <a:lvl2pPr marL="914400" marR="0" lvl="1" indent="-342900" algn="l" rtl="0">
              <a:lnSpc>
                <a:spcPct val="110000"/>
              </a:lnSpc>
              <a:spcBef>
                <a:spcPts val="600"/>
              </a:spcBef>
              <a:spcAft>
                <a:spcPts val="0"/>
              </a:spcAft>
              <a:buClr>
                <a:schemeClr val="accent1"/>
              </a:buClr>
              <a:buSzPts val="1800"/>
              <a:buFont typeface="Barlow Light"/>
              <a:buChar char="▹"/>
              <a:defRPr sz="1800" b="0" i="0" u="none" strike="noStrike" cap="none">
                <a:solidFill>
                  <a:schemeClr val="dk1"/>
                </a:solidFill>
                <a:latin typeface="Barlow Light"/>
                <a:ea typeface="Barlow Light"/>
                <a:cs typeface="Barlow Light"/>
                <a:sym typeface="Barlow Light"/>
              </a:defRPr>
            </a:lvl2pPr>
            <a:lvl3pPr marL="1371600" marR="0" lvl="2" indent="-342900" algn="l" rtl="0">
              <a:lnSpc>
                <a:spcPct val="110000"/>
              </a:lnSpc>
              <a:spcBef>
                <a:spcPts val="600"/>
              </a:spcBef>
              <a:spcAft>
                <a:spcPts val="0"/>
              </a:spcAft>
              <a:buClr>
                <a:schemeClr val="accent1"/>
              </a:buClr>
              <a:buSzPts val="1800"/>
              <a:buFont typeface="Barlow Light"/>
              <a:buChar char="▹"/>
              <a:defRPr sz="1800" b="0" i="0" u="none" strike="noStrike" cap="none">
                <a:solidFill>
                  <a:schemeClr val="dk1"/>
                </a:solidFill>
                <a:latin typeface="Barlow Light"/>
                <a:ea typeface="Barlow Light"/>
                <a:cs typeface="Barlow Light"/>
                <a:sym typeface="Barlow Light"/>
              </a:defRPr>
            </a:lvl3pPr>
            <a:lvl4pPr marL="1828800" marR="0" lvl="3" indent="-342900" algn="l" rtl="0">
              <a:lnSpc>
                <a:spcPct val="110000"/>
              </a:lnSpc>
              <a:spcBef>
                <a:spcPts val="600"/>
              </a:spcBef>
              <a:spcAft>
                <a:spcPts val="0"/>
              </a:spcAft>
              <a:buClr>
                <a:schemeClr val="dk1"/>
              </a:buClr>
              <a:buSzPts val="1800"/>
              <a:buFont typeface="Barlow Light"/>
              <a:buChar char="▹"/>
              <a:defRPr sz="1800" b="0" i="0" u="none" strike="noStrike" cap="none">
                <a:solidFill>
                  <a:schemeClr val="dk1"/>
                </a:solidFill>
                <a:latin typeface="Barlow Light"/>
                <a:ea typeface="Barlow Light"/>
                <a:cs typeface="Barlow Light"/>
                <a:sym typeface="Barlow Light"/>
              </a:defRPr>
            </a:lvl4pPr>
            <a:lvl5pPr marL="2286000" marR="0" lvl="4" indent="-342900" algn="l" rtl="0">
              <a:lnSpc>
                <a:spcPct val="110000"/>
              </a:lnSpc>
              <a:spcBef>
                <a:spcPts val="600"/>
              </a:spcBef>
              <a:spcAft>
                <a:spcPts val="0"/>
              </a:spcAft>
              <a:buClr>
                <a:schemeClr val="dk1"/>
              </a:buClr>
              <a:buSzPts val="1800"/>
              <a:buFont typeface="Barlow Light"/>
              <a:buChar char="▹"/>
              <a:defRPr sz="1800" b="0" i="0" u="none" strike="noStrike" cap="none">
                <a:solidFill>
                  <a:schemeClr val="dk1"/>
                </a:solidFill>
                <a:latin typeface="Barlow Light"/>
                <a:ea typeface="Barlow Light"/>
                <a:cs typeface="Barlow Light"/>
                <a:sym typeface="Barlow Light"/>
              </a:defRPr>
            </a:lvl5pPr>
            <a:lvl6pPr marL="2743200" marR="0" lvl="5" indent="-342900" algn="l" rtl="0">
              <a:lnSpc>
                <a:spcPct val="110000"/>
              </a:lnSpc>
              <a:spcBef>
                <a:spcPts val="600"/>
              </a:spcBef>
              <a:spcAft>
                <a:spcPts val="0"/>
              </a:spcAft>
              <a:buClr>
                <a:schemeClr val="dk1"/>
              </a:buClr>
              <a:buSzPts val="1800"/>
              <a:buFont typeface="Barlow Light"/>
              <a:buChar char="▹"/>
              <a:defRPr sz="1800" b="0" i="0" u="none" strike="noStrike" cap="none">
                <a:solidFill>
                  <a:schemeClr val="dk1"/>
                </a:solidFill>
                <a:latin typeface="Barlow Light"/>
                <a:ea typeface="Barlow Light"/>
                <a:cs typeface="Barlow Light"/>
                <a:sym typeface="Barlow Light"/>
              </a:defRPr>
            </a:lvl6pPr>
            <a:lvl7pPr marL="3200400" marR="0" lvl="6" indent="-342900" algn="l" rtl="0">
              <a:lnSpc>
                <a:spcPct val="110000"/>
              </a:lnSpc>
              <a:spcBef>
                <a:spcPts val="600"/>
              </a:spcBef>
              <a:spcAft>
                <a:spcPts val="0"/>
              </a:spcAft>
              <a:buClr>
                <a:schemeClr val="dk1"/>
              </a:buClr>
              <a:buSzPts val="1800"/>
              <a:buFont typeface="Barlow Light"/>
              <a:buChar char="▹"/>
              <a:defRPr sz="1800" b="0" i="0" u="none" strike="noStrike" cap="none">
                <a:solidFill>
                  <a:schemeClr val="dk1"/>
                </a:solidFill>
                <a:latin typeface="Barlow Light"/>
                <a:ea typeface="Barlow Light"/>
                <a:cs typeface="Barlow Light"/>
                <a:sym typeface="Barlow Light"/>
              </a:defRPr>
            </a:lvl7pPr>
            <a:lvl8pPr marL="3657600" marR="0" lvl="7" indent="-342900" algn="l" rtl="0">
              <a:lnSpc>
                <a:spcPct val="110000"/>
              </a:lnSpc>
              <a:spcBef>
                <a:spcPts val="600"/>
              </a:spcBef>
              <a:spcAft>
                <a:spcPts val="0"/>
              </a:spcAft>
              <a:buClr>
                <a:schemeClr val="dk1"/>
              </a:buClr>
              <a:buSzPts val="1800"/>
              <a:buFont typeface="Barlow Light"/>
              <a:buChar char="▹"/>
              <a:defRPr sz="1800" b="0" i="0" u="none" strike="noStrike" cap="none">
                <a:solidFill>
                  <a:schemeClr val="dk1"/>
                </a:solidFill>
                <a:latin typeface="Barlow Light"/>
                <a:ea typeface="Barlow Light"/>
                <a:cs typeface="Barlow Light"/>
                <a:sym typeface="Barlow Light"/>
              </a:defRPr>
            </a:lvl8pPr>
            <a:lvl9pPr marL="4114800" marR="0" lvl="8" indent="-342900" algn="l" rtl="0">
              <a:lnSpc>
                <a:spcPct val="110000"/>
              </a:lnSpc>
              <a:spcBef>
                <a:spcPts val="600"/>
              </a:spcBef>
              <a:spcAft>
                <a:spcPts val="0"/>
              </a:spcAft>
              <a:buClr>
                <a:schemeClr val="dk1"/>
              </a:buClr>
              <a:buSzPts val="1800"/>
              <a:buFont typeface="Barlow Light"/>
              <a:buChar char="▹"/>
              <a:defRPr sz="1800" b="0" i="0" u="none" strike="noStrike" cap="none">
                <a:solidFill>
                  <a:schemeClr val="dk1"/>
                </a:solidFill>
                <a:latin typeface="Barlow Light"/>
                <a:ea typeface="Barlow Light"/>
                <a:cs typeface="Barlow Light"/>
                <a:sym typeface="Barlow Light"/>
              </a:defRPr>
            </a:lvl9pPr>
          </a:lstStyle>
          <a:p>
            <a:pPr marL="0" indent="0">
              <a:buFont typeface="Barlow Light"/>
              <a:buNone/>
            </a:pPr>
            <a:r>
              <a:rPr lang="en-US" b="1" dirty="0"/>
              <a:t>CSS</a:t>
            </a:r>
            <a:endParaRPr lang="en-US" dirty="0"/>
          </a:p>
          <a:p>
            <a:r>
              <a:rPr lang="en-US" sz="1600" dirty="0"/>
              <a:t>Inline styling, Internal and External Stylesheets</a:t>
            </a:r>
          </a:p>
          <a:p>
            <a:r>
              <a:rPr lang="en-US" sz="1600" dirty="0"/>
              <a:t>Best Practices</a:t>
            </a:r>
          </a:p>
          <a:p>
            <a:r>
              <a:rPr lang="en-US" sz="1600" dirty="0"/>
              <a:t>Bootstrap framework</a:t>
            </a:r>
          </a:p>
        </p:txBody>
      </p:sp>
      <p:sp>
        <p:nvSpPr>
          <p:cNvPr id="5" name="Google Shape;344;p13">
            <a:extLst>
              <a:ext uri="{FF2B5EF4-FFF2-40B4-BE49-F238E27FC236}">
                <a16:creationId xmlns:a16="http://schemas.microsoft.com/office/drawing/2014/main" id="{9F1C651D-DD68-B0C0-CB7E-86D065530A37}"/>
              </a:ext>
            </a:extLst>
          </p:cNvPr>
          <p:cNvSpPr txBox="1">
            <a:spLocks/>
          </p:cNvSpPr>
          <p:nvPr/>
        </p:nvSpPr>
        <p:spPr>
          <a:xfrm>
            <a:off x="4477567" y="1662036"/>
            <a:ext cx="3973856" cy="168283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l" rtl="0">
              <a:lnSpc>
                <a:spcPct val="110000"/>
              </a:lnSpc>
              <a:spcBef>
                <a:spcPts val="600"/>
              </a:spcBef>
              <a:spcAft>
                <a:spcPts val="0"/>
              </a:spcAft>
              <a:buClr>
                <a:schemeClr val="accent1"/>
              </a:buClr>
              <a:buSzPts val="1800"/>
              <a:buFont typeface="Barlow Light"/>
              <a:buChar char="▸"/>
              <a:defRPr sz="1800" b="0" i="0" u="none" strike="noStrike" cap="none">
                <a:solidFill>
                  <a:schemeClr val="dk1"/>
                </a:solidFill>
                <a:latin typeface="Barlow Light"/>
                <a:ea typeface="Barlow Light"/>
                <a:cs typeface="Barlow Light"/>
                <a:sym typeface="Barlow Light"/>
              </a:defRPr>
            </a:lvl1pPr>
            <a:lvl2pPr marL="914400" marR="0" lvl="1" indent="-342900" algn="l" rtl="0">
              <a:lnSpc>
                <a:spcPct val="110000"/>
              </a:lnSpc>
              <a:spcBef>
                <a:spcPts val="600"/>
              </a:spcBef>
              <a:spcAft>
                <a:spcPts val="0"/>
              </a:spcAft>
              <a:buClr>
                <a:schemeClr val="accent1"/>
              </a:buClr>
              <a:buSzPts val="1800"/>
              <a:buFont typeface="Barlow Light"/>
              <a:buChar char="▹"/>
              <a:defRPr sz="1800" b="0" i="0" u="none" strike="noStrike" cap="none">
                <a:solidFill>
                  <a:schemeClr val="dk1"/>
                </a:solidFill>
                <a:latin typeface="Barlow Light"/>
                <a:ea typeface="Barlow Light"/>
                <a:cs typeface="Barlow Light"/>
                <a:sym typeface="Barlow Light"/>
              </a:defRPr>
            </a:lvl2pPr>
            <a:lvl3pPr marL="1371600" marR="0" lvl="2" indent="-342900" algn="l" rtl="0">
              <a:lnSpc>
                <a:spcPct val="110000"/>
              </a:lnSpc>
              <a:spcBef>
                <a:spcPts val="600"/>
              </a:spcBef>
              <a:spcAft>
                <a:spcPts val="0"/>
              </a:spcAft>
              <a:buClr>
                <a:schemeClr val="accent1"/>
              </a:buClr>
              <a:buSzPts val="1800"/>
              <a:buFont typeface="Barlow Light"/>
              <a:buChar char="▹"/>
              <a:defRPr sz="1800" b="0" i="0" u="none" strike="noStrike" cap="none">
                <a:solidFill>
                  <a:schemeClr val="dk1"/>
                </a:solidFill>
                <a:latin typeface="Barlow Light"/>
                <a:ea typeface="Barlow Light"/>
                <a:cs typeface="Barlow Light"/>
                <a:sym typeface="Barlow Light"/>
              </a:defRPr>
            </a:lvl3pPr>
            <a:lvl4pPr marL="1828800" marR="0" lvl="3" indent="-342900" algn="l" rtl="0">
              <a:lnSpc>
                <a:spcPct val="110000"/>
              </a:lnSpc>
              <a:spcBef>
                <a:spcPts val="600"/>
              </a:spcBef>
              <a:spcAft>
                <a:spcPts val="0"/>
              </a:spcAft>
              <a:buClr>
                <a:schemeClr val="dk1"/>
              </a:buClr>
              <a:buSzPts val="1800"/>
              <a:buFont typeface="Barlow Light"/>
              <a:buChar char="▹"/>
              <a:defRPr sz="1800" b="0" i="0" u="none" strike="noStrike" cap="none">
                <a:solidFill>
                  <a:schemeClr val="dk1"/>
                </a:solidFill>
                <a:latin typeface="Barlow Light"/>
                <a:ea typeface="Barlow Light"/>
                <a:cs typeface="Barlow Light"/>
                <a:sym typeface="Barlow Light"/>
              </a:defRPr>
            </a:lvl4pPr>
            <a:lvl5pPr marL="2286000" marR="0" lvl="4" indent="-342900" algn="l" rtl="0">
              <a:lnSpc>
                <a:spcPct val="110000"/>
              </a:lnSpc>
              <a:spcBef>
                <a:spcPts val="600"/>
              </a:spcBef>
              <a:spcAft>
                <a:spcPts val="0"/>
              </a:spcAft>
              <a:buClr>
                <a:schemeClr val="dk1"/>
              </a:buClr>
              <a:buSzPts val="1800"/>
              <a:buFont typeface="Barlow Light"/>
              <a:buChar char="▹"/>
              <a:defRPr sz="1800" b="0" i="0" u="none" strike="noStrike" cap="none">
                <a:solidFill>
                  <a:schemeClr val="dk1"/>
                </a:solidFill>
                <a:latin typeface="Barlow Light"/>
                <a:ea typeface="Barlow Light"/>
                <a:cs typeface="Barlow Light"/>
                <a:sym typeface="Barlow Light"/>
              </a:defRPr>
            </a:lvl5pPr>
            <a:lvl6pPr marL="2743200" marR="0" lvl="5" indent="-342900" algn="l" rtl="0">
              <a:lnSpc>
                <a:spcPct val="110000"/>
              </a:lnSpc>
              <a:spcBef>
                <a:spcPts val="600"/>
              </a:spcBef>
              <a:spcAft>
                <a:spcPts val="0"/>
              </a:spcAft>
              <a:buClr>
                <a:schemeClr val="dk1"/>
              </a:buClr>
              <a:buSzPts val="1800"/>
              <a:buFont typeface="Barlow Light"/>
              <a:buChar char="▹"/>
              <a:defRPr sz="1800" b="0" i="0" u="none" strike="noStrike" cap="none">
                <a:solidFill>
                  <a:schemeClr val="dk1"/>
                </a:solidFill>
                <a:latin typeface="Barlow Light"/>
                <a:ea typeface="Barlow Light"/>
                <a:cs typeface="Barlow Light"/>
                <a:sym typeface="Barlow Light"/>
              </a:defRPr>
            </a:lvl6pPr>
            <a:lvl7pPr marL="3200400" marR="0" lvl="6" indent="-342900" algn="l" rtl="0">
              <a:lnSpc>
                <a:spcPct val="110000"/>
              </a:lnSpc>
              <a:spcBef>
                <a:spcPts val="600"/>
              </a:spcBef>
              <a:spcAft>
                <a:spcPts val="0"/>
              </a:spcAft>
              <a:buClr>
                <a:schemeClr val="dk1"/>
              </a:buClr>
              <a:buSzPts val="1800"/>
              <a:buFont typeface="Barlow Light"/>
              <a:buChar char="▹"/>
              <a:defRPr sz="1800" b="0" i="0" u="none" strike="noStrike" cap="none">
                <a:solidFill>
                  <a:schemeClr val="dk1"/>
                </a:solidFill>
                <a:latin typeface="Barlow Light"/>
                <a:ea typeface="Barlow Light"/>
                <a:cs typeface="Barlow Light"/>
                <a:sym typeface="Barlow Light"/>
              </a:defRPr>
            </a:lvl7pPr>
            <a:lvl8pPr marL="3657600" marR="0" lvl="7" indent="-342900" algn="l" rtl="0">
              <a:lnSpc>
                <a:spcPct val="110000"/>
              </a:lnSpc>
              <a:spcBef>
                <a:spcPts val="600"/>
              </a:spcBef>
              <a:spcAft>
                <a:spcPts val="0"/>
              </a:spcAft>
              <a:buClr>
                <a:schemeClr val="dk1"/>
              </a:buClr>
              <a:buSzPts val="1800"/>
              <a:buFont typeface="Barlow Light"/>
              <a:buChar char="▹"/>
              <a:defRPr sz="1800" b="0" i="0" u="none" strike="noStrike" cap="none">
                <a:solidFill>
                  <a:schemeClr val="dk1"/>
                </a:solidFill>
                <a:latin typeface="Barlow Light"/>
                <a:ea typeface="Barlow Light"/>
                <a:cs typeface="Barlow Light"/>
                <a:sym typeface="Barlow Light"/>
              </a:defRPr>
            </a:lvl8pPr>
            <a:lvl9pPr marL="4114800" marR="0" lvl="8" indent="-342900" algn="l" rtl="0">
              <a:lnSpc>
                <a:spcPct val="110000"/>
              </a:lnSpc>
              <a:spcBef>
                <a:spcPts val="600"/>
              </a:spcBef>
              <a:spcAft>
                <a:spcPts val="0"/>
              </a:spcAft>
              <a:buClr>
                <a:schemeClr val="dk1"/>
              </a:buClr>
              <a:buSzPts val="1800"/>
              <a:buFont typeface="Barlow Light"/>
              <a:buChar char="▹"/>
              <a:defRPr sz="1800" b="0" i="0" u="none" strike="noStrike" cap="none">
                <a:solidFill>
                  <a:schemeClr val="dk1"/>
                </a:solidFill>
                <a:latin typeface="Barlow Light"/>
                <a:ea typeface="Barlow Light"/>
                <a:cs typeface="Barlow Light"/>
                <a:sym typeface="Barlow Light"/>
              </a:defRPr>
            </a:lvl9pPr>
          </a:lstStyle>
          <a:p>
            <a:pPr marL="0" indent="0">
              <a:buFont typeface="Barlow Light"/>
              <a:buNone/>
            </a:pPr>
            <a:r>
              <a:rPr lang="en-US" b="1" dirty="0"/>
              <a:t>JavaScript + jQuery</a:t>
            </a:r>
            <a:endParaRPr lang="en-US" dirty="0"/>
          </a:p>
          <a:p>
            <a:r>
              <a:rPr lang="en-US" sz="1600" dirty="0"/>
              <a:t>JavaScript Syntax</a:t>
            </a:r>
          </a:p>
          <a:p>
            <a:r>
              <a:rPr lang="en-US" sz="1600" dirty="0"/>
              <a:t>How to embed JavaScript in HTML</a:t>
            </a:r>
          </a:p>
          <a:p>
            <a:r>
              <a:rPr lang="en-US" sz="1600" dirty="0"/>
              <a:t>How to use jQuery</a:t>
            </a:r>
          </a:p>
        </p:txBody>
      </p:sp>
      <p:sp>
        <p:nvSpPr>
          <p:cNvPr id="3" name="Text Placeholder 2">
            <a:extLst>
              <a:ext uri="{FF2B5EF4-FFF2-40B4-BE49-F238E27FC236}">
                <a16:creationId xmlns:a16="http://schemas.microsoft.com/office/drawing/2014/main" id="{BA788B48-9BE1-A159-28B9-D595468C396C}"/>
              </a:ext>
            </a:extLst>
          </p:cNvPr>
          <p:cNvSpPr>
            <a:spLocks noGrp="1"/>
          </p:cNvSpPr>
          <p:nvPr>
            <p:ph type="body" idx="1"/>
          </p:nvPr>
        </p:nvSpPr>
        <p:spPr/>
        <p:txBody>
          <a:bodyPr/>
          <a:lstStyle/>
          <a:p>
            <a:endParaRPr lang="en-US"/>
          </a:p>
        </p:txBody>
      </p:sp>
      <p:sp>
        <p:nvSpPr>
          <p:cNvPr id="7" name="Text Placeholder 6">
            <a:extLst>
              <a:ext uri="{FF2B5EF4-FFF2-40B4-BE49-F238E27FC236}">
                <a16:creationId xmlns:a16="http://schemas.microsoft.com/office/drawing/2014/main" id="{D81F2CA3-99CC-E22D-3177-29A545EFA305}"/>
              </a:ext>
            </a:extLst>
          </p:cNvPr>
          <p:cNvSpPr>
            <a:spLocks noGrp="1"/>
          </p:cNvSpPr>
          <p:nvPr>
            <p:ph type="body" idx="2"/>
          </p:nvPr>
        </p:nvSpPr>
        <p:spPr/>
        <p:txBody>
          <a:bodyPr/>
          <a:lstStyle/>
          <a:p>
            <a:endParaRPr lang="en-US" dirty="0"/>
          </a:p>
        </p:txBody>
      </p:sp>
    </p:spTree>
    <p:extLst>
      <p:ext uri="{BB962C8B-B14F-4D97-AF65-F5344CB8AC3E}">
        <p14:creationId xmlns:p14="http://schemas.microsoft.com/office/powerpoint/2010/main" val="1800186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fade">
                                      <p:cBhvr>
                                        <p:cTn id="13" dur="500"/>
                                        <p:tgtEl>
                                          <p:spTgt spid="4">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4">
                                            <p:txEl>
                                              <p:pRg st="3" end="3"/>
                                            </p:txEl>
                                          </p:spTgt>
                                        </p:tgtEl>
                                        <p:attrNameLst>
                                          <p:attrName>style.visibility</p:attrName>
                                        </p:attrNameLst>
                                      </p:cBhvr>
                                      <p:to>
                                        <p:strVal val="visible"/>
                                      </p:to>
                                    </p:set>
                                    <p:animEffect transition="in" filter="fade">
                                      <p:cBhvr>
                                        <p:cTn id="16" dur="500"/>
                                        <p:tgtEl>
                                          <p:spTgt spid="4">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childTnLst>
                                </p:cTn>
                              </p:par>
                              <p:par>
                                <p:cTn id="22" presetID="10" presetClass="entr" presetSubtype="0" fill="hold" nodeType="withEffect">
                                  <p:stCondLst>
                                    <p:cond delay="0"/>
                                  </p:stCondLst>
                                  <p:childTnLst>
                                    <p:set>
                                      <p:cBhvr>
                                        <p:cTn id="23" dur="1" fill="hold">
                                          <p:stCondLst>
                                            <p:cond delay="0"/>
                                          </p:stCondLst>
                                        </p:cTn>
                                        <p:tgtEl>
                                          <p:spTgt spid="5">
                                            <p:txEl>
                                              <p:pRg st="1" end="1"/>
                                            </p:txEl>
                                          </p:spTgt>
                                        </p:tgtEl>
                                        <p:attrNameLst>
                                          <p:attrName>style.visibility</p:attrName>
                                        </p:attrNameLst>
                                      </p:cBhvr>
                                      <p:to>
                                        <p:strVal val="visible"/>
                                      </p:to>
                                    </p:set>
                                    <p:animEffect transition="in" filter="fade">
                                      <p:cBhvr>
                                        <p:cTn id="24" dur="500"/>
                                        <p:tgtEl>
                                          <p:spTgt spid="5">
                                            <p:txEl>
                                              <p:pRg st="1" end="1"/>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5">
                                            <p:txEl>
                                              <p:pRg st="2" end="2"/>
                                            </p:txEl>
                                          </p:spTgt>
                                        </p:tgtEl>
                                        <p:attrNameLst>
                                          <p:attrName>style.visibility</p:attrName>
                                        </p:attrNameLst>
                                      </p:cBhvr>
                                      <p:to>
                                        <p:strVal val="visible"/>
                                      </p:to>
                                    </p:set>
                                    <p:animEffect transition="in" filter="fade">
                                      <p:cBhvr>
                                        <p:cTn id="27" dur="500"/>
                                        <p:tgtEl>
                                          <p:spTgt spid="5">
                                            <p:txEl>
                                              <p:pRg st="2" end="2"/>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5">
                                            <p:txEl>
                                              <p:pRg st="3" end="3"/>
                                            </p:txEl>
                                          </p:spTgt>
                                        </p:tgtEl>
                                        <p:attrNameLst>
                                          <p:attrName>style.visibility</p:attrName>
                                        </p:attrNameLst>
                                      </p:cBhvr>
                                      <p:to>
                                        <p:strVal val="visible"/>
                                      </p:to>
                                    </p:set>
                                    <p:animEffect transition="in" filter="fade">
                                      <p:cBhvr>
                                        <p:cTn id="30"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13"/>
          <p:cNvSpPr txBox="1">
            <a:spLocks noGrp="1"/>
          </p:cNvSpPr>
          <p:nvPr>
            <p:ph type="title"/>
          </p:nvPr>
        </p:nvSpPr>
        <p:spPr>
          <a:xfrm>
            <a:off x="457200" y="605600"/>
            <a:ext cx="5640900" cy="1082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dirty="0"/>
              <a:t>What did we learn?</a:t>
            </a:r>
            <a:endParaRPr dirty="0"/>
          </a:p>
        </p:txBody>
      </p:sp>
      <p:sp>
        <p:nvSpPr>
          <p:cNvPr id="344" name="Google Shape;344;p13"/>
          <p:cNvSpPr txBox="1">
            <a:spLocks noGrp="1"/>
          </p:cNvSpPr>
          <p:nvPr>
            <p:ph type="body" idx="2"/>
          </p:nvPr>
        </p:nvSpPr>
        <p:spPr>
          <a:xfrm>
            <a:off x="199848" y="2749353"/>
            <a:ext cx="3973856" cy="1543247"/>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US" b="1" dirty="0"/>
              <a:t>Netlify</a:t>
            </a:r>
            <a:endParaRPr dirty="0"/>
          </a:p>
          <a:p>
            <a:r>
              <a:rPr lang="en-US" sz="1600" dirty="0"/>
              <a:t>Manual Deployment</a:t>
            </a:r>
          </a:p>
          <a:p>
            <a:r>
              <a:rPr lang="en-US" sz="1600" dirty="0"/>
              <a:t>CI/CD Pipeline</a:t>
            </a:r>
          </a:p>
          <a:p>
            <a:r>
              <a:rPr lang="en-US" sz="1600" dirty="0"/>
              <a:t>Custom Domains</a:t>
            </a:r>
          </a:p>
        </p:txBody>
      </p:sp>
      <p:sp>
        <p:nvSpPr>
          <p:cNvPr id="345" name="Google Shape;345;p13"/>
          <p:cNvSpPr txBox="1">
            <a:spLocks noGrp="1"/>
          </p:cNvSpPr>
          <p:nvPr>
            <p:ph type="body" idx="1"/>
          </p:nvPr>
        </p:nvSpPr>
        <p:spPr>
          <a:xfrm>
            <a:off x="199848" y="1291655"/>
            <a:ext cx="4044008" cy="1149920"/>
          </a:xfrm>
          <a:prstGeom prst="rect">
            <a:avLst/>
          </a:prstGeom>
        </p:spPr>
        <p:txBody>
          <a:bodyPr spcFirstLastPara="1" wrap="square" lIns="0" tIns="0" rIns="0" bIns="0" anchor="t" anchorCtr="0">
            <a:noAutofit/>
          </a:bodyPr>
          <a:lstStyle/>
          <a:p>
            <a:pPr marL="0" lvl="0" indent="0" algn="l" rtl="0">
              <a:spcBef>
                <a:spcPts val="600"/>
              </a:spcBef>
              <a:spcAft>
                <a:spcPts val="0"/>
              </a:spcAft>
              <a:buClr>
                <a:schemeClr val="dk1"/>
              </a:buClr>
              <a:buSzPts val="1100"/>
              <a:buFont typeface="Arial"/>
              <a:buNone/>
            </a:pPr>
            <a:r>
              <a:rPr lang="en-US" b="1" dirty="0"/>
              <a:t>GitHub</a:t>
            </a:r>
            <a:endParaRPr dirty="0"/>
          </a:p>
          <a:p>
            <a:r>
              <a:rPr lang="en-US" sz="1600" dirty="0"/>
              <a:t>Git and commits</a:t>
            </a:r>
          </a:p>
          <a:p>
            <a:r>
              <a:rPr lang="en-US" sz="1600" dirty="0"/>
              <a:t>Manage code versions</a:t>
            </a:r>
          </a:p>
        </p:txBody>
      </p:sp>
      <p:sp>
        <p:nvSpPr>
          <p:cNvPr id="347" name="Google Shape;347;p13"/>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53</a:t>
            </a:fld>
            <a:endParaRPr/>
          </a:p>
        </p:txBody>
      </p:sp>
      <p:grpSp>
        <p:nvGrpSpPr>
          <p:cNvPr id="348" name="Google Shape;348;p13"/>
          <p:cNvGrpSpPr/>
          <p:nvPr/>
        </p:nvGrpSpPr>
        <p:grpSpPr>
          <a:xfrm>
            <a:off x="6056647" y="380988"/>
            <a:ext cx="2706354" cy="1604434"/>
            <a:chOff x="6986665" y="3298709"/>
            <a:chExt cx="1817809" cy="1077669"/>
          </a:xfrm>
        </p:grpSpPr>
        <p:sp>
          <p:nvSpPr>
            <p:cNvPr id="349" name="Google Shape;349;p13"/>
            <p:cNvSpPr/>
            <p:nvPr/>
          </p:nvSpPr>
          <p:spPr>
            <a:xfrm>
              <a:off x="6986665" y="3342725"/>
              <a:ext cx="1790318" cy="1033653"/>
            </a:xfrm>
            <a:custGeom>
              <a:avLst/>
              <a:gdLst/>
              <a:ahLst/>
              <a:cxnLst/>
              <a:rect l="l" t="t" r="r" b="b"/>
              <a:pathLst>
                <a:path w="2237898" h="1292066" extrusionOk="0">
                  <a:moveTo>
                    <a:pt x="942784" y="1292066"/>
                  </a:moveTo>
                  <a:lnTo>
                    <a:pt x="0" y="747713"/>
                  </a:lnTo>
                  <a:lnTo>
                    <a:pt x="1295114" y="0"/>
                  </a:lnTo>
                  <a:lnTo>
                    <a:pt x="2237899" y="544259"/>
                  </a:lnTo>
                  <a:lnTo>
                    <a:pt x="942784" y="1292066"/>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0" name="Google Shape;350;p13"/>
            <p:cNvSpPr/>
            <p:nvPr/>
          </p:nvSpPr>
          <p:spPr>
            <a:xfrm>
              <a:off x="7014156" y="3327342"/>
              <a:ext cx="1790318" cy="1033653"/>
            </a:xfrm>
            <a:custGeom>
              <a:avLst/>
              <a:gdLst/>
              <a:ahLst/>
              <a:cxnLst/>
              <a:rect l="l" t="t" r="r" b="b"/>
              <a:pathLst>
                <a:path w="2237898" h="1292066" extrusionOk="0">
                  <a:moveTo>
                    <a:pt x="2206847" y="526447"/>
                  </a:moveTo>
                  <a:lnTo>
                    <a:pt x="1295210" y="0"/>
                  </a:lnTo>
                  <a:lnTo>
                    <a:pt x="31052" y="729901"/>
                  </a:lnTo>
                  <a:lnTo>
                    <a:pt x="0" y="711994"/>
                  </a:lnTo>
                  <a:lnTo>
                    <a:pt x="0" y="747808"/>
                  </a:lnTo>
                  <a:lnTo>
                    <a:pt x="942785" y="1292066"/>
                  </a:lnTo>
                  <a:lnTo>
                    <a:pt x="2237899" y="544354"/>
                  </a:lnTo>
                  <a:lnTo>
                    <a:pt x="2237899" y="508540"/>
                  </a:lnTo>
                  <a:lnTo>
                    <a:pt x="2206847" y="526447"/>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1" name="Google Shape;351;p13"/>
            <p:cNvSpPr/>
            <p:nvPr/>
          </p:nvSpPr>
          <p:spPr>
            <a:xfrm>
              <a:off x="7014156" y="3298709"/>
              <a:ext cx="1790318" cy="1033653"/>
            </a:xfrm>
            <a:custGeom>
              <a:avLst/>
              <a:gdLst/>
              <a:ahLst/>
              <a:cxnLst/>
              <a:rect l="l" t="t" r="r" b="b"/>
              <a:pathLst>
                <a:path w="2237898" h="1292066" extrusionOk="0">
                  <a:moveTo>
                    <a:pt x="942785" y="1292066"/>
                  </a:moveTo>
                  <a:lnTo>
                    <a:pt x="0" y="747808"/>
                  </a:lnTo>
                  <a:lnTo>
                    <a:pt x="1295210" y="0"/>
                  </a:lnTo>
                  <a:lnTo>
                    <a:pt x="2237899" y="544354"/>
                  </a:lnTo>
                  <a:lnTo>
                    <a:pt x="942785" y="1292066"/>
                  </a:lnTo>
                  <a:close/>
                </a:path>
              </a:pathLst>
            </a:custGeom>
            <a:solidFill>
              <a:srgbClr val="FAFB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2" name="Google Shape;352;p13"/>
            <p:cNvSpPr/>
            <p:nvPr/>
          </p:nvSpPr>
          <p:spPr>
            <a:xfrm>
              <a:off x="7976493" y="3396565"/>
              <a:ext cx="664692" cy="383742"/>
            </a:xfrm>
            <a:custGeom>
              <a:avLst/>
              <a:gdLst/>
              <a:ahLst/>
              <a:cxnLst/>
              <a:rect l="l" t="t" r="r" b="b"/>
              <a:pathLst>
                <a:path w="830865" h="479678" extrusionOk="0">
                  <a:moveTo>
                    <a:pt x="755904" y="479679"/>
                  </a:moveTo>
                  <a:lnTo>
                    <a:pt x="0" y="43243"/>
                  </a:lnTo>
                  <a:lnTo>
                    <a:pt x="74867" y="0"/>
                  </a:lnTo>
                  <a:lnTo>
                    <a:pt x="830866" y="436436"/>
                  </a:lnTo>
                  <a:lnTo>
                    <a:pt x="755904" y="47967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3" name="Google Shape;353;p13"/>
            <p:cNvSpPr/>
            <p:nvPr/>
          </p:nvSpPr>
          <p:spPr>
            <a:xfrm>
              <a:off x="7912754" y="3450709"/>
              <a:ext cx="634670" cy="366446"/>
            </a:xfrm>
            <a:custGeom>
              <a:avLst/>
              <a:gdLst/>
              <a:ahLst/>
              <a:cxnLst/>
              <a:rect l="l" t="t" r="r" b="b"/>
              <a:pathLst>
                <a:path w="793337" h="458057" extrusionOk="0">
                  <a:moveTo>
                    <a:pt x="755904" y="458057"/>
                  </a:moveTo>
                  <a:lnTo>
                    <a:pt x="0" y="21622"/>
                  </a:lnTo>
                  <a:lnTo>
                    <a:pt x="37433" y="0"/>
                  </a:lnTo>
                  <a:lnTo>
                    <a:pt x="793337" y="436436"/>
                  </a:lnTo>
                  <a:lnTo>
                    <a:pt x="755904" y="458057"/>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4" name="Google Shape;354;p13"/>
            <p:cNvSpPr/>
            <p:nvPr/>
          </p:nvSpPr>
          <p:spPr>
            <a:xfrm>
              <a:off x="7863331" y="3479190"/>
              <a:ext cx="634670" cy="366446"/>
            </a:xfrm>
            <a:custGeom>
              <a:avLst/>
              <a:gdLst/>
              <a:ahLst/>
              <a:cxnLst/>
              <a:rect l="l" t="t" r="r" b="b"/>
              <a:pathLst>
                <a:path w="793337" h="458057" extrusionOk="0">
                  <a:moveTo>
                    <a:pt x="755904" y="458057"/>
                  </a:moveTo>
                  <a:lnTo>
                    <a:pt x="0" y="21622"/>
                  </a:lnTo>
                  <a:lnTo>
                    <a:pt x="37433" y="0"/>
                  </a:lnTo>
                  <a:lnTo>
                    <a:pt x="793337" y="436435"/>
                  </a:lnTo>
                  <a:lnTo>
                    <a:pt x="755904" y="458057"/>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5" name="Google Shape;355;p13"/>
            <p:cNvSpPr/>
            <p:nvPr/>
          </p:nvSpPr>
          <p:spPr>
            <a:xfrm>
              <a:off x="7813984" y="3507747"/>
              <a:ext cx="634670" cy="366446"/>
            </a:xfrm>
            <a:custGeom>
              <a:avLst/>
              <a:gdLst/>
              <a:ahLst/>
              <a:cxnLst/>
              <a:rect l="l" t="t" r="r" b="b"/>
              <a:pathLst>
                <a:path w="793337" h="458057" extrusionOk="0">
                  <a:moveTo>
                    <a:pt x="755904" y="458057"/>
                  </a:moveTo>
                  <a:lnTo>
                    <a:pt x="0" y="21622"/>
                  </a:lnTo>
                  <a:lnTo>
                    <a:pt x="37433" y="0"/>
                  </a:lnTo>
                  <a:lnTo>
                    <a:pt x="793337" y="436435"/>
                  </a:lnTo>
                  <a:lnTo>
                    <a:pt x="755904" y="458057"/>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6" name="Google Shape;356;p13"/>
            <p:cNvSpPr/>
            <p:nvPr/>
          </p:nvSpPr>
          <p:spPr>
            <a:xfrm>
              <a:off x="7451727" y="3699575"/>
              <a:ext cx="664616" cy="383743"/>
            </a:xfrm>
            <a:custGeom>
              <a:avLst/>
              <a:gdLst/>
              <a:ahLst/>
              <a:cxnLst/>
              <a:rect l="l" t="t" r="r" b="b"/>
              <a:pathLst>
                <a:path w="830770" h="479679" extrusionOk="0">
                  <a:moveTo>
                    <a:pt x="756000" y="479679"/>
                  </a:moveTo>
                  <a:lnTo>
                    <a:pt x="0" y="43244"/>
                  </a:lnTo>
                  <a:lnTo>
                    <a:pt x="74962" y="0"/>
                  </a:lnTo>
                  <a:lnTo>
                    <a:pt x="830771" y="436436"/>
                  </a:lnTo>
                  <a:lnTo>
                    <a:pt x="756000" y="47967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7" name="Google Shape;357;p13"/>
            <p:cNvSpPr/>
            <p:nvPr/>
          </p:nvSpPr>
          <p:spPr>
            <a:xfrm>
              <a:off x="7387988" y="3753643"/>
              <a:ext cx="593293" cy="342595"/>
            </a:xfrm>
            <a:custGeom>
              <a:avLst/>
              <a:gdLst/>
              <a:ahLst/>
              <a:cxnLst/>
              <a:rect l="l" t="t" r="r" b="b"/>
              <a:pathLst>
                <a:path w="741616" h="428244" extrusionOk="0">
                  <a:moveTo>
                    <a:pt x="704184" y="428244"/>
                  </a:moveTo>
                  <a:lnTo>
                    <a:pt x="0" y="21622"/>
                  </a:lnTo>
                  <a:lnTo>
                    <a:pt x="37433" y="0"/>
                  </a:lnTo>
                  <a:lnTo>
                    <a:pt x="741617" y="406622"/>
                  </a:lnTo>
                  <a:lnTo>
                    <a:pt x="704184" y="428244"/>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8" name="Google Shape;358;p13"/>
            <p:cNvSpPr/>
            <p:nvPr/>
          </p:nvSpPr>
          <p:spPr>
            <a:xfrm>
              <a:off x="7338565" y="3782200"/>
              <a:ext cx="582091" cy="336042"/>
            </a:xfrm>
            <a:custGeom>
              <a:avLst/>
              <a:gdLst/>
              <a:ahLst/>
              <a:cxnLst/>
              <a:rect l="l" t="t" r="r" b="b"/>
              <a:pathLst>
                <a:path w="727614" h="420052" extrusionOk="0">
                  <a:moveTo>
                    <a:pt x="690181" y="420053"/>
                  </a:moveTo>
                  <a:lnTo>
                    <a:pt x="0" y="21622"/>
                  </a:lnTo>
                  <a:lnTo>
                    <a:pt x="37433" y="0"/>
                  </a:lnTo>
                  <a:lnTo>
                    <a:pt x="727615" y="398431"/>
                  </a:lnTo>
                  <a:lnTo>
                    <a:pt x="690181" y="420053"/>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9" name="Google Shape;359;p13"/>
            <p:cNvSpPr/>
            <p:nvPr/>
          </p:nvSpPr>
          <p:spPr>
            <a:xfrm>
              <a:off x="7289218" y="3810681"/>
              <a:ext cx="496671" cy="286816"/>
            </a:xfrm>
            <a:custGeom>
              <a:avLst/>
              <a:gdLst/>
              <a:ahLst/>
              <a:cxnLst/>
              <a:rect l="l" t="t" r="r" b="b"/>
              <a:pathLst>
                <a:path w="620839" h="358520" extrusionOk="0">
                  <a:moveTo>
                    <a:pt x="583406" y="358521"/>
                  </a:moveTo>
                  <a:lnTo>
                    <a:pt x="0" y="21622"/>
                  </a:lnTo>
                  <a:lnTo>
                    <a:pt x="37433" y="0"/>
                  </a:lnTo>
                  <a:lnTo>
                    <a:pt x="620840" y="336899"/>
                  </a:lnTo>
                  <a:lnTo>
                    <a:pt x="583406" y="358521"/>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0" name="Google Shape;360;p13"/>
            <p:cNvSpPr/>
            <p:nvPr/>
          </p:nvSpPr>
          <p:spPr>
            <a:xfrm>
              <a:off x="7582329" y="3561435"/>
              <a:ext cx="337413" cy="194766"/>
            </a:xfrm>
            <a:custGeom>
              <a:avLst/>
              <a:gdLst/>
              <a:ahLst/>
              <a:cxnLst/>
              <a:rect l="l" t="t" r="r" b="b"/>
              <a:pathLst>
                <a:path w="421766" h="243458" extrusionOk="0">
                  <a:moveTo>
                    <a:pt x="210883" y="243459"/>
                  </a:moveTo>
                  <a:lnTo>
                    <a:pt x="0" y="121729"/>
                  </a:lnTo>
                  <a:lnTo>
                    <a:pt x="210883" y="0"/>
                  </a:lnTo>
                  <a:lnTo>
                    <a:pt x="421767" y="121729"/>
                  </a:lnTo>
                  <a:lnTo>
                    <a:pt x="210883" y="24345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1" name="Google Shape;361;p13"/>
            <p:cNvSpPr/>
            <p:nvPr/>
          </p:nvSpPr>
          <p:spPr>
            <a:xfrm>
              <a:off x="7800200" y="3687162"/>
              <a:ext cx="337413" cy="194843"/>
            </a:xfrm>
            <a:custGeom>
              <a:avLst/>
              <a:gdLst/>
              <a:ahLst/>
              <a:cxnLst/>
              <a:rect l="l" t="t" r="r" b="b"/>
              <a:pathLst>
                <a:path w="421766" h="243554" extrusionOk="0">
                  <a:moveTo>
                    <a:pt x="210884" y="243554"/>
                  </a:moveTo>
                  <a:lnTo>
                    <a:pt x="0" y="121825"/>
                  </a:lnTo>
                  <a:lnTo>
                    <a:pt x="210884" y="0"/>
                  </a:lnTo>
                  <a:lnTo>
                    <a:pt x="421767" y="121825"/>
                  </a:lnTo>
                  <a:lnTo>
                    <a:pt x="210884" y="243554"/>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2" name="Google Shape;362;p13"/>
            <p:cNvSpPr/>
            <p:nvPr/>
          </p:nvSpPr>
          <p:spPr>
            <a:xfrm>
              <a:off x="8018073" y="3812966"/>
              <a:ext cx="337413" cy="194843"/>
            </a:xfrm>
            <a:custGeom>
              <a:avLst/>
              <a:gdLst/>
              <a:ahLst/>
              <a:cxnLst/>
              <a:rect l="l" t="t" r="r" b="b"/>
              <a:pathLst>
                <a:path w="421766" h="243554" extrusionOk="0">
                  <a:moveTo>
                    <a:pt x="210883" y="243554"/>
                  </a:moveTo>
                  <a:lnTo>
                    <a:pt x="0" y="121729"/>
                  </a:lnTo>
                  <a:lnTo>
                    <a:pt x="210883" y="0"/>
                  </a:lnTo>
                  <a:lnTo>
                    <a:pt x="421767" y="121825"/>
                  </a:lnTo>
                  <a:lnTo>
                    <a:pt x="210883" y="243554"/>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3" name="Google Shape;363;p13"/>
            <p:cNvSpPr/>
            <p:nvPr/>
          </p:nvSpPr>
          <p:spPr>
            <a:xfrm>
              <a:off x="7794459" y="3551002"/>
              <a:ext cx="540846" cy="312343"/>
            </a:xfrm>
            <a:custGeom>
              <a:avLst/>
              <a:gdLst/>
              <a:ahLst/>
              <a:cxnLst/>
              <a:rect l="l" t="t" r="r" b="b"/>
              <a:pathLst>
                <a:path w="676058" h="390429" extrusionOk="0">
                  <a:moveTo>
                    <a:pt x="625735" y="92488"/>
                  </a:moveTo>
                  <a:cubicBezTo>
                    <a:pt x="610904" y="78943"/>
                    <a:pt x="594607" y="67094"/>
                    <a:pt x="577157" y="57150"/>
                  </a:cubicBezTo>
                  <a:cubicBezTo>
                    <a:pt x="445236" y="-19050"/>
                    <a:pt x="230733" y="-19050"/>
                    <a:pt x="98907" y="57150"/>
                  </a:cubicBezTo>
                  <a:cubicBezTo>
                    <a:pt x="78543" y="68666"/>
                    <a:pt x="59826" y="82896"/>
                    <a:pt x="43281" y="99441"/>
                  </a:cubicBezTo>
                  <a:cubicBezTo>
                    <a:pt x="-29204" y="173831"/>
                    <a:pt x="-10630" y="270034"/>
                    <a:pt x="98907" y="333280"/>
                  </a:cubicBezTo>
                  <a:cubicBezTo>
                    <a:pt x="230733" y="409480"/>
                    <a:pt x="445331" y="409480"/>
                    <a:pt x="577157" y="333280"/>
                  </a:cubicBezTo>
                  <a:cubicBezTo>
                    <a:pt x="690124" y="268033"/>
                    <a:pt x="706316" y="167735"/>
                    <a:pt x="625735" y="92488"/>
                  </a:cubicBezTo>
                  <a:close/>
                  <a:moveTo>
                    <a:pt x="535152" y="308610"/>
                  </a:moveTo>
                  <a:cubicBezTo>
                    <a:pt x="426472" y="371380"/>
                    <a:pt x="249402" y="371380"/>
                    <a:pt x="141008" y="308610"/>
                  </a:cubicBezTo>
                  <a:cubicBezTo>
                    <a:pt x="64808" y="264605"/>
                    <a:pt x="41948" y="201168"/>
                    <a:pt x="72713" y="145542"/>
                  </a:cubicBezTo>
                  <a:cubicBezTo>
                    <a:pt x="89277" y="118310"/>
                    <a:pt x="112871" y="96031"/>
                    <a:pt x="141008" y="81058"/>
                  </a:cubicBezTo>
                  <a:cubicBezTo>
                    <a:pt x="249688" y="18383"/>
                    <a:pt x="426758" y="18383"/>
                    <a:pt x="535152" y="81058"/>
                  </a:cubicBezTo>
                  <a:cubicBezTo>
                    <a:pt x="563260" y="96002"/>
                    <a:pt x="586797" y="118291"/>
                    <a:pt x="603256" y="145542"/>
                  </a:cubicBezTo>
                  <a:lnTo>
                    <a:pt x="603256" y="145542"/>
                  </a:lnTo>
                  <a:cubicBezTo>
                    <a:pt x="634117" y="201549"/>
                    <a:pt x="611352" y="264890"/>
                    <a:pt x="535152" y="30861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4" name="Google Shape;364;p13"/>
            <p:cNvSpPr/>
            <p:nvPr/>
          </p:nvSpPr>
          <p:spPr>
            <a:xfrm>
              <a:off x="7824798" y="3491907"/>
              <a:ext cx="470058" cy="181410"/>
            </a:xfrm>
            <a:custGeom>
              <a:avLst/>
              <a:gdLst/>
              <a:ahLst/>
              <a:cxnLst/>
              <a:rect l="l" t="t" r="r" b="b"/>
              <a:pathLst>
                <a:path w="587572" h="226763" extrusionOk="0">
                  <a:moveTo>
                    <a:pt x="565309" y="219837"/>
                  </a:moveTo>
                  <a:lnTo>
                    <a:pt x="565309" y="219837"/>
                  </a:lnTo>
                  <a:cubicBezTo>
                    <a:pt x="548849" y="192586"/>
                    <a:pt x="525313" y="170297"/>
                    <a:pt x="497205" y="155353"/>
                  </a:cubicBezTo>
                  <a:cubicBezTo>
                    <a:pt x="388525" y="92678"/>
                    <a:pt x="211455" y="92678"/>
                    <a:pt x="103061" y="155353"/>
                  </a:cubicBezTo>
                  <a:cubicBezTo>
                    <a:pt x="74924" y="170326"/>
                    <a:pt x="51330" y="192605"/>
                    <a:pt x="34766" y="219837"/>
                  </a:cubicBezTo>
                  <a:lnTo>
                    <a:pt x="5334" y="172974"/>
                  </a:lnTo>
                  <a:lnTo>
                    <a:pt x="0" y="164497"/>
                  </a:lnTo>
                  <a:lnTo>
                    <a:pt x="38100" y="73533"/>
                  </a:lnTo>
                  <a:lnTo>
                    <a:pt x="170402" y="0"/>
                  </a:lnTo>
                  <a:lnTo>
                    <a:pt x="416719" y="4286"/>
                  </a:lnTo>
                  <a:lnTo>
                    <a:pt x="584073" y="103537"/>
                  </a:lnTo>
                  <a:cubicBezTo>
                    <a:pt x="584073" y="103537"/>
                    <a:pt x="587121" y="134969"/>
                    <a:pt x="587502" y="166021"/>
                  </a:cubicBezTo>
                  <a:cubicBezTo>
                    <a:pt x="588169" y="204883"/>
                    <a:pt x="584359" y="242697"/>
                    <a:pt x="565309" y="219837"/>
                  </a:cubicBezTo>
                  <a:close/>
                </a:path>
              </a:pathLst>
            </a:custGeom>
            <a:solidFill>
              <a:srgbClr val="A1A5B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5" name="Google Shape;365;p13"/>
            <p:cNvSpPr/>
            <p:nvPr/>
          </p:nvSpPr>
          <p:spPr>
            <a:xfrm>
              <a:off x="7794490" y="3623727"/>
              <a:ext cx="41071" cy="82677"/>
            </a:xfrm>
            <a:custGeom>
              <a:avLst/>
              <a:gdLst/>
              <a:ahLst/>
              <a:cxnLst/>
              <a:rect l="l" t="t" r="r" b="b"/>
              <a:pathLst>
                <a:path w="51339" h="103346" extrusionOk="0">
                  <a:moveTo>
                    <a:pt x="0" y="103346"/>
                  </a:moveTo>
                  <a:lnTo>
                    <a:pt x="95" y="0"/>
                  </a:lnTo>
                  <a:lnTo>
                    <a:pt x="51340" y="86773"/>
                  </a:lnTo>
                  <a:lnTo>
                    <a:pt x="0" y="103346"/>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6" name="Google Shape;366;p13"/>
            <p:cNvSpPr/>
            <p:nvPr/>
          </p:nvSpPr>
          <p:spPr>
            <a:xfrm>
              <a:off x="8298847" y="3624184"/>
              <a:ext cx="36118" cy="82219"/>
            </a:xfrm>
            <a:custGeom>
              <a:avLst/>
              <a:gdLst/>
              <a:ahLst/>
              <a:cxnLst/>
              <a:rect l="l" t="t" r="r" b="b"/>
              <a:pathLst>
                <a:path w="45148" h="102774" extrusionOk="0">
                  <a:moveTo>
                    <a:pt x="45148" y="102775"/>
                  </a:moveTo>
                  <a:lnTo>
                    <a:pt x="45148" y="0"/>
                  </a:lnTo>
                  <a:lnTo>
                    <a:pt x="0" y="51149"/>
                  </a:lnTo>
                  <a:lnTo>
                    <a:pt x="45148" y="102775"/>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7" name="Google Shape;367;p13"/>
            <p:cNvSpPr/>
            <p:nvPr/>
          </p:nvSpPr>
          <p:spPr>
            <a:xfrm>
              <a:off x="7842237" y="3535238"/>
              <a:ext cx="450190" cy="259842"/>
            </a:xfrm>
            <a:custGeom>
              <a:avLst/>
              <a:gdLst/>
              <a:ahLst/>
              <a:cxnLst/>
              <a:rect l="l" t="t" r="r" b="b"/>
              <a:pathLst>
                <a:path w="562737" h="324802" extrusionOk="0">
                  <a:moveTo>
                    <a:pt x="562737" y="162401"/>
                  </a:moveTo>
                  <a:cubicBezTo>
                    <a:pt x="562737" y="252093"/>
                    <a:pt x="436764" y="324802"/>
                    <a:pt x="281368" y="324802"/>
                  </a:cubicBezTo>
                  <a:cubicBezTo>
                    <a:pt x="125973" y="324802"/>
                    <a:pt x="0" y="252093"/>
                    <a:pt x="0" y="162401"/>
                  </a:cubicBezTo>
                  <a:cubicBezTo>
                    <a:pt x="0" y="72710"/>
                    <a:pt x="125973" y="0"/>
                    <a:pt x="281368" y="0"/>
                  </a:cubicBezTo>
                  <a:cubicBezTo>
                    <a:pt x="436764" y="0"/>
                    <a:pt x="562737" y="72710"/>
                    <a:pt x="562737" y="162401"/>
                  </a:cubicBezTo>
                  <a:close/>
                </a:path>
              </a:pathLst>
            </a:custGeom>
            <a:solidFill>
              <a:srgbClr val="3E7E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8" name="Google Shape;368;p13"/>
            <p:cNvSpPr/>
            <p:nvPr/>
          </p:nvSpPr>
          <p:spPr>
            <a:xfrm>
              <a:off x="7815050" y="3673683"/>
              <a:ext cx="491790" cy="176435"/>
            </a:xfrm>
            <a:custGeom>
              <a:avLst/>
              <a:gdLst/>
              <a:ahLst/>
              <a:cxnLst/>
              <a:rect l="l" t="t" r="r" b="b"/>
              <a:pathLst>
                <a:path w="614737" h="220544" extrusionOk="0">
                  <a:moveTo>
                    <a:pt x="0" y="58293"/>
                  </a:moveTo>
                  <a:cubicBezTo>
                    <a:pt x="0" y="58293"/>
                    <a:pt x="43339" y="228981"/>
                    <a:pt x="366522" y="220218"/>
                  </a:cubicBezTo>
                  <a:cubicBezTo>
                    <a:pt x="590836" y="220218"/>
                    <a:pt x="619506" y="27432"/>
                    <a:pt x="614172" y="0"/>
                  </a:cubicBezTo>
                  <a:cubicBezTo>
                    <a:pt x="567595" y="64189"/>
                    <a:pt x="495062" y="104556"/>
                    <a:pt x="415957" y="110300"/>
                  </a:cubicBezTo>
                  <a:cubicBezTo>
                    <a:pt x="279463" y="122206"/>
                    <a:pt x="178689" y="120682"/>
                    <a:pt x="124778" y="94583"/>
                  </a:cubicBezTo>
                  <a:cubicBezTo>
                    <a:pt x="70866" y="68485"/>
                    <a:pt x="95" y="0"/>
                    <a:pt x="95" y="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9" name="Google Shape;369;p13"/>
            <p:cNvSpPr/>
            <p:nvPr/>
          </p:nvSpPr>
          <p:spPr>
            <a:xfrm>
              <a:off x="7794490" y="3472184"/>
              <a:ext cx="540791" cy="312391"/>
            </a:xfrm>
            <a:custGeom>
              <a:avLst/>
              <a:gdLst/>
              <a:ahLst/>
              <a:cxnLst/>
              <a:rect l="l" t="t" r="r" b="b"/>
              <a:pathLst>
                <a:path w="675989" h="390489" extrusionOk="0">
                  <a:moveTo>
                    <a:pt x="98869" y="333375"/>
                  </a:moveTo>
                  <a:cubicBezTo>
                    <a:pt x="-32956" y="257175"/>
                    <a:pt x="-32956" y="133350"/>
                    <a:pt x="98869" y="57150"/>
                  </a:cubicBezTo>
                  <a:cubicBezTo>
                    <a:pt x="230695" y="-19050"/>
                    <a:pt x="445294" y="-19050"/>
                    <a:pt x="577120" y="57150"/>
                  </a:cubicBezTo>
                  <a:cubicBezTo>
                    <a:pt x="708946" y="133350"/>
                    <a:pt x="708946" y="257175"/>
                    <a:pt x="577120" y="333375"/>
                  </a:cubicBezTo>
                  <a:cubicBezTo>
                    <a:pt x="445294" y="409575"/>
                    <a:pt x="230695" y="409480"/>
                    <a:pt x="98869" y="333375"/>
                  </a:cubicBezTo>
                  <a:close/>
                  <a:moveTo>
                    <a:pt x="535019" y="81534"/>
                  </a:moveTo>
                  <a:cubicBezTo>
                    <a:pt x="426339" y="18860"/>
                    <a:pt x="249269" y="18764"/>
                    <a:pt x="140970" y="81534"/>
                  </a:cubicBezTo>
                  <a:cubicBezTo>
                    <a:pt x="32671" y="144304"/>
                    <a:pt x="32290" y="246316"/>
                    <a:pt x="140970" y="309086"/>
                  </a:cubicBezTo>
                  <a:cubicBezTo>
                    <a:pt x="249650" y="371856"/>
                    <a:pt x="426720" y="371856"/>
                    <a:pt x="535019" y="309086"/>
                  </a:cubicBezTo>
                  <a:cubicBezTo>
                    <a:pt x="643319" y="246316"/>
                    <a:pt x="644176" y="144304"/>
                    <a:pt x="535019" y="81534"/>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0" name="Google Shape;370;p13"/>
            <p:cNvSpPr/>
            <p:nvPr/>
          </p:nvSpPr>
          <p:spPr>
            <a:xfrm rot="-1800688">
              <a:off x="7461681" y="3958751"/>
              <a:ext cx="59415" cy="102834"/>
            </a:xfrm>
            <a:custGeom>
              <a:avLst/>
              <a:gdLst/>
              <a:ahLst/>
              <a:cxnLst/>
              <a:rect l="l" t="t" r="r" b="b"/>
              <a:pathLst>
                <a:path w="74294" h="128587" extrusionOk="0">
                  <a:moveTo>
                    <a:pt x="74295" y="64294"/>
                  </a:moveTo>
                  <a:cubicBezTo>
                    <a:pt x="74295" y="99802"/>
                    <a:pt x="57663" y="128588"/>
                    <a:pt x="37148" y="128588"/>
                  </a:cubicBezTo>
                  <a:cubicBezTo>
                    <a:pt x="16632" y="128588"/>
                    <a:pt x="0" y="99802"/>
                    <a:pt x="0" y="64294"/>
                  </a:cubicBezTo>
                  <a:cubicBezTo>
                    <a:pt x="0" y="28785"/>
                    <a:pt x="16632" y="0"/>
                    <a:pt x="37148" y="0"/>
                  </a:cubicBezTo>
                  <a:cubicBezTo>
                    <a:pt x="57663" y="0"/>
                    <a:pt x="74295" y="28785"/>
                    <a:pt x="74295" y="64294"/>
                  </a:cubicBez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1" name="Google Shape;371;p13"/>
            <p:cNvSpPr/>
            <p:nvPr/>
          </p:nvSpPr>
          <p:spPr>
            <a:xfrm>
              <a:off x="7752377" y="3752957"/>
              <a:ext cx="148970" cy="86030"/>
            </a:xfrm>
            <a:custGeom>
              <a:avLst/>
              <a:gdLst/>
              <a:ahLst/>
              <a:cxnLst/>
              <a:rect l="l" t="t" r="r" b="b"/>
              <a:pathLst>
                <a:path w="186213" h="107537" extrusionOk="0">
                  <a:moveTo>
                    <a:pt x="186214" y="25337"/>
                  </a:moveTo>
                  <a:lnTo>
                    <a:pt x="43910" y="107537"/>
                  </a:lnTo>
                  <a:lnTo>
                    <a:pt x="0" y="82105"/>
                  </a:lnTo>
                  <a:lnTo>
                    <a:pt x="142304" y="0"/>
                  </a:lnTo>
                  <a:lnTo>
                    <a:pt x="186214" y="25337"/>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2" name="Google Shape;372;p13"/>
            <p:cNvSpPr/>
            <p:nvPr/>
          </p:nvSpPr>
          <p:spPr>
            <a:xfrm>
              <a:off x="7787483" y="3773138"/>
              <a:ext cx="113842" cy="106298"/>
            </a:xfrm>
            <a:custGeom>
              <a:avLst/>
              <a:gdLst/>
              <a:ahLst/>
              <a:cxnLst/>
              <a:rect l="l" t="t" r="r" b="b"/>
              <a:pathLst>
                <a:path w="142303" h="132873" extrusionOk="0">
                  <a:moveTo>
                    <a:pt x="142304" y="50768"/>
                  </a:moveTo>
                  <a:lnTo>
                    <a:pt x="0" y="132874"/>
                  </a:lnTo>
                  <a:lnTo>
                    <a:pt x="0" y="82201"/>
                  </a:lnTo>
                  <a:lnTo>
                    <a:pt x="142304" y="0"/>
                  </a:lnTo>
                  <a:lnTo>
                    <a:pt x="142304" y="50768"/>
                  </a:lnTo>
                  <a:close/>
                </a:path>
              </a:pathLst>
            </a:custGeom>
            <a:solidFill>
              <a:srgbClr val="A1A5B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3" name="Google Shape;373;p13"/>
            <p:cNvSpPr/>
            <p:nvPr/>
          </p:nvSpPr>
          <p:spPr>
            <a:xfrm>
              <a:off x="7465892" y="3799784"/>
              <a:ext cx="345033" cy="254286"/>
            </a:xfrm>
            <a:custGeom>
              <a:avLst/>
              <a:gdLst/>
              <a:ahLst/>
              <a:cxnLst/>
              <a:rect l="l" t="t" r="r" b="b"/>
              <a:pathLst>
                <a:path w="431291" h="317858" extrusionOk="0">
                  <a:moveTo>
                    <a:pt x="431292" y="84877"/>
                  </a:moveTo>
                  <a:cubicBezTo>
                    <a:pt x="429558" y="52883"/>
                    <a:pt x="412680" y="23631"/>
                    <a:pt x="385858" y="6106"/>
                  </a:cubicBezTo>
                  <a:cubicBezTo>
                    <a:pt x="376637" y="-562"/>
                    <a:pt x="364579" y="-1867"/>
                    <a:pt x="354139" y="2676"/>
                  </a:cubicBezTo>
                  <a:lnTo>
                    <a:pt x="354139" y="2676"/>
                  </a:lnTo>
                  <a:lnTo>
                    <a:pt x="0" y="206988"/>
                  </a:lnTo>
                  <a:lnTo>
                    <a:pt x="64579" y="317859"/>
                  </a:lnTo>
                  <a:lnTo>
                    <a:pt x="414338" y="115929"/>
                  </a:lnTo>
                  <a:cubicBezTo>
                    <a:pt x="424720" y="112214"/>
                    <a:pt x="431292" y="101356"/>
                    <a:pt x="431292" y="8487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4" name="Google Shape;374;p13"/>
            <p:cNvSpPr/>
            <p:nvPr/>
          </p:nvSpPr>
          <p:spPr>
            <a:xfrm rot="-1800688">
              <a:off x="7461681" y="3958751"/>
              <a:ext cx="59415" cy="102834"/>
            </a:xfrm>
            <a:custGeom>
              <a:avLst/>
              <a:gdLst/>
              <a:ahLst/>
              <a:cxnLst/>
              <a:rect l="l" t="t" r="r" b="b"/>
              <a:pathLst>
                <a:path w="74294" h="128587" extrusionOk="0">
                  <a:moveTo>
                    <a:pt x="74295" y="64294"/>
                  </a:moveTo>
                  <a:cubicBezTo>
                    <a:pt x="74295" y="99802"/>
                    <a:pt x="57663" y="128588"/>
                    <a:pt x="37148" y="128588"/>
                  </a:cubicBezTo>
                  <a:cubicBezTo>
                    <a:pt x="16632" y="128588"/>
                    <a:pt x="0" y="99802"/>
                    <a:pt x="0" y="64294"/>
                  </a:cubicBezTo>
                  <a:cubicBezTo>
                    <a:pt x="0" y="28785"/>
                    <a:pt x="16632" y="0"/>
                    <a:pt x="37148" y="0"/>
                  </a:cubicBezTo>
                  <a:cubicBezTo>
                    <a:pt x="57663" y="0"/>
                    <a:pt x="74295" y="28785"/>
                    <a:pt x="74295" y="6429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1924247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45">
                                            <p:txEl>
                                              <p:pRg st="0" end="0"/>
                                            </p:txEl>
                                          </p:spTgt>
                                        </p:tgtEl>
                                        <p:attrNameLst>
                                          <p:attrName>style.visibility</p:attrName>
                                        </p:attrNameLst>
                                      </p:cBhvr>
                                      <p:to>
                                        <p:strVal val="visible"/>
                                      </p:to>
                                    </p:set>
                                    <p:animEffect transition="in" filter="fade">
                                      <p:cBhvr>
                                        <p:cTn id="7" dur="500"/>
                                        <p:tgtEl>
                                          <p:spTgt spid="345">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45">
                                            <p:txEl>
                                              <p:pRg st="1" end="1"/>
                                            </p:txEl>
                                          </p:spTgt>
                                        </p:tgtEl>
                                        <p:attrNameLst>
                                          <p:attrName>style.visibility</p:attrName>
                                        </p:attrNameLst>
                                      </p:cBhvr>
                                      <p:to>
                                        <p:strVal val="visible"/>
                                      </p:to>
                                    </p:set>
                                    <p:animEffect transition="in" filter="fade">
                                      <p:cBhvr>
                                        <p:cTn id="10" dur="500"/>
                                        <p:tgtEl>
                                          <p:spTgt spid="345">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45">
                                            <p:txEl>
                                              <p:pRg st="2" end="2"/>
                                            </p:txEl>
                                          </p:spTgt>
                                        </p:tgtEl>
                                        <p:attrNameLst>
                                          <p:attrName>style.visibility</p:attrName>
                                        </p:attrNameLst>
                                      </p:cBhvr>
                                      <p:to>
                                        <p:strVal val="visible"/>
                                      </p:to>
                                    </p:set>
                                    <p:animEffect transition="in" filter="fade">
                                      <p:cBhvr>
                                        <p:cTn id="13" dur="500"/>
                                        <p:tgtEl>
                                          <p:spTgt spid="345">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44">
                                            <p:txEl>
                                              <p:pRg st="0" end="0"/>
                                            </p:txEl>
                                          </p:spTgt>
                                        </p:tgtEl>
                                        <p:attrNameLst>
                                          <p:attrName>style.visibility</p:attrName>
                                        </p:attrNameLst>
                                      </p:cBhvr>
                                      <p:to>
                                        <p:strVal val="visible"/>
                                      </p:to>
                                    </p:set>
                                    <p:animEffect transition="in" filter="fade">
                                      <p:cBhvr>
                                        <p:cTn id="18" dur="500"/>
                                        <p:tgtEl>
                                          <p:spTgt spid="344">
                                            <p:txEl>
                                              <p:pRg st="0" end="0"/>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44">
                                            <p:txEl>
                                              <p:pRg st="1" end="1"/>
                                            </p:txEl>
                                          </p:spTgt>
                                        </p:tgtEl>
                                        <p:attrNameLst>
                                          <p:attrName>style.visibility</p:attrName>
                                        </p:attrNameLst>
                                      </p:cBhvr>
                                      <p:to>
                                        <p:strVal val="visible"/>
                                      </p:to>
                                    </p:set>
                                    <p:animEffect transition="in" filter="fade">
                                      <p:cBhvr>
                                        <p:cTn id="21" dur="500"/>
                                        <p:tgtEl>
                                          <p:spTgt spid="344">
                                            <p:txEl>
                                              <p:pRg st="1" end="1"/>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44">
                                            <p:txEl>
                                              <p:pRg st="2" end="2"/>
                                            </p:txEl>
                                          </p:spTgt>
                                        </p:tgtEl>
                                        <p:attrNameLst>
                                          <p:attrName>style.visibility</p:attrName>
                                        </p:attrNameLst>
                                      </p:cBhvr>
                                      <p:to>
                                        <p:strVal val="visible"/>
                                      </p:to>
                                    </p:set>
                                    <p:animEffect transition="in" filter="fade">
                                      <p:cBhvr>
                                        <p:cTn id="24" dur="500"/>
                                        <p:tgtEl>
                                          <p:spTgt spid="344">
                                            <p:txEl>
                                              <p:pRg st="2" end="2"/>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44">
                                            <p:txEl>
                                              <p:pRg st="3" end="3"/>
                                            </p:txEl>
                                          </p:spTgt>
                                        </p:tgtEl>
                                        <p:attrNameLst>
                                          <p:attrName>style.visibility</p:attrName>
                                        </p:attrNameLst>
                                      </p:cBhvr>
                                      <p:to>
                                        <p:strVal val="visible"/>
                                      </p:to>
                                    </p:set>
                                    <p:animEffect transition="in" filter="fade">
                                      <p:cBhvr>
                                        <p:cTn id="27" dur="500"/>
                                        <p:tgtEl>
                                          <p:spTgt spid="34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4" grpId="0" uiExpand="1" build="p"/>
      <p:bldP spid="345" grpId="0" uiExpand="1"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13"/>
          <p:cNvSpPr txBox="1">
            <a:spLocks noGrp="1"/>
          </p:cNvSpPr>
          <p:nvPr>
            <p:ph type="title"/>
          </p:nvPr>
        </p:nvSpPr>
        <p:spPr>
          <a:xfrm>
            <a:off x="457200" y="605600"/>
            <a:ext cx="5640900" cy="1082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dirty="0"/>
              <a:t>Next Steps</a:t>
            </a:r>
            <a:endParaRPr dirty="0"/>
          </a:p>
        </p:txBody>
      </p:sp>
      <p:sp>
        <p:nvSpPr>
          <p:cNvPr id="345" name="Google Shape;345;p13"/>
          <p:cNvSpPr txBox="1">
            <a:spLocks noGrp="1"/>
          </p:cNvSpPr>
          <p:nvPr>
            <p:ph type="body" idx="1"/>
          </p:nvPr>
        </p:nvSpPr>
        <p:spPr>
          <a:xfrm>
            <a:off x="199847" y="1291655"/>
            <a:ext cx="5860455" cy="2717200"/>
          </a:xfrm>
          <a:prstGeom prst="rect">
            <a:avLst/>
          </a:prstGeom>
        </p:spPr>
        <p:txBody>
          <a:bodyPr spcFirstLastPara="1" wrap="square" lIns="0" tIns="0" rIns="0" bIns="0" anchor="t" anchorCtr="0">
            <a:noAutofit/>
          </a:bodyPr>
          <a:lstStyle/>
          <a:p>
            <a:r>
              <a:rPr lang="en-US" sz="1600" dirty="0"/>
              <a:t>Practice!!</a:t>
            </a:r>
          </a:p>
          <a:p>
            <a:r>
              <a:rPr lang="en-US" sz="1600" dirty="0"/>
              <a:t>Do personal projects </a:t>
            </a:r>
          </a:p>
          <a:p>
            <a:r>
              <a:rPr lang="en-US" sz="1600" dirty="0"/>
              <a:t> Take on small professional projects</a:t>
            </a:r>
          </a:p>
          <a:p>
            <a:r>
              <a:rPr lang="en-US" sz="1600" dirty="0"/>
              <a:t>Explore more frameworks (Bootstrap and alternatives)</a:t>
            </a:r>
          </a:p>
          <a:p>
            <a:r>
              <a:rPr lang="en-US" sz="1600" dirty="0"/>
              <a:t>Explore more JavaScript </a:t>
            </a:r>
          </a:p>
          <a:p>
            <a:r>
              <a:rPr lang="en-US" sz="1600" dirty="0"/>
              <a:t>Check out additional courses</a:t>
            </a:r>
          </a:p>
          <a:p>
            <a:pPr lvl="1"/>
            <a:r>
              <a:rPr lang="en-US" sz="1600" b="1" dirty="0"/>
              <a:t>Database Development</a:t>
            </a:r>
          </a:p>
          <a:p>
            <a:pPr lvl="1"/>
            <a:r>
              <a:rPr lang="en-US" sz="1600" b="1" dirty="0"/>
              <a:t>ASP.NET Core Development</a:t>
            </a:r>
          </a:p>
          <a:p>
            <a:pPr lvl="1"/>
            <a:r>
              <a:rPr lang="en-US" sz="1600" b="1" dirty="0"/>
              <a:t>Azure DevOps</a:t>
            </a:r>
            <a:endParaRPr lang="en-US" sz="1600" dirty="0"/>
          </a:p>
          <a:p>
            <a:r>
              <a:rPr lang="en-US" sz="1600" dirty="0"/>
              <a:t>Practice even more!!!!!</a:t>
            </a:r>
          </a:p>
          <a:p>
            <a:pPr lvl="1"/>
            <a:r>
              <a:rPr lang="en-US" sz="1600" b="1" dirty="0"/>
              <a:t>Practice </a:t>
            </a:r>
            <a:r>
              <a:rPr lang="en-US" sz="1600" dirty="0"/>
              <a:t>Makes </a:t>
            </a:r>
            <a:r>
              <a:rPr lang="en-US" sz="1600" b="1" dirty="0"/>
              <a:t>Permanent</a:t>
            </a:r>
          </a:p>
        </p:txBody>
      </p:sp>
      <p:sp>
        <p:nvSpPr>
          <p:cNvPr id="347" name="Google Shape;347;p13"/>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54</a:t>
            </a:fld>
            <a:endParaRPr/>
          </a:p>
        </p:txBody>
      </p:sp>
      <p:grpSp>
        <p:nvGrpSpPr>
          <p:cNvPr id="348" name="Google Shape;348;p13"/>
          <p:cNvGrpSpPr/>
          <p:nvPr/>
        </p:nvGrpSpPr>
        <p:grpSpPr>
          <a:xfrm>
            <a:off x="6056647" y="380988"/>
            <a:ext cx="2706354" cy="1604434"/>
            <a:chOff x="6986665" y="3298709"/>
            <a:chExt cx="1817809" cy="1077669"/>
          </a:xfrm>
        </p:grpSpPr>
        <p:sp>
          <p:nvSpPr>
            <p:cNvPr id="349" name="Google Shape;349;p13"/>
            <p:cNvSpPr/>
            <p:nvPr/>
          </p:nvSpPr>
          <p:spPr>
            <a:xfrm>
              <a:off x="6986665" y="3342725"/>
              <a:ext cx="1790318" cy="1033653"/>
            </a:xfrm>
            <a:custGeom>
              <a:avLst/>
              <a:gdLst/>
              <a:ahLst/>
              <a:cxnLst/>
              <a:rect l="l" t="t" r="r" b="b"/>
              <a:pathLst>
                <a:path w="2237898" h="1292066" extrusionOk="0">
                  <a:moveTo>
                    <a:pt x="942784" y="1292066"/>
                  </a:moveTo>
                  <a:lnTo>
                    <a:pt x="0" y="747713"/>
                  </a:lnTo>
                  <a:lnTo>
                    <a:pt x="1295114" y="0"/>
                  </a:lnTo>
                  <a:lnTo>
                    <a:pt x="2237899" y="544259"/>
                  </a:lnTo>
                  <a:lnTo>
                    <a:pt x="942784" y="1292066"/>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0" name="Google Shape;350;p13"/>
            <p:cNvSpPr/>
            <p:nvPr/>
          </p:nvSpPr>
          <p:spPr>
            <a:xfrm>
              <a:off x="7014156" y="3327342"/>
              <a:ext cx="1790318" cy="1033653"/>
            </a:xfrm>
            <a:custGeom>
              <a:avLst/>
              <a:gdLst/>
              <a:ahLst/>
              <a:cxnLst/>
              <a:rect l="l" t="t" r="r" b="b"/>
              <a:pathLst>
                <a:path w="2237898" h="1292066" extrusionOk="0">
                  <a:moveTo>
                    <a:pt x="2206847" y="526447"/>
                  </a:moveTo>
                  <a:lnTo>
                    <a:pt x="1295210" y="0"/>
                  </a:lnTo>
                  <a:lnTo>
                    <a:pt x="31052" y="729901"/>
                  </a:lnTo>
                  <a:lnTo>
                    <a:pt x="0" y="711994"/>
                  </a:lnTo>
                  <a:lnTo>
                    <a:pt x="0" y="747808"/>
                  </a:lnTo>
                  <a:lnTo>
                    <a:pt x="942785" y="1292066"/>
                  </a:lnTo>
                  <a:lnTo>
                    <a:pt x="2237899" y="544354"/>
                  </a:lnTo>
                  <a:lnTo>
                    <a:pt x="2237899" y="508540"/>
                  </a:lnTo>
                  <a:lnTo>
                    <a:pt x="2206847" y="526447"/>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1" name="Google Shape;351;p13"/>
            <p:cNvSpPr/>
            <p:nvPr/>
          </p:nvSpPr>
          <p:spPr>
            <a:xfrm>
              <a:off x="7014156" y="3298709"/>
              <a:ext cx="1790318" cy="1033653"/>
            </a:xfrm>
            <a:custGeom>
              <a:avLst/>
              <a:gdLst/>
              <a:ahLst/>
              <a:cxnLst/>
              <a:rect l="l" t="t" r="r" b="b"/>
              <a:pathLst>
                <a:path w="2237898" h="1292066" extrusionOk="0">
                  <a:moveTo>
                    <a:pt x="942785" y="1292066"/>
                  </a:moveTo>
                  <a:lnTo>
                    <a:pt x="0" y="747808"/>
                  </a:lnTo>
                  <a:lnTo>
                    <a:pt x="1295210" y="0"/>
                  </a:lnTo>
                  <a:lnTo>
                    <a:pt x="2237899" y="544354"/>
                  </a:lnTo>
                  <a:lnTo>
                    <a:pt x="942785" y="1292066"/>
                  </a:lnTo>
                  <a:close/>
                </a:path>
              </a:pathLst>
            </a:custGeom>
            <a:solidFill>
              <a:srgbClr val="FAFB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2" name="Google Shape;352;p13"/>
            <p:cNvSpPr/>
            <p:nvPr/>
          </p:nvSpPr>
          <p:spPr>
            <a:xfrm>
              <a:off x="7976493" y="3396565"/>
              <a:ext cx="664692" cy="383742"/>
            </a:xfrm>
            <a:custGeom>
              <a:avLst/>
              <a:gdLst/>
              <a:ahLst/>
              <a:cxnLst/>
              <a:rect l="l" t="t" r="r" b="b"/>
              <a:pathLst>
                <a:path w="830865" h="479678" extrusionOk="0">
                  <a:moveTo>
                    <a:pt x="755904" y="479679"/>
                  </a:moveTo>
                  <a:lnTo>
                    <a:pt x="0" y="43243"/>
                  </a:lnTo>
                  <a:lnTo>
                    <a:pt x="74867" y="0"/>
                  </a:lnTo>
                  <a:lnTo>
                    <a:pt x="830866" y="436436"/>
                  </a:lnTo>
                  <a:lnTo>
                    <a:pt x="755904" y="47967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3" name="Google Shape;353;p13"/>
            <p:cNvSpPr/>
            <p:nvPr/>
          </p:nvSpPr>
          <p:spPr>
            <a:xfrm>
              <a:off x="7912754" y="3450709"/>
              <a:ext cx="634670" cy="366446"/>
            </a:xfrm>
            <a:custGeom>
              <a:avLst/>
              <a:gdLst/>
              <a:ahLst/>
              <a:cxnLst/>
              <a:rect l="l" t="t" r="r" b="b"/>
              <a:pathLst>
                <a:path w="793337" h="458057" extrusionOk="0">
                  <a:moveTo>
                    <a:pt x="755904" y="458057"/>
                  </a:moveTo>
                  <a:lnTo>
                    <a:pt x="0" y="21622"/>
                  </a:lnTo>
                  <a:lnTo>
                    <a:pt x="37433" y="0"/>
                  </a:lnTo>
                  <a:lnTo>
                    <a:pt x="793337" y="436436"/>
                  </a:lnTo>
                  <a:lnTo>
                    <a:pt x="755904" y="458057"/>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4" name="Google Shape;354;p13"/>
            <p:cNvSpPr/>
            <p:nvPr/>
          </p:nvSpPr>
          <p:spPr>
            <a:xfrm>
              <a:off x="7863331" y="3479190"/>
              <a:ext cx="634670" cy="366446"/>
            </a:xfrm>
            <a:custGeom>
              <a:avLst/>
              <a:gdLst/>
              <a:ahLst/>
              <a:cxnLst/>
              <a:rect l="l" t="t" r="r" b="b"/>
              <a:pathLst>
                <a:path w="793337" h="458057" extrusionOk="0">
                  <a:moveTo>
                    <a:pt x="755904" y="458057"/>
                  </a:moveTo>
                  <a:lnTo>
                    <a:pt x="0" y="21622"/>
                  </a:lnTo>
                  <a:lnTo>
                    <a:pt x="37433" y="0"/>
                  </a:lnTo>
                  <a:lnTo>
                    <a:pt x="793337" y="436435"/>
                  </a:lnTo>
                  <a:lnTo>
                    <a:pt x="755904" y="458057"/>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5" name="Google Shape;355;p13"/>
            <p:cNvSpPr/>
            <p:nvPr/>
          </p:nvSpPr>
          <p:spPr>
            <a:xfrm>
              <a:off x="7813984" y="3507747"/>
              <a:ext cx="634670" cy="366446"/>
            </a:xfrm>
            <a:custGeom>
              <a:avLst/>
              <a:gdLst/>
              <a:ahLst/>
              <a:cxnLst/>
              <a:rect l="l" t="t" r="r" b="b"/>
              <a:pathLst>
                <a:path w="793337" h="458057" extrusionOk="0">
                  <a:moveTo>
                    <a:pt x="755904" y="458057"/>
                  </a:moveTo>
                  <a:lnTo>
                    <a:pt x="0" y="21622"/>
                  </a:lnTo>
                  <a:lnTo>
                    <a:pt x="37433" y="0"/>
                  </a:lnTo>
                  <a:lnTo>
                    <a:pt x="793337" y="436435"/>
                  </a:lnTo>
                  <a:lnTo>
                    <a:pt x="755904" y="458057"/>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6" name="Google Shape;356;p13"/>
            <p:cNvSpPr/>
            <p:nvPr/>
          </p:nvSpPr>
          <p:spPr>
            <a:xfrm>
              <a:off x="7451727" y="3699575"/>
              <a:ext cx="664616" cy="383743"/>
            </a:xfrm>
            <a:custGeom>
              <a:avLst/>
              <a:gdLst/>
              <a:ahLst/>
              <a:cxnLst/>
              <a:rect l="l" t="t" r="r" b="b"/>
              <a:pathLst>
                <a:path w="830770" h="479679" extrusionOk="0">
                  <a:moveTo>
                    <a:pt x="756000" y="479679"/>
                  </a:moveTo>
                  <a:lnTo>
                    <a:pt x="0" y="43244"/>
                  </a:lnTo>
                  <a:lnTo>
                    <a:pt x="74962" y="0"/>
                  </a:lnTo>
                  <a:lnTo>
                    <a:pt x="830771" y="436436"/>
                  </a:lnTo>
                  <a:lnTo>
                    <a:pt x="756000" y="47967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7" name="Google Shape;357;p13"/>
            <p:cNvSpPr/>
            <p:nvPr/>
          </p:nvSpPr>
          <p:spPr>
            <a:xfrm>
              <a:off x="7387988" y="3753643"/>
              <a:ext cx="593293" cy="342595"/>
            </a:xfrm>
            <a:custGeom>
              <a:avLst/>
              <a:gdLst/>
              <a:ahLst/>
              <a:cxnLst/>
              <a:rect l="l" t="t" r="r" b="b"/>
              <a:pathLst>
                <a:path w="741616" h="428244" extrusionOk="0">
                  <a:moveTo>
                    <a:pt x="704184" y="428244"/>
                  </a:moveTo>
                  <a:lnTo>
                    <a:pt x="0" y="21622"/>
                  </a:lnTo>
                  <a:lnTo>
                    <a:pt x="37433" y="0"/>
                  </a:lnTo>
                  <a:lnTo>
                    <a:pt x="741617" y="406622"/>
                  </a:lnTo>
                  <a:lnTo>
                    <a:pt x="704184" y="428244"/>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8" name="Google Shape;358;p13"/>
            <p:cNvSpPr/>
            <p:nvPr/>
          </p:nvSpPr>
          <p:spPr>
            <a:xfrm>
              <a:off x="7338565" y="3782200"/>
              <a:ext cx="582091" cy="336042"/>
            </a:xfrm>
            <a:custGeom>
              <a:avLst/>
              <a:gdLst/>
              <a:ahLst/>
              <a:cxnLst/>
              <a:rect l="l" t="t" r="r" b="b"/>
              <a:pathLst>
                <a:path w="727614" h="420052" extrusionOk="0">
                  <a:moveTo>
                    <a:pt x="690181" y="420053"/>
                  </a:moveTo>
                  <a:lnTo>
                    <a:pt x="0" y="21622"/>
                  </a:lnTo>
                  <a:lnTo>
                    <a:pt x="37433" y="0"/>
                  </a:lnTo>
                  <a:lnTo>
                    <a:pt x="727615" y="398431"/>
                  </a:lnTo>
                  <a:lnTo>
                    <a:pt x="690181" y="420053"/>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9" name="Google Shape;359;p13"/>
            <p:cNvSpPr/>
            <p:nvPr/>
          </p:nvSpPr>
          <p:spPr>
            <a:xfrm>
              <a:off x="7289218" y="3810681"/>
              <a:ext cx="496671" cy="286816"/>
            </a:xfrm>
            <a:custGeom>
              <a:avLst/>
              <a:gdLst/>
              <a:ahLst/>
              <a:cxnLst/>
              <a:rect l="l" t="t" r="r" b="b"/>
              <a:pathLst>
                <a:path w="620839" h="358520" extrusionOk="0">
                  <a:moveTo>
                    <a:pt x="583406" y="358521"/>
                  </a:moveTo>
                  <a:lnTo>
                    <a:pt x="0" y="21622"/>
                  </a:lnTo>
                  <a:lnTo>
                    <a:pt x="37433" y="0"/>
                  </a:lnTo>
                  <a:lnTo>
                    <a:pt x="620840" y="336899"/>
                  </a:lnTo>
                  <a:lnTo>
                    <a:pt x="583406" y="358521"/>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0" name="Google Shape;360;p13"/>
            <p:cNvSpPr/>
            <p:nvPr/>
          </p:nvSpPr>
          <p:spPr>
            <a:xfrm>
              <a:off x="7582329" y="3561435"/>
              <a:ext cx="337413" cy="194766"/>
            </a:xfrm>
            <a:custGeom>
              <a:avLst/>
              <a:gdLst/>
              <a:ahLst/>
              <a:cxnLst/>
              <a:rect l="l" t="t" r="r" b="b"/>
              <a:pathLst>
                <a:path w="421766" h="243458" extrusionOk="0">
                  <a:moveTo>
                    <a:pt x="210883" y="243459"/>
                  </a:moveTo>
                  <a:lnTo>
                    <a:pt x="0" y="121729"/>
                  </a:lnTo>
                  <a:lnTo>
                    <a:pt x="210883" y="0"/>
                  </a:lnTo>
                  <a:lnTo>
                    <a:pt x="421767" y="121729"/>
                  </a:lnTo>
                  <a:lnTo>
                    <a:pt x="210883" y="24345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1" name="Google Shape;361;p13"/>
            <p:cNvSpPr/>
            <p:nvPr/>
          </p:nvSpPr>
          <p:spPr>
            <a:xfrm>
              <a:off x="7800200" y="3687162"/>
              <a:ext cx="337413" cy="194843"/>
            </a:xfrm>
            <a:custGeom>
              <a:avLst/>
              <a:gdLst/>
              <a:ahLst/>
              <a:cxnLst/>
              <a:rect l="l" t="t" r="r" b="b"/>
              <a:pathLst>
                <a:path w="421766" h="243554" extrusionOk="0">
                  <a:moveTo>
                    <a:pt x="210884" y="243554"/>
                  </a:moveTo>
                  <a:lnTo>
                    <a:pt x="0" y="121825"/>
                  </a:lnTo>
                  <a:lnTo>
                    <a:pt x="210884" y="0"/>
                  </a:lnTo>
                  <a:lnTo>
                    <a:pt x="421767" y="121825"/>
                  </a:lnTo>
                  <a:lnTo>
                    <a:pt x="210884" y="243554"/>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2" name="Google Shape;362;p13"/>
            <p:cNvSpPr/>
            <p:nvPr/>
          </p:nvSpPr>
          <p:spPr>
            <a:xfrm>
              <a:off x="8018073" y="3812966"/>
              <a:ext cx="337413" cy="194843"/>
            </a:xfrm>
            <a:custGeom>
              <a:avLst/>
              <a:gdLst/>
              <a:ahLst/>
              <a:cxnLst/>
              <a:rect l="l" t="t" r="r" b="b"/>
              <a:pathLst>
                <a:path w="421766" h="243554" extrusionOk="0">
                  <a:moveTo>
                    <a:pt x="210883" y="243554"/>
                  </a:moveTo>
                  <a:lnTo>
                    <a:pt x="0" y="121729"/>
                  </a:lnTo>
                  <a:lnTo>
                    <a:pt x="210883" y="0"/>
                  </a:lnTo>
                  <a:lnTo>
                    <a:pt x="421767" y="121825"/>
                  </a:lnTo>
                  <a:lnTo>
                    <a:pt x="210883" y="243554"/>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3" name="Google Shape;363;p13"/>
            <p:cNvSpPr/>
            <p:nvPr/>
          </p:nvSpPr>
          <p:spPr>
            <a:xfrm>
              <a:off x="7794459" y="3551002"/>
              <a:ext cx="540846" cy="312343"/>
            </a:xfrm>
            <a:custGeom>
              <a:avLst/>
              <a:gdLst/>
              <a:ahLst/>
              <a:cxnLst/>
              <a:rect l="l" t="t" r="r" b="b"/>
              <a:pathLst>
                <a:path w="676058" h="390429" extrusionOk="0">
                  <a:moveTo>
                    <a:pt x="625735" y="92488"/>
                  </a:moveTo>
                  <a:cubicBezTo>
                    <a:pt x="610904" y="78943"/>
                    <a:pt x="594607" y="67094"/>
                    <a:pt x="577157" y="57150"/>
                  </a:cubicBezTo>
                  <a:cubicBezTo>
                    <a:pt x="445236" y="-19050"/>
                    <a:pt x="230733" y="-19050"/>
                    <a:pt x="98907" y="57150"/>
                  </a:cubicBezTo>
                  <a:cubicBezTo>
                    <a:pt x="78543" y="68666"/>
                    <a:pt x="59826" y="82896"/>
                    <a:pt x="43281" y="99441"/>
                  </a:cubicBezTo>
                  <a:cubicBezTo>
                    <a:pt x="-29204" y="173831"/>
                    <a:pt x="-10630" y="270034"/>
                    <a:pt x="98907" y="333280"/>
                  </a:cubicBezTo>
                  <a:cubicBezTo>
                    <a:pt x="230733" y="409480"/>
                    <a:pt x="445331" y="409480"/>
                    <a:pt x="577157" y="333280"/>
                  </a:cubicBezTo>
                  <a:cubicBezTo>
                    <a:pt x="690124" y="268033"/>
                    <a:pt x="706316" y="167735"/>
                    <a:pt x="625735" y="92488"/>
                  </a:cubicBezTo>
                  <a:close/>
                  <a:moveTo>
                    <a:pt x="535152" y="308610"/>
                  </a:moveTo>
                  <a:cubicBezTo>
                    <a:pt x="426472" y="371380"/>
                    <a:pt x="249402" y="371380"/>
                    <a:pt x="141008" y="308610"/>
                  </a:cubicBezTo>
                  <a:cubicBezTo>
                    <a:pt x="64808" y="264605"/>
                    <a:pt x="41948" y="201168"/>
                    <a:pt x="72713" y="145542"/>
                  </a:cubicBezTo>
                  <a:cubicBezTo>
                    <a:pt x="89277" y="118310"/>
                    <a:pt x="112871" y="96031"/>
                    <a:pt x="141008" y="81058"/>
                  </a:cubicBezTo>
                  <a:cubicBezTo>
                    <a:pt x="249688" y="18383"/>
                    <a:pt x="426758" y="18383"/>
                    <a:pt x="535152" y="81058"/>
                  </a:cubicBezTo>
                  <a:cubicBezTo>
                    <a:pt x="563260" y="96002"/>
                    <a:pt x="586797" y="118291"/>
                    <a:pt x="603256" y="145542"/>
                  </a:cubicBezTo>
                  <a:lnTo>
                    <a:pt x="603256" y="145542"/>
                  </a:lnTo>
                  <a:cubicBezTo>
                    <a:pt x="634117" y="201549"/>
                    <a:pt x="611352" y="264890"/>
                    <a:pt x="535152" y="30861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4" name="Google Shape;364;p13"/>
            <p:cNvSpPr/>
            <p:nvPr/>
          </p:nvSpPr>
          <p:spPr>
            <a:xfrm>
              <a:off x="7824798" y="3491907"/>
              <a:ext cx="470058" cy="181410"/>
            </a:xfrm>
            <a:custGeom>
              <a:avLst/>
              <a:gdLst/>
              <a:ahLst/>
              <a:cxnLst/>
              <a:rect l="l" t="t" r="r" b="b"/>
              <a:pathLst>
                <a:path w="587572" h="226763" extrusionOk="0">
                  <a:moveTo>
                    <a:pt x="565309" y="219837"/>
                  </a:moveTo>
                  <a:lnTo>
                    <a:pt x="565309" y="219837"/>
                  </a:lnTo>
                  <a:cubicBezTo>
                    <a:pt x="548849" y="192586"/>
                    <a:pt x="525313" y="170297"/>
                    <a:pt x="497205" y="155353"/>
                  </a:cubicBezTo>
                  <a:cubicBezTo>
                    <a:pt x="388525" y="92678"/>
                    <a:pt x="211455" y="92678"/>
                    <a:pt x="103061" y="155353"/>
                  </a:cubicBezTo>
                  <a:cubicBezTo>
                    <a:pt x="74924" y="170326"/>
                    <a:pt x="51330" y="192605"/>
                    <a:pt x="34766" y="219837"/>
                  </a:cubicBezTo>
                  <a:lnTo>
                    <a:pt x="5334" y="172974"/>
                  </a:lnTo>
                  <a:lnTo>
                    <a:pt x="0" y="164497"/>
                  </a:lnTo>
                  <a:lnTo>
                    <a:pt x="38100" y="73533"/>
                  </a:lnTo>
                  <a:lnTo>
                    <a:pt x="170402" y="0"/>
                  </a:lnTo>
                  <a:lnTo>
                    <a:pt x="416719" y="4286"/>
                  </a:lnTo>
                  <a:lnTo>
                    <a:pt x="584073" y="103537"/>
                  </a:lnTo>
                  <a:cubicBezTo>
                    <a:pt x="584073" y="103537"/>
                    <a:pt x="587121" y="134969"/>
                    <a:pt x="587502" y="166021"/>
                  </a:cubicBezTo>
                  <a:cubicBezTo>
                    <a:pt x="588169" y="204883"/>
                    <a:pt x="584359" y="242697"/>
                    <a:pt x="565309" y="219837"/>
                  </a:cubicBezTo>
                  <a:close/>
                </a:path>
              </a:pathLst>
            </a:custGeom>
            <a:solidFill>
              <a:srgbClr val="A1A5B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5" name="Google Shape;365;p13"/>
            <p:cNvSpPr/>
            <p:nvPr/>
          </p:nvSpPr>
          <p:spPr>
            <a:xfrm>
              <a:off x="7794490" y="3623727"/>
              <a:ext cx="41071" cy="82677"/>
            </a:xfrm>
            <a:custGeom>
              <a:avLst/>
              <a:gdLst/>
              <a:ahLst/>
              <a:cxnLst/>
              <a:rect l="l" t="t" r="r" b="b"/>
              <a:pathLst>
                <a:path w="51339" h="103346" extrusionOk="0">
                  <a:moveTo>
                    <a:pt x="0" y="103346"/>
                  </a:moveTo>
                  <a:lnTo>
                    <a:pt x="95" y="0"/>
                  </a:lnTo>
                  <a:lnTo>
                    <a:pt x="51340" y="86773"/>
                  </a:lnTo>
                  <a:lnTo>
                    <a:pt x="0" y="103346"/>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6" name="Google Shape;366;p13"/>
            <p:cNvSpPr/>
            <p:nvPr/>
          </p:nvSpPr>
          <p:spPr>
            <a:xfrm>
              <a:off x="8298847" y="3624184"/>
              <a:ext cx="36118" cy="82219"/>
            </a:xfrm>
            <a:custGeom>
              <a:avLst/>
              <a:gdLst/>
              <a:ahLst/>
              <a:cxnLst/>
              <a:rect l="l" t="t" r="r" b="b"/>
              <a:pathLst>
                <a:path w="45148" h="102774" extrusionOk="0">
                  <a:moveTo>
                    <a:pt x="45148" y="102775"/>
                  </a:moveTo>
                  <a:lnTo>
                    <a:pt x="45148" y="0"/>
                  </a:lnTo>
                  <a:lnTo>
                    <a:pt x="0" y="51149"/>
                  </a:lnTo>
                  <a:lnTo>
                    <a:pt x="45148" y="102775"/>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7" name="Google Shape;367;p13"/>
            <p:cNvSpPr/>
            <p:nvPr/>
          </p:nvSpPr>
          <p:spPr>
            <a:xfrm>
              <a:off x="7842237" y="3535238"/>
              <a:ext cx="450190" cy="259842"/>
            </a:xfrm>
            <a:custGeom>
              <a:avLst/>
              <a:gdLst/>
              <a:ahLst/>
              <a:cxnLst/>
              <a:rect l="l" t="t" r="r" b="b"/>
              <a:pathLst>
                <a:path w="562737" h="324802" extrusionOk="0">
                  <a:moveTo>
                    <a:pt x="562737" y="162401"/>
                  </a:moveTo>
                  <a:cubicBezTo>
                    <a:pt x="562737" y="252093"/>
                    <a:pt x="436764" y="324802"/>
                    <a:pt x="281368" y="324802"/>
                  </a:cubicBezTo>
                  <a:cubicBezTo>
                    <a:pt x="125973" y="324802"/>
                    <a:pt x="0" y="252093"/>
                    <a:pt x="0" y="162401"/>
                  </a:cubicBezTo>
                  <a:cubicBezTo>
                    <a:pt x="0" y="72710"/>
                    <a:pt x="125973" y="0"/>
                    <a:pt x="281368" y="0"/>
                  </a:cubicBezTo>
                  <a:cubicBezTo>
                    <a:pt x="436764" y="0"/>
                    <a:pt x="562737" y="72710"/>
                    <a:pt x="562737" y="162401"/>
                  </a:cubicBezTo>
                  <a:close/>
                </a:path>
              </a:pathLst>
            </a:custGeom>
            <a:solidFill>
              <a:srgbClr val="3E7E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8" name="Google Shape;368;p13"/>
            <p:cNvSpPr/>
            <p:nvPr/>
          </p:nvSpPr>
          <p:spPr>
            <a:xfrm>
              <a:off x="7815050" y="3673683"/>
              <a:ext cx="491790" cy="176435"/>
            </a:xfrm>
            <a:custGeom>
              <a:avLst/>
              <a:gdLst/>
              <a:ahLst/>
              <a:cxnLst/>
              <a:rect l="l" t="t" r="r" b="b"/>
              <a:pathLst>
                <a:path w="614737" h="220544" extrusionOk="0">
                  <a:moveTo>
                    <a:pt x="0" y="58293"/>
                  </a:moveTo>
                  <a:cubicBezTo>
                    <a:pt x="0" y="58293"/>
                    <a:pt x="43339" y="228981"/>
                    <a:pt x="366522" y="220218"/>
                  </a:cubicBezTo>
                  <a:cubicBezTo>
                    <a:pt x="590836" y="220218"/>
                    <a:pt x="619506" y="27432"/>
                    <a:pt x="614172" y="0"/>
                  </a:cubicBezTo>
                  <a:cubicBezTo>
                    <a:pt x="567595" y="64189"/>
                    <a:pt x="495062" y="104556"/>
                    <a:pt x="415957" y="110300"/>
                  </a:cubicBezTo>
                  <a:cubicBezTo>
                    <a:pt x="279463" y="122206"/>
                    <a:pt x="178689" y="120682"/>
                    <a:pt x="124778" y="94583"/>
                  </a:cubicBezTo>
                  <a:cubicBezTo>
                    <a:pt x="70866" y="68485"/>
                    <a:pt x="95" y="0"/>
                    <a:pt x="95" y="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9" name="Google Shape;369;p13"/>
            <p:cNvSpPr/>
            <p:nvPr/>
          </p:nvSpPr>
          <p:spPr>
            <a:xfrm>
              <a:off x="7794490" y="3472184"/>
              <a:ext cx="540791" cy="312391"/>
            </a:xfrm>
            <a:custGeom>
              <a:avLst/>
              <a:gdLst/>
              <a:ahLst/>
              <a:cxnLst/>
              <a:rect l="l" t="t" r="r" b="b"/>
              <a:pathLst>
                <a:path w="675989" h="390489" extrusionOk="0">
                  <a:moveTo>
                    <a:pt x="98869" y="333375"/>
                  </a:moveTo>
                  <a:cubicBezTo>
                    <a:pt x="-32956" y="257175"/>
                    <a:pt x="-32956" y="133350"/>
                    <a:pt x="98869" y="57150"/>
                  </a:cubicBezTo>
                  <a:cubicBezTo>
                    <a:pt x="230695" y="-19050"/>
                    <a:pt x="445294" y="-19050"/>
                    <a:pt x="577120" y="57150"/>
                  </a:cubicBezTo>
                  <a:cubicBezTo>
                    <a:pt x="708946" y="133350"/>
                    <a:pt x="708946" y="257175"/>
                    <a:pt x="577120" y="333375"/>
                  </a:cubicBezTo>
                  <a:cubicBezTo>
                    <a:pt x="445294" y="409575"/>
                    <a:pt x="230695" y="409480"/>
                    <a:pt x="98869" y="333375"/>
                  </a:cubicBezTo>
                  <a:close/>
                  <a:moveTo>
                    <a:pt x="535019" y="81534"/>
                  </a:moveTo>
                  <a:cubicBezTo>
                    <a:pt x="426339" y="18860"/>
                    <a:pt x="249269" y="18764"/>
                    <a:pt x="140970" y="81534"/>
                  </a:cubicBezTo>
                  <a:cubicBezTo>
                    <a:pt x="32671" y="144304"/>
                    <a:pt x="32290" y="246316"/>
                    <a:pt x="140970" y="309086"/>
                  </a:cubicBezTo>
                  <a:cubicBezTo>
                    <a:pt x="249650" y="371856"/>
                    <a:pt x="426720" y="371856"/>
                    <a:pt x="535019" y="309086"/>
                  </a:cubicBezTo>
                  <a:cubicBezTo>
                    <a:pt x="643319" y="246316"/>
                    <a:pt x="644176" y="144304"/>
                    <a:pt x="535019" y="81534"/>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0" name="Google Shape;370;p13"/>
            <p:cNvSpPr/>
            <p:nvPr/>
          </p:nvSpPr>
          <p:spPr>
            <a:xfrm rot="-1800688">
              <a:off x="7461681" y="3958751"/>
              <a:ext cx="59415" cy="102834"/>
            </a:xfrm>
            <a:custGeom>
              <a:avLst/>
              <a:gdLst/>
              <a:ahLst/>
              <a:cxnLst/>
              <a:rect l="l" t="t" r="r" b="b"/>
              <a:pathLst>
                <a:path w="74294" h="128587" extrusionOk="0">
                  <a:moveTo>
                    <a:pt x="74295" y="64294"/>
                  </a:moveTo>
                  <a:cubicBezTo>
                    <a:pt x="74295" y="99802"/>
                    <a:pt x="57663" y="128588"/>
                    <a:pt x="37148" y="128588"/>
                  </a:cubicBezTo>
                  <a:cubicBezTo>
                    <a:pt x="16632" y="128588"/>
                    <a:pt x="0" y="99802"/>
                    <a:pt x="0" y="64294"/>
                  </a:cubicBezTo>
                  <a:cubicBezTo>
                    <a:pt x="0" y="28785"/>
                    <a:pt x="16632" y="0"/>
                    <a:pt x="37148" y="0"/>
                  </a:cubicBezTo>
                  <a:cubicBezTo>
                    <a:pt x="57663" y="0"/>
                    <a:pt x="74295" y="28785"/>
                    <a:pt x="74295" y="64294"/>
                  </a:cubicBez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1" name="Google Shape;371;p13"/>
            <p:cNvSpPr/>
            <p:nvPr/>
          </p:nvSpPr>
          <p:spPr>
            <a:xfrm>
              <a:off x="7752377" y="3752957"/>
              <a:ext cx="148970" cy="86030"/>
            </a:xfrm>
            <a:custGeom>
              <a:avLst/>
              <a:gdLst/>
              <a:ahLst/>
              <a:cxnLst/>
              <a:rect l="l" t="t" r="r" b="b"/>
              <a:pathLst>
                <a:path w="186213" h="107537" extrusionOk="0">
                  <a:moveTo>
                    <a:pt x="186214" y="25337"/>
                  </a:moveTo>
                  <a:lnTo>
                    <a:pt x="43910" y="107537"/>
                  </a:lnTo>
                  <a:lnTo>
                    <a:pt x="0" y="82105"/>
                  </a:lnTo>
                  <a:lnTo>
                    <a:pt x="142304" y="0"/>
                  </a:lnTo>
                  <a:lnTo>
                    <a:pt x="186214" y="25337"/>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2" name="Google Shape;372;p13"/>
            <p:cNvSpPr/>
            <p:nvPr/>
          </p:nvSpPr>
          <p:spPr>
            <a:xfrm>
              <a:off x="7787483" y="3773138"/>
              <a:ext cx="113842" cy="106298"/>
            </a:xfrm>
            <a:custGeom>
              <a:avLst/>
              <a:gdLst/>
              <a:ahLst/>
              <a:cxnLst/>
              <a:rect l="l" t="t" r="r" b="b"/>
              <a:pathLst>
                <a:path w="142303" h="132873" extrusionOk="0">
                  <a:moveTo>
                    <a:pt x="142304" y="50768"/>
                  </a:moveTo>
                  <a:lnTo>
                    <a:pt x="0" y="132874"/>
                  </a:lnTo>
                  <a:lnTo>
                    <a:pt x="0" y="82201"/>
                  </a:lnTo>
                  <a:lnTo>
                    <a:pt x="142304" y="0"/>
                  </a:lnTo>
                  <a:lnTo>
                    <a:pt x="142304" y="50768"/>
                  </a:lnTo>
                  <a:close/>
                </a:path>
              </a:pathLst>
            </a:custGeom>
            <a:solidFill>
              <a:srgbClr val="A1A5B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3" name="Google Shape;373;p13"/>
            <p:cNvSpPr/>
            <p:nvPr/>
          </p:nvSpPr>
          <p:spPr>
            <a:xfrm>
              <a:off x="7465892" y="3799784"/>
              <a:ext cx="345033" cy="254286"/>
            </a:xfrm>
            <a:custGeom>
              <a:avLst/>
              <a:gdLst/>
              <a:ahLst/>
              <a:cxnLst/>
              <a:rect l="l" t="t" r="r" b="b"/>
              <a:pathLst>
                <a:path w="431291" h="317858" extrusionOk="0">
                  <a:moveTo>
                    <a:pt x="431292" y="84877"/>
                  </a:moveTo>
                  <a:cubicBezTo>
                    <a:pt x="429558" y="52883"/>
                    <a:pt x="412680" y="23631"/>
                    <a:pt x="385858" y="6106"/>
                  </a:cubicBezTo>
                  <a:cubicBezTo>
                    <a:pt x="376637" y="-562"/>
                    <a:pt x="364579" y="-1867"/>
                    <a:pt x="354139" y="2676"/>
                  </a:cubicBezTo>
                  <a:lnTo>
                    <a:pt x="354139" y="2676"/>
                  </a:lnTo>
                  <a:lnTo>
                    <a:pt x="0" y="206988"/>
                  </a:lnTo>
                  <a:lnTo>
                    <a:pt x="64579" y="317859"/>
                  </a:lnTo>
                  <a:lnTo>
                    <a:pt x="414338" y="115929"/>
                  </a:lnTo>
                  <a:cubicBezTo>
                    <a:pt x="424720" y="112214"/>
                    <a:pt x="431292" y="101356"/>
                    <a:pt x="431292" y="8487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4" name="Google Shape;374;p13"/>
            <p:cNvSpPr/>
            <p:nvPr/>
          </p:nvSpPr>
          <p:spPr>
            <a:xfrm rot="-1800688">
              <a:off x="7461681" y="3958751"/>
              <a:ext cx="59415" cy="102834"/>
            </a:xfrm>
            <a:custGeom>
              <a:avLst/>
              <a:gdLst/>
              <a:ahLst/>
              <a:cxnLst/>
              <a:rect l="l" t="t" r="r" b="b"/>
              <a:pathLst>
                <a:path w="74294" h="128587" extrusionOk="0">
                  <a:moveTo>
                    <a:pt x="74295" y="64294"/>
                  </a:moveTo>
                  <a:cubicBezTo>
                    <a:pt x="74295" y="99802"/>
                    <a:pt x="57663" y="128588"/>
                    <a:pt x="37148" y="128588"/>
                  </a:cubicBezTo>
                  <a:cubicBezTo>
                    <a:pt x="16632" y="128588"/>
                    <a:pt x="0" y="99802"/>
                    <a:pt x="0" y="64294"/>
                  </a:cubicBezTo>
                  <a:cubicBezTo>
                    <a:pt x="0" y="28785"/>
                    <a:pt x="16632" y="0"/>
                    <a:pt x="37148" y="0"/>
                  </a:cubicBezTo>
                  <a:cubicBezTo>
                    <a:pt x="57663" y="0"/>
                    <a:pt x="74295" y="28785"/>
                    <a:pt x="74295" y="6429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4" name="Text Placeholder 3">
            <a:extLst>
              <a:ext uri="{FF2B5EF4-FFF2-40B4-BE49-F238E27FC236}">
                <a16:creationId xmlns:a16="http://schemas.microsoft.com/office/drawing/2014/main" id="{1533BEE4-C4C1-5876-92A8-42C0D153E2E1}"/>
              </a:ext>
            </a:extLst>
          </p:cNvPr>
          <p:cNvSpPr>
            <a:spLocks noGrp="1"/>
          </p:cNvSpPr>
          <p:nvPr>
            <p:ph type="body" idx="2"/>
          </p:nvPr>
        </p:nvSpPr>
        <p:spPr>
          <a:xfrm>
            <a:off x="6397211" y="1989149"/>
            <a:ext cx="2682600" cy="2679000"/>
          </a:xfrm>
        </p:spPr>
        <p:txBody>
          <a:bodyPr/>
          <a:lstStyle/>
          <a:p>
            <a:endParaRPr lang="en-US" dirty="0"/>
          </a:p>
        </p:txBody>
      </p:sp>
    </p:spTree>
    <p:extLst>
      <p:ext uri="{BB962C8B-B14F-4D97-AF65-F5344CB8AC3E}">
        <p14:creationId xmlns:p14="http://schemas.microsoft.com/office/powerpoint/2010/main" val="2798734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45">
                                            <p:txEl>
                                              <p:pRg st="0" end="0"/>
                                            </p:txEl>
                                          </p:spTgt>
                                        </p:tgtEl>
                                        <p:attrNameLst>
                                          <p:attrName>style.visibility</p:attrName>
                                        </p:attrNameLst>
                                      </p:cBhvr>
                                      <p:to>
                                        <p:strVal val="visible"/>
                                      </p:to>
                                    </p:set>
                                    <p:animEffect transition="in" filter="fade">
                                      <p:cBhvr>
                                        <p:cTn id="7" dur="500"/>
                                        <p:tgtEl>
                                          <p:spTgt spid="34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45">
                                            <p:txEl>
                                              <p:pRg st="1" end="1"/>
                                            </p:txEl>
                                          </p:spTgt>
                                        </p:tgtEl>
                                        <p:attrNameLst>
                                          <p:attrName>style.visibility</p:attrName>
                                        </p:attrNameLst>
                                      </p:cBhvr>
                                      <p:to>
                                        <p:strVal val="visible"/>
                                      </p:to>
                                    </p:set>
                                    <p:animEffect transition="in" filter="fade">
                                      <p:cBhvr>
                                        <p:cTn id="12" dur="500"/>
                                        <p:tgtEl>
                                          <p:spTgt spid="34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45">
                                            <p:txEl>
                                              <p:pRg st="2" end="2"/>
                                            </p:txEl>
                                          </p:spTgt>
                                        </p:tgtEl>
                                        <p:attrNameLst>
                                          <p:attrName>style.visibility</p:attrName>
                                        </p:attrNameLst>
                                      </p:cBhvr>
                                      <p:to>
                                        <p:strVal val="visible"/>
                                      </p:to>
                                    </p:set>
                                    <p:animEffect transition="in" filter="fade">
                                      <p:cBhvr>
                                        <p:cTn id="17" dur="500"/>
                                        <p:tgtEl>
                                          <p:spTgt spid="34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45">
                                            <p:txEl>
                                              <p:pRg st="3" end="3"/>
                                            </p:txEl>
                                          </p:spTgt>
                                        </p:tgtEl>
                                        <p:attrNameLst>
                                          <p:attrName>style.visibility</p:attrName>
                                        </p:attrNameLst>
                                      </p:cBhvr>
                                      <p:to>
                                        <p:strVal val="visible"/>
                                      </p:to>
                                    </p:set>
                                    <p:animEffect transition="in" filter="fade">
                                      <p:cBhvr>
                                        <p:cTn id="22" dur="500"/>
                                        <p:tgtEl>
                                          <p:spTgt spid="34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45">
                                            <p:txEl>
                                              <p:pRg st="4" end="4"/>
                                            </p:txEl>
                                          </p:spTgt>
                                        </p:tgtEl>
                                        <p:attrNameLst>
                                          <p:attrName>style.visibility</p:attrName>
                                        </p:attrNameLst>
                                      </p:cBhvr>
                                      <p:to>
                                        <p:strVal val="visible"/>
                                      </p:to>
                                    </p:set>
                                    <p:animEffect transition="in" filter="fade">
                                      <p:cBhvr>
                                        <p:cTn id="27" dur="500"/>
                                        <p:tgtEl>
                                          <p:spTgt spid="34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45">
                                            <p:txEl>
                                              <p:pRg st="5" end="5"/>
                                            </p:txEl>
                                          </p:spTgt>
                                        </p:tgtEl>
                                        <p:attrNameLst>
                                          <p:attrName>style.visibility</p:attrName>
                                        </p:attrNameLst>
                                      </p:cBhvr>
                                      <p:to>
                                        <p:strVal val="visible"/>
                                      </p:to>
                                    </p:set>
                                    <p:animEffect transition="in" filter="fade">
                                      <p:cBhvr>
                                        <p:cTn id="32" dur="500"/>
                                        <p:tgtEl>
                                          <p:spTgt spid="345">
                                            <p:txEl>
                                              <p:pRg st="5" end="5"/>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45">
                                            <p:txEl>
                                              <p:pRg st="6" end="6"/>
                                            </p:txEl>
                                          </p:spTgt>
                                        </p:tgtEl>
                                        <p:attrNameLst>
                                          <p:attrName>style.visibility</p:attrName>
                                        </p:attrNameLst>
                                      </p:cBhvr>
                                      <p:to>
                                        <p:strVal val="visible"/>
                                      </p:to>
                                    </p:set>
                                    <p:animEffect transition="in" filter="fade">
                                      <p:cBhvr>
                                        <p:cTn id="35" dur="500"/>
                                        <p:tgtEl>
                                          <p:spTgt spid="345">
                                            <p:txEl>
                                              <p:pRg st="6" end="6"/>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45">
                                            <p:txEl>
                                              <p:pRg st="7" end="7"/>
                                            </p:txEl>
                                          </p:spTgt>
                                        </p:tgtEl>
                                        <p:attrNameLst>
                                          <p:attrName>style.visibility</p:attrName>
                                        </p:attrNameLst>
                                      </p:cBhvr>
                                      <p:to>
                                        <p:strVal val="visible"/>
                                      </p:to>
                                    </p:set>
                                    <p:animEffect transition="in" filter="fade">
                                      <p:cBhvr>
                                        <p:cTn id="38" dur="500"/>
                                        <p:tgtEl>
                                          <p:spTgt spid="345">
                                            <p:txEl>
                                              <p:pRg st="7" end="7"/>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45">
                                            <p:txEl>
                                              <p:pRg st="8" end="8"/>
                                            </p:txEl>
                                          </p:spTgt>
                                        </p:tgtEl>
                                        <p:attrNameLst>
                                          <p:attrName>style.visibility</p:attrName>
                                        </p:attrNameLst>
                                      </p:cBhvr>
                                      <p:to>
                                        <p:strVal val="visible"/>
                                      </p:to>
                                    </p:set>
                                    <p:animEffect transition="in" filter="fade">
                                      <p:cBhvr>
                                        <p:cTn id="41" dur="500"/>
                                        <p:tgtEl>
                                          <p:spTgt spid="345">
                                            <p:txEl>
                                              <p:pRg st="8" end="8"/>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345">
                                            <p:txEl>
                                              <p:pRg st="9" end="9"/>
                                            </p:txEl>
                                          </p:spTgt>
                                        </p:tgtEl>
                                        <p:attrNameLst>
                                          <p:attrName>style.visibility</p:attrName>
                                        </p:attrNameLst>
                                      </p:cBhvr>
                                      <p:to>
                                        <p:strVal val="visible"/>
                                      </p:to>
                                    </p:set>
                                    <p:animEffect transition="in" filter="fade">
                                      <p:cBhvr>
                                        <p:cTn id="46" dur="500"/>
                                        <p:tgtEl>
                                          <p:spTgt spid="345">
                                            <p:txEl>
                                              <p:pRg st="9" end="9"/>
                                            </p:txEl>
                                          </p:spTgt>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345">
                                            <p:txEl>
                                              <p:pRg st="10" end="10"/>
                                            </p:txEl>
                                          </p:spTgt>
                                        </p:tgtEl>
                                        <p:attrNameLst>
                                          <p:attrName>style.visibility</p:attrName>
                                        </p:attrNameLst>
                                      </p:cBhvr>
                                      <p:to>
                                        <p:strVal val="visible"/>
                                      </p:to>
                                    </p:set>
                                    <p:animEffect transition="in" filter="fade">
                                      <p:cBhvr>
                                        <p:cTn id="49" dur="500"/>
                                        <p:tgtEl>
                                          <p:spTgt spid="345">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5" grpId="0"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Google Shape;379;p14"/>
          <p:cNvSpPr txBox="1">
            <a:spLocks noGrp="1"/>
          </p:cNvSpPr>
          <p:nvPr>
            <p:ph type="ctrTitle" idx="4294967295"/>
          </p:nvPr>
        </p:nvSpPr>
        <p:spPr>
          <a:xfrm>
            <a:off x="82549" y="1188259"/>
            <a:ext cx="6029325" cy="8328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7200" dirty="0"/>
              <a:t>See You Soon</a:t>
            </a:r>
            <a:endParaRPr sz="7200" dirty="0"/>
          </a:p>
        </p:txBody>
      </p:sp>
      <p:sp>
        <p:nvSpPr>
          <p:cNvPr id="380" name="Google Shape;380;p14"/>
          <p:cNvSpPr txBox="1">
            <a:spLocks noGrp="1"/>
          </p:cNvSpPr>
          <p:nvPr>
            <p:ph type="subTitle" idx="4294967295"/>
          </p:nvPr>
        </p:nvSpPr>
        <p:spPr>
          <a:xfrm>
            <a:off x="1159800" y="2162442"/>
            <a:ext cx="4343700" cy="19200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sz="3600" b="1" dirty="0">
                <a:solidFill>
                  <a:schemeClr val="accent1"/>
                </a:solidFill>
                <a:latin typeface="Barlow"/>
                <a:ea typeface="Barlow"/>
                <a:cs typeface="Barlow"/>
                <a:sym typeface="Barlow"/>
              </a:rPr>
              <a:t>Trevoir Williams</a:t>
            </a:r>
            <a:endParaRPr sz="3600" b="1" dirty="0">
              <a:solidFill>
                <a:schemeClr val="accent1"/>
              </a:solidFill>
              <a:latin typeface="Barlow"/>
              <a:ea typeface="Barlow"/>
              <a:cs typeface="Barlow"/>
              <a:sym typeface="Barlow"/>
            </a:endParaRPr>
          </a:p>
          <a:p>
            <a:pPr marL="0" lvl="0" indent="0" algn="l" rtl="0">
              <a:spcBef>
                <a:spcPts val="600"/>
              </a:spcBef>
              <a:spcAft>
                <a:spcPts val="0"/>
              </a:spcAft>
              <a:buClr>
                <a:schemeClr val="dk1"/>
              </a:buClr>
              <a:buSzPts val="1100"/>
              <a:buFont typeface="Arial"/>
              <a:buNone/>
            </a:pPr>
            <a:r>
              <a:rPr lang="en-US" dirty="0"/>
              <a:t>Software Engineer | Lecturer | Author</a:t>
            </a:r>
            <a:endParaRPr sz="3600" b="1" dirty="0"/>
          </a:p>
        </p:txBody>
      </p:sp>
      <p:sp>
        <p:nvSpPr>
          <p:cNvPr id="381" name="Google Shape;381;p14"/>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55</a:t>
            </a:fld>
            <a:endParaRPr/>
          </a:p>
        </p:txBody>
      </p:sp>
      <p:pic>
        <p:nvPicPr>
          <p:cNvPr id="382" name="Google Shape;382;p14"/>
          <p:cNvPicPr preferRelativeResize="0"/>
          <p:nvPr/>
        </p:nvPicPr>
        <p:blipFill>
          <a:blip r:embed="rId3"/>
          <a:srcRect l="5527" r="5527"/>
          <a:stretch/>
        </p:blipFill>
        <p:spPr>
          <a:xfrm>
            <a:off x="5187600" y="1173450"/>
            <a:ext cx="2796600" cy="2796600"/>
          </a:xfrm>
          <a:prstGeom prst="ellipse">
            <a:avLst/>
          </a:prstGeom>
          <a:noFill/>
          <a:ln>
            <a:noFill/>
          </a:ln>
        </p:spPr>
      </p:pic>
    </p:spTree>
    <p:extLst>
      <p:ext uri="{BB962C8B-B14F-4D97-AF65-F5344CB8AC3E}">
        <p14:creationId xmlns:p14="http://schemas.microsoft.com/office/powerpoint/2010/main" val="22628166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56"/>
        <p:cNvGrpSpPr/>
        <p:nvPr/>
      </p:nvGrpSpPr>
      <p:grpSpPr>
        <a:xfrm>
          <a:off x="0" y="0"/>
          <a:ext cx="0" cy="0"/>
          <a:chOff x="0" y="0"/>
          <a:chExt cx="0" cy="0"/>
        </a:xfrm>
      </p:grpSpPr>
      <p:sp>
        <p:nvSpPr>
          <p:cNvPr id="857" name="Google Shape;857;p19"/>
          <p:cNvSpPr txBox="1">
            <a:spLocks noGrp="1"/>
          </p:cNvSpPr>
          <p:nvPr>
            <p:ph type="body" idx="1"/>
          </p:nvPr>
        </p:nvSpPr>
        <p:spPr>
          <a:xfrm>
            <a:off x="457200" y="1995750"/>
            <a:ext cx="2682600" cy="26790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b="1"/>
              <a:t>GitHub</a:t>
            </a:r>
            <a:endParaRPr b="1"/>
          </a:p>
          <a:p>
            <a:r>
              <a:rPr lang="en-US" sz="1800"/>
              <a:t>Source or Version Control is a system that records changes to files over time so that you can recall specific versions later</a:t>
            </a:r>
          </a:p>
        </p:txBody>
      </p:sp>
      <p:sp>
        <p:nvSpPr>
          <p:cNvPr id="858" name="Google Shape;858;p19"/>
          <p:cNvSpPr txBox="1">
            <a:spLocks noGrp="1"/>
          </p:cNvSpPr>
          <p:nvPr>
            <p:ph type="title"/>
          </p:nvPr>
        </p:nvSpPr>
        <p:spPr>
          <a:xfrm>
            <a:off x="457200" y="605600"/>
            <a:ext cx="5640900" cy="1082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Other Techhnologies</a:t>
            </a:r>
            <a:endParaRPr/>
          </a:p>
        </p:txBody>
      </p:sp>
      <p:sp>
        <p:nvSpPr>
          <p:cNvPr id="859" name="Google Shape;859;p19"/>
          <p:cNvSpPr txBox="1">
            <a:spLocks noGrp="1"/>
          </p:cNvSpPr>
          <p:nvPr>
            <p:ph type="body" idx="2"/>
          </p:nvPr>
        </p:nvSpPr>
        <p:spPr>
          <a:xfrm>
            <a:off x="3415578" y="1995750"/>
            <a:ext cx="2682600" cy="26790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US" b="1"/>
              <a:t>Netlify</a:t>
            </a:r>
            <a:endParaRPr b="1"/>
          </a:p>
          <a:p>
            <a:pPr marL="0" lvl="0" indent="0" algn="l" rtl="0">
              <a:spcBef>
                <a:spcPts val="600"/>
              </a:spcBef>
              <a:spcAft>
                <a:spcPts val="0"/>
              </a:spcAft>
              <a:buNone/>
            </a:pPr>
            <a:r>
              <a:rPr lang="en-US"/>
              <a:t>An all-in-one platform for automating modern web projects.</a:t>
            </a:r>
          </a:p>
        </p:txBody>
      </p:sp>
      <p:sp>
        <p:nvSpPr>
          <p:cNvPr id="860" name="Google Shape;860;p19"/>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6</a:t>
            </a:fld>
            <a:endParaRPr/>
          </a:p>
        </p:txBody>
      </p:sp>
      <p:grpSp>
        <p:nvGrpSpPr>
          <p:cNvPr id="861" name="Google Shape;861;p19"/>
          <p:cNvGrpSpPr/>
          <p:nvPr/>
        </p:nvGrpSpPr>
        <p:grpSpPr>
          <a:xfrm>
            <a:off x="6495404" y="1849734"/>
            <a:ext cx="2297431" cy="2787028"/>
            <a:chOff x="2533225" y="322726"/>
            <a:chExt cx="3925890" cy="4762523"/>
          </a:xfrm>
        </p:grpSpPr>
        <p:sp>
          <p:nvSpPr>
            <p:cNvPr id="862" name="Google Shape;862;p19"/>
            <p:cNvSpPr/>
            <p:nvPr/>
          </p:nvSpPr>
          <p:spPr>
            <a:xfrm>
              <a:off x="3796336" y="2589414"/>
              <a:ext cx="682110" cy="393573"/>
            </a:xfrm>
            <a:custGeom>
              <a:avLst/>
              <a:gdLst/>
              <a:ahLst/>
              <a:cxnLst/>
              <a:rect l="l" t="t" r="r" b="b"/>
              <a:pathLst>
                <a:path w="682110" h="393573" extrusionOk="0">
                  <a:moveTo>
                    <a:pt x="329082" y="393573"/>
                  </a:moveTo>
                  <a:lnTo>
                    <a:pt x="0" y="204216"/>
                  </a:lnTo>
                  <a:lnTo>
                    <a:pt x="353029" y="0"/>
                  </a:lnTo>
                  <a:lnTo>
                    <a:pt x="682111" y="189357"/>
                  </a:lnTo>
                  <a:lnTo>
                    <a:pt x="329082" y="393573"/>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3" name="Google Shape;863;p19"/>
            <p:cNvSpPr/>
            <p:nvPr/>
          </p:nvSpPr>
          <p:spPr>
            <a:xfrm>
              <a:off x="3809355" y="2149168"/>
              <a:ext cx="705962" cy="408622"/>
            </a:xfrm>
            <a:custGeom>
              <a:avLst/>
              <a:gdLst/>
              <a:ahLst/>
              <a:cxnLst/>
              <a:rect l="l" t="t" r="r" b="b"/>
              <a:pathLst>
                <a:path w="705962" h="408622" extrusionOk="0">
                  <a:moveTo>
                    <a:pt x="352934" y="408622"/>
                  </a:moveTo>
                  <a:lnTo>
                    <a:pt x="0" y="204311"/>
                  </a:lnTo>
                  <a:lnTo>
                    <a:pt x="352934" y="0"/>
                  </a:lnTo>
                  <a:lnTo>
                    <a:pt x="705963" y="204311"/>
                  </a:lnTo>
                  <a:lnTo>
                    <a:pt x="352934" y="408622"/>
                  </a:lnTo>
                  <a:close/>
                </a:path>
              </a:pathLst>
            </a:custGeom>
            <a:solidFill>
              <a:srgbClr val="EFDA8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4" name="Google Shape;864;p19"/>
            <p:cNvSpPr/>
            <p:nvPr/>
          </p:nvSpPr>
          <p:spPr>
            <a:xfrm>
              <a:off x="4162289" y="2390151"/>
              <a:ext cx="329177" cy="571404"/>
            </a:xfrm>
            <a:custGeom>
              <a:avLst/>
              <a:gdLst/>
              <a:ahLst/>
              <a:cxnLst/>
              <a:rect l="l" t="t" r="r" b="b"/>
              <a:pathLst>
                <a:path w="329177" h="571404" extrusionOk="0">
                  <a:moveTo>
                    <a:pt x="329177" y="380905"/>
                  </a:moveTo>
                  <a:lnTo>
                    <a:pt x="0" y="571405"/>
                  </a:lnTo>
                  <a:lnTo>
                    <a:pt x="0" y="190405"/>
                  </a:lnTo>
                  <a:lnTo>
                    <a:pt x="329177" y="0"/>
                  </a:lnTo>
                  <a:lnTo>
                    <a:pt x="329177" y="380905"/>
                  </a:lnTo>
                  <a:close/>
                </a:path>
              </a:pathLst>
            </a:custGeom>
            <a:solidFill>
              <a:srgbClr val="D1B66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5" name="Google Shape;865;p19"/>
            <p:cNvSpPr/>
            <p:nvPr/>
          </p:nvSpPr>
          <p:spPr>
            <a:xfrm>
              <a:off x="3833207" y="2390151"/>
              <a:ext cx="329081" cy="571404"/>
            </a:xfrm>
            <a:custGeom>
              <a:avLst/>
              <a:gdLst/>
              <a:ahLst/>
              <a:cxnLst/>
              <a:rect l="l" t="t" r="r" b="b"/>
              <a:pathLst>
                <a:path w="329081" h="571404" extrusionOk="0">
                  <a:moveTo>
                    <a:pt x="329082" y="571405"/>
                  </a:moveTo>
                  <a:lnTo>
                    <a:pt x="0" y="380905"/>
                  </a:lnTo>
                  <a:lnTo>
                    <a:pt x="0" y="0"/>
                  </a:lnTo>
                  <a:lnTo>
                    <a:pt x="329082" y="190405"/>
                  </a:lnTo>
                  <a:lnTo>
                    <a:pt x="329082" y="571405"/>
                  </a:lnTo>
                  <a:close/>
                </a:path>
              </a:pathLst>
            </a:custGeom>
            <a:solidFill>
              <a:srgbClr val="E2C97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6" name="Google Shape;866;p19"/>
            <p:cNvSpPr/>
            <p:nvPr/>
          </p:nvSpPr>
          <p:spPr>
            <a:xfrm>
              <a:off x="3833207" y="2390151"/>
              <a:ext cx="329081" cy="287940"/>
            </a:xfrm>
            <a:custGeom>
              <a:avLst/>
              <a:gdLst/>
              <a:ahLst/>
              <a:cxnLst/>
              <a:rect l="l" t="t" r="r" b="b"/>
              <a:pathLst>
                <a:path w="329081" h="287940" extrusionOk="0">
                  <a:moveTo>
                    <a:pt x="0" y="0"/>
                  </a:moveTo>
                  <a:lnTo>
                    <a:pt x="0" y="99631"/>
                  </a:lnTo>
                  <a:lnTo>
                    <a:pt x="329082" y="287941"/>
                  </a:lnTo>
                  <a:lnTo>
                    <a:pt x="329082" y="190881"/>
                  </a:lnTo>
                  <a:lnTo>
                    <a:pt x="0" y="0"/>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7" name="Google Shape;867;p19"/>
            <p:cNvSpPr/>
            <p:nvPr/>
          </p:nvSpPr>
          <p:spPr>
            <a:xfrm>
              <a:off x="4162289" y="2390151"/>
              <a:ext cx="329177" cy="287940"/>
            </a:xfrm>
            <a:custGeom>
              <a:avLst/>
              <a:gdLst/>
              <a:ahLst/>
              <a:cxnLst/>
              <a:rect l="l" t="t" r="r" b="b"/>
              <a:pathLst>
                <a:path w="329177" h="287940" extrusionOk="0">
                  <a:moveTo>
                    <a:pt x="329177" y="0"/>
                  </a:moveTo>
                  <a:lnTo>
                    <a:pt x="329177" y="106775"/>
                  </a:lnTo>
                  <a:lnTo>
                    <a:pt x="0" y="287941"/>
                  </a:lnTo>
                  <a:lnTo>
                    <a:pt x="0" y="190881"/>
                  </a:lnTo>
                  <a:lnTo>
                    <a:pt x="329177" y="0"/>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8" name="Google Shape;868;p19"/>
            <p:cNvSpPr/>
            <p:nvPr/>
          </p:nvSpPr>
          <p:spPr>
            <a:xfrm>
              <a:off x="3809355" y="2353479"/>
              <a:ext cx="352933" cy="307181"/>
            </a:xfrm>
            <a:custGeom>
              <a:avLst/>
              <a:gdLst/>
              <a:ahLst/>
              <a:cxnLst/>
              <a:rect l="l" t="t" r="r" b="b"/>
              <a:pathLst>
                <a:path w="352933" h="307181" extrusionOk="0">
                  <a:moveTo>
                    <a:pt x="0" y="0"/>
                  </a:moveTo>
                  <a:lnTo>
                    <a:pt x="0" y="105632"/>
                  </a:lnTo>
                  <a:lnTo>
                    <a:pt x="352934" y="307181"/>
                  </a:lnTo>
                  <a:lnTo>
                    <a:pt x="352934" y="204311"/>
                  </a:lnTo>
                  <a:lnTo>
                    <a:pt x="0" y="0"/>
                  </a:lnTo>
                  <a:close/>
                </a:path>
              </a:pathLst>
            </a:custGeom>
            <a:solidFill>
              <a:srgbClr val="E2C97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9" name="Google Shape;869;p19"/>
            <p:cNvSpPr/>
            <p:nvPr/>
          </p:nvSpPr>
          <p:spPr>
            <a:xfrm>
              <a:off x="4162289" y="2353479"/>
              <a:ext cx="353029" cy="307181"/>
            </a:xfrm>
            <a:custGeom>
              <a:avLst/>
              <a:gdLst/>
              <a:ahLst/>
              <a:cxnLst/>
              <a:rect l="l" t="t" r="r" b="b"/>
              <a:pathLst>
                <a:path w="353029" h="307181" extrusionOk="0">
                  <a:moveTo>
                    <a:pt x="0" y="307181"/>
                  </a:moveTo>
                  <a:lnTo>
                    <a:pt x="353029" y="113919"/>
                  </a:lnTo>
                  <a:lnTo>
                    <a:pt x="353029" y="0"/>
                  </a:lnTo>
                  <a:lnTo>
                    <a:pt x="0" y="204311"/>
                  </a:lnTo>
                  <a:lnTo>
                    <a:pt x="0" y="307181"/>
                  </a:lnTo>
                  <a:close/>
                </a:path>
              </a:pathLst>
            </a:custGeom>
            <a:solidFill>
              <a:srgbClr val="D1B66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0" name="Google Shape;870;p19"/>
            <p:cNvSpPr/>
            <p:nvPr/>
          </p:nvSpPr>
          <p:spPr>
            <a:xfrm>
              <a:off x="4379054" y="3098705"/>
              <a:ext cx="1297601" cy="763520"/>
            </a:xfrm>
            <a:custGeom>
              <a:avLst/>
              <a:gdLst/>
              <a:ahLst/>
              <a:cxnLst/>
              <a:rect l="l" t="t" r="r" b="b"/>
              <a:pathLst>
                <a:path w="1297601" h="763520" extrusionOk="0">
                  <a:moveTo>
                    <a:pt x="1071529" y="748294"/>
                  </a:moveTo>
                  <a:lnTo>
                    <a:pt x="19379" y="140980"/>
                  </a:lnTo>
                  <a:cubicBezTo>
                    <a:pt x="811" y="130189"/>
                    <a:pt x="-5518" y="106348"/>
                    <a:pt x="5248" y="87736"/>
                  </a:cubicBezTo>
                  <a:cubicBezTo>
                    <a:pt x="8964" y="81316"/>
                    <a:pt x="14419" y="76096"/>
                    <a:pt x="20994" y="72686"/>
                  </a:cubicBezTo>
                  <a:lnTo>
                    <a:pt x="153369" y="4297"/>
                  </a:lnTo>
                  <a:cubicBezTo>
                    <a:pt x="165105" y="-1723"/>
                    <a:pt x="179074" y="-1399"/>
                    <a:pt x="190524" y="5154"/>
                  </a:cubicBezTo>
                  <a:lnTo>
                    <a:pt x="1278120" y="632851"/>
                  </a:lnTo>
                  <a:cubicBezTo>
                    <a:pt x="1296688" y="643529"/>
                    <a:pt x="1303112" y="667284"/>
                    <a:pt x="1292450" y="685896"/>
                  </a:cubicBezTo>
                  <a:cubicBezTo>
                    <a:pt x="1288725" y="692421"/>
                    <a:pt x="1283185" y="697717"/>
                    <a:pt x="1276504" y="701146"/>
                  </a:cubicBezTo>
                  <a:lnTo>
                    <a:pt x="1180431" y="750771"/>
                  </a:lnTo>
                  <a:cubicBezTo>
                    <a:pt x="1146078" y="768611"/>
                    <a:pt x="1105036" y="767678"/>
                    <a:pt x="1071529" y="748294"/>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1" name="Google Shape;871;p19"/>
            <p:cNvSpPr/>
            <p:nvPr/>
          </p:nvSpPr>
          <p:spPr>
            <a:xfrm>
              <a:off x="4481013" y="322726"/>
              <a:ext cx="1171694" cy="3426502"/>
            </a:xfrm>
            <a:custGeom>
              <a:avLst/>
              <a:gdLst/>
              <a:ahLst/>
              <a:cxnLst/>
              <a:rect l="l" t="t" r="r" b="b"/>
              <a:pathLst>
                <a:path w="1171694" h="3426502" extrusionOk="0">
                  <a:moveTo>
                    <a:pt x="1034189" y="3409974"/>
                  </a:moveTo>
                  <a:lnTo>
                    <a:pt x="137505" y="2891051"/>
                  </a:lnTo>
                  <a:cubicBezTo>
                    <a:pt x="61483" y="2847141"/>
                    <a:pt x="0" y="2729126"/>
                    <a:pt x="0" y="2627685"/>
                  </a:cubicBezTo>
                  <a:lnTo>
                    <a:pt x="0" y="120800"/>
                  </a:lnTo>
                  <a:cubicBezTo>
                    <a:pt x="285" y="19073"/>
                    <a:pt x="61578" y="-27409"/>
                    <a:pt x="137505" y="16597"/>
                  </a:cubicBezTo>
                  <a:lnTo>
                    <a:pt x="1034189" y="535424"/>
                  </a:lnTo>
                  <a:cubicBezTo>
                    <a:pt x="1110212" y="579429"/>
                    <a:pt x="1171695" y="697349"/>
                    <a:pt x="1171695" y="798790"/>
                  </a:cubicBezTo>
                  <a:lnTo>
                    <a:pt x="1171695" y="3305770"/>
                  </a:lnTo>
                  <a:cubicBezTo>
                    <a:pt x="1171695" y="3407307"/>
                    <a:pt x="1110117" y="3453884"/>
                    <a:pt x="1034189" y="3409974"/>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2" name="Google Shape;872;p19"/>
            <p:cNvSpPr/>
            <p:nvPr/>
          </p:nvSpPr>
          <p:spPr>
            <a:xfrm>
              <a:off x="5530597" y="3624781"/>
              <a:ext cx="70985" cy="153066"/>
            </a:xfrm>
            <a:custGeom>
              <a:avLst/>
              <a:gdLst/>
              <a:ahLst/>
              <a:cxnLst/>
              <a:rect l="l" t="t" r="r" b="b"/>
              <a:pathLst>
                <a:path w="70985" h="153066" extrusionOk="0">
                  <a:moveTo>
                    <a:pt x="0" y="153067"/>
                  </a:moveTo>
                  <a:lnTo>
                    <a:pt x="70986" y="117062"/>
                  </a:lnTo>
                  <a:lnTo>
                    <a:pt x="2851" y="0"/>
                  </a:lnTo>
                  <a:lnTo>
                    <a:pt x="0" y="153067"/>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3" name="Google Shape;873;p19"/>
            <p:cNvSpPr/>
            <p:nvPr/>
          </p:nvSpPr>
          <p:spPr>
            <a:xfrm>
              <a:off x="4467139" y="329893"/>
              <a:ext cx="65379" cy="96678"/>
            </a:xfrm>
            <a:custGeom>
              <a:avLst/>
              <a:gdLst/>
              <a:ahLst/>
              <a:cxnLst/>
              <a:rect l="l" t="t" r="r" b="b"/>
              <a:pathLst>
                <a:path w="65379" h="96678" extrusionOk="0">
                  <a:moveTo>
                    <a:pt x="0" y="34385"/>
                  </a:moveTo>
                  <a:lnTo>
                    <a:pt x="65379" y="0"/>
                  </a:lnTo>
                  <a:lnTo>
                    <a:pt x="52170" y="96679"/>
                  </a:lnTo>
                  <a:lnTo>
                    <a:pt x="0" y="34385"/>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4" name="Google Shape;874;p19"/>
            <p:cNvSpPr/>
            <p:nvPr/>
          </p:nvSpPr>
          <p:spPr>
            <a:xfrm>
              <a:off x="4423901" y="351343"/>
              <a:ext cx="1171694" cy="3426502"/>
            </a:xfrm>
            <a:custGeom>
              <a:avLst/>
              <a:gdLst/>
              <a:ahLst/>
              <a:cxnLst/>
              <a:rect l="l" t="t" r="r" b="b"/>
              <a:pathLst>
                <a:path w="1171694" h="3426502" extrusionOk="0">
                  <a:moveTo>
                    <a:pt x="1034094" y="3409931"/>
                  </a:moveTo>
                  <a:lnTo>
                    <a:pt x="137505" y="2891009"/>
                  </a:lnTo>
                  <a:cubicBezTo>
                    <a:pt x="61483" y="2847099"/>
                    <a:pt x="0" y="2729084"/>
                    <a:pt x="0" y="2627643"/>
                  </a:cubicBezTo>
                  <a:lnTo>
                    <a:pt x="0" y="120854"/>
                  </a:lnTo>
                  <a:cubicBezTo>
                    <a:pt x="380" y="19031"/>
                    <a:pt x="61578" y="-27355"/>
                    <a:pt x="137505" y="16555"/>
                  </a:cubicBezTo>
                  <a:lnTo>
                    <a:pt x="1034094" y="535477"/>
                  </a:lnTo>
                  <a:cubicBezTo>
                    <a:pt x="1110117" y="579482"/>
                    <a:pt x="1171695" y="697402"/>
                    <a:pt x="1171695" y="798843"/>
                  </a:cubicBezTo>
                  <a:lnTo>
                    <a:pt x="1171695" y="3305823"/>
                  </a:lnTo>
                  <a:cubicBezTo>
                    <a:pt x="1171695" y="3407264"/>
                    <a:pt x="1110117" y="3453937"/>
                    <a:pt x="1034094" y="3409931"/>
                  </a:cubicBezTo>
                  <a:close/>
                </a:path>
              </a:pathLst>
            </a:custGeom>
            <a:solidFill>
              <a:srgbClr val="616E8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5" name="Google Shape;875;p19"/>
            <p:cNvSpPr/>
            <p:nvPr/>
          </p:nvSpPr>
          <p:spPr>
            <a:xfrm>
              <a:off x="4414398" y="357753"/>
              <a:ext cx="1171599" cy="3426525"/>
            </a:xfrm>
            <a:custGeom>
              <a:avLst/>
              <a:gdLst/>
              <a:ahLst/>
              <a:cxnLst/>
              <a:rect l="l" t="t" r="r" b="b"/>
              <a:pathLst>
                <a:path w="1171599" h="3426525" extrusionOk="0">
                  <a:moveTo>
                    <a:pt x="1171600" y="798815"/>
                  </a:moveTo>
                  <a:lnTo>
                    <a:pt x="1171600" y="3305700"/>
                  </a:lnTo>
                  <a:cubicBezTo>
                    <a:pt x="1171600" y="3407332"/>
                    <a:pt x="1110117" y="3453909"/>
                    <a:pt x="1034094" y="3409999"/>
                  </a:cubicBezTo>
                  <a:lnTo>
                    <a:pt x="682491" y="3206545"/>
                  </a:lnTo>
                  <a:lnTo>
                    <a:pt x="573114" y="3143204"/>
                  </a:lnTo>
                  <a:lnTo>
                    <a:pt x="137410" y="2891077"/>
                  </a:lnTo>
                  <a:cubicBezTo>
                    <a:pt x="61388" y="2847071"/>
                    <a:pt x="0" y="2729152"/>
                    <a:pt x="0" y="2627711"/>
                  </a:cubicBezTo>
                  <a:lnTo>
                    <a:pt x="0" y="120826"/>
                  </a:lnTo>
                  <a:cubicBezTo>
                    <a:pt x="380" y="19194"/>
                    <a:pt x="61483" y="-27383"/>
                    <a:pt x="137410" y="16527"/>
                  </a:cubicBezTo>
                  <a:lnTo>
                    <a:pt x="1034094" y="535449"/>
                  </a:lnTo>
                  <a:cubicBezTo>
                    <a:pt x="1110117" y="579455"/>
                    <a:pt x="1171600" y="697279"/>
                    <a:pt x="1171600" y="798815"/>
                  </a:cubicBezTo>
                  <a:close/>
                </a:path>
              </a:pathLst>
            </a:custGeom>
            <a:solidFill>
              <a:srgbClr val="20232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6" name="Google Shape;876;p19"/>
            <p:cNvSpPr/>
            <p:nvPr/>
          </p:nvSpPr>
          <p:spPr>
            <a:xfrm>
              <a:off x="4479777" y="459022"/>
              <a:ext cx="1041506" cy="3182614"/>
            </a:xfrm>
            <a:custGeom>
              <a:avLst/>
              <a:gdLst/>
              <a:ahLst/>
              <a:cxnLst/>
              <a:rect l="l" t="t" r="r" b="b"/>
              <a:pathLst>
                <a:path w="1041506" h="3182614" extrusionOk="0">
                  <a:moveTo>
                    <a:pt x="1041507" y="672114"/>
                  </a:moveTo>
                  <a:lnTo>
                    <a:pt x="1041507" y="3113753"/>
                  </a:lnTo>
                  <a:cubicBezTo>
                    <a:pt x="1041507" y="3175284"/>
                    <a:pt x="998459" y="3200240"/>
                    <a:pt x="945433" y="3169379"/>
                  </a:cubicBezTo>
                  <a:lnTo>
                    <a:pt x="897919" y="3141756"/>
                  </a:lnTo>
                  <a:lnTo>
                    <a:pt x="735041" y="3047554"/>
                  </a:lnTo>
                  <a:lnTo>
                    <a:pt x="665006" y="3006978"/>
                  </a:lnTo>
                  <a:lnTo>
                    <a:pt x="640299" y="2992595"/>
                  </a:lnTo>
                  <a:lnTo>
                    <a:pt x="632031" y="2987737"/>
                  </a:lnTo>
                  <a:lnTo>
                    <a:pt x="571688" y="2952971"/>
                  </a:lnTo>
                  <a:lnTo>
                    <a:pt x="396362" y="2851625"/>
                  </a:lnTo>
                  <a:lnTo>
                    <a:pt x="396362" y="2851625"/>
                  </a:lnTo>
                  <a:lnTo>
                    <a:pt x="324140" y="2809810"/>
                  </a:lnTo>
                  <a:lnTo>
                    <a:pt x="324140" y="2809810"/>
                  </a:lnTo>
                  <a:lnTo>
                    <a:pt x="294872" y="2792855"/>
                  </a:lnTo>
                  <a:lnTo>
                    <a:pt x="120020" y="2691700"/>
                  </a:lnTo>
                  <a:lnTo>
                    <a:pt x="96168" y="2677889"/>
                  </a:lnTo>
                  <a:cubicBezTo>
                    <a:pt x="42953" y="2647123"/>
                    <a:pt x="0" y="2572352"/>
                    <a:pt x="0" y="2510725"/>
                  </a:cubicBezTo>
                  <a:lnTo>
                    <a:pt x="0" y="68896"/>
                  </a:lnTo>
                  <a:cubicBezTo>
                    <a:pt x="0" y="7364"/>
                    <a:pt x="42953" y="-17591"/>
                    <a:pt x="96168" y="13175"/>
                  </a:cubicBezTo>
                  <a:lnTo>
                    <a:pt x="445491" y="216152"/>
                  </a:lnTo>
                  <a:lnTo>
                    <a:pt x="445491" y="217105"/>
                  </a:lnTo>
                  <a:cubicBezTo>
                    <a:pt x="448332" y="269961"/>
                    <a:pt x="476147" y="318291"/>
                    <a:pt x="520373" y="347216"/>
                  </a:cubicBezTo>
                  <a:cubicBezTo>
                    <a:pt x="561805" y="371029"/>
                    <a:pt x="595350" y="351693"/>
                    <a:pt x="595350" y="303878"/>
                  </a:cubicBezTo>
                  <a:cubicBezTo>
                    <a:pt x="595350" y="303878"/>
                    <a:pt x="595350" y="303116"/>
                    <a:pt x="595350" y="302830"/>
                  </a:cubicBezTo>
                  <a:lnTo>
                    <a:pt x="945528" y="505427"/>
                  </a:lnTo>
                  <a:cubicBezTo>
                    <a:pt x="998459" y="535811"/>
                    <a:pt x="1041507" y="610583"/>
                    <a:pt x="1041507" y="67211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7" name="Google Shape;877;p19"/>
            <p:cNvSpPr/>
            <p:nvPr/>
          </p:nvSpPr>
          <p:spPr>
            <a:xfrm rot="-1790023">
              <a:off x="4986670" y="707058"/>
              <a:ext cx="46534" cy="80862"/>
            </a:xfrm>
            <a:custGeom>
              <a:avLst/>
              <a:gdLst/>
              <a:ahLst/>
              <a:cxnLst/>
              <a:rect l="l" t="t" r="r" b="b"/>
              <a:pathLst>
                <a:path w="46533" h="80859" extrusionOk="0">
                  <a:moveTo>
                    <a:pt x="46534" y="40430"/>
                  </a:moveTo>
                  <a:cubicBezTo>
                    <a:pt x="46534" y="62758"/>
                    <a:pt x="36118" y="80859"/>
                    <a:pt x="23268" y="80859"/>
                  </a:cubicBezTo>
                  <a:cubicBezTo>
                    <a:pt x="10418" y="80859"/>
                    <a:pt x="1" y="62758"/>
                    <a:pt x="1" y="40430"/>
                  </a:cubicBezTo>
                  <a:cubicBezTo>
                    <a:pt x="1" y="18101"/>
                    <a:pt x="10418" y="0"/>
                    <a:pt x="23268" y="0"/>
                  </a:cubicBezTo>
                  <a:cubicBezTo>
                    <a:pt x="36118" y="0"/>
                    <a:pt x="46534" y="18101"/>
                    <a:pt x="46534" y="40430"/>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8" name="Google Shape;878;p19"/>
            <p:cNvSpPr/>
            <p:nvPr/>
          </p:nvSpPr>
          <p:spPr>
            <a:xfrm>
              <a:off x="4988272" y="730303"/>
              <a:ext cx="23851" cy="30807"/>
            </a:xfrm>
            <a:custGeom>
              <a:avLst/>
              <a:gdLst/>
              <a:ahLst/>
              <a:cxnLst/>
              <a:rect l="l" t="t" r="r" b="b"/>
              <a:pathLst>
                <a:path w="23851" h="30807" extrusionOk="0">
                  <a:moveTo>
                    <a:pt x="11878" y="29167"/>
                  </a:moveTo>
                  <a:cubicBezTo>
                    <a:pt x="4856" y="24568"/>
                    <a:pt x="447" y="16891"/>
                    <a:pt x="0" y="8498"/>
                  </a:cubicBezTo>
                  <a:cubicBezTo>
                    <a:pt x="0" y="878"/>
                    <a:pt x="5322" y="-2170"/>
                    <a:pt x="11878" y="1640"/>
                  </a:cubicBezTo>
                  <a:cubicBezTo>
                    <a:pt x="18958" y="6197"/>
                    <a:pt x="23415" y="13889"/>
                    <a:pt x="23852" y="22310"/>
                  </a:cubicBezTo>
                  <a:cubicBezTo>
                    <a:pt x="23852" y="29930"/>
                    <a:pt x="18530" y="32978"/>
                    <a:pt x="11878" y="29167"/>
                  </a:cubicBezTo>
                  <a:close/>
                </a:path>
              </a:pathLst>
            </a:custGeom>
            <a:solidFill>
              <a:srgbClr val="FFFF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9" name="Google Shape;879;p19"/>
            <p:cNvSpPr/>
            <p:nvPr/>
          </p:nvSpPr>
          <p:spPr>
            <a:xfrm>
              <a:off x="5609185" y="1342555"/>
              <a:ext cx="26417" cy="145526"/>
            </a:xfrm>
            <a:custGeom>
              <a:avLst/>
              <a:gdLst/>
              <a:ahLst/>
              <a:cxnLst/>
              <a:rect l="l" t="t" r="r" b="b"/>
              <a:pathLst>
                <a:path w="26417" h="145526" extrusionOk="0">
                  <a:moveTo>
                    <a:pt x="13209" y="143863"/>
                  </a:moveTo>
                  <a:lnTo>
                    <a:pt x="13209" y="143863"/>
                  </a:lnTo>
                  <a:cubicBezTo>
                    <a:pt x="5892" y="148150"/>
                    <a:pt x="0" y="143863"/>
                    <a:pt x="0" y="134338"/>
                  </a:cubicBezTo>
                  <a:lnTo>
                    <a:pt x="0" y="26992"/>
                  </a:lnTo>
                  <a:cubicBezTo>
                    <a:pt x="124" y="16924"/>
                    <a:pt x="5027" y="7513"/>
                    <a:pt x="13209" y="1655"/>
                  </a:cubicBezTo>
                  <a:lnTo>
                    <a:pt x="13209" y="1655"/>
                  </a:lnTo>
                  <a:cubicBezTo>
                    <a:pt x="20526" y="-2631"/>
                    <a:pt x="26418" y="1655"/>
                    <a:pt x="26418" y="11656"/>
                  </a:cubicBezTo>
                  <a:lnTo>
                    <a:pt x="26418" y="118527"/>
                  </a:lnTo>
                  <a:cubicBezTo>
                    <a:pt x="26294" y="128595"/>
                    <a:pt x="21391" y="138005"/>
                    <a:pt x="13209" y="14386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0" name="Google Shape;880;p19"/>
            <p:cNvSpPr/>
            <p:nvPr/>
          </p:nvSpPr>
          <p:spPr>
            <a:xfrm>
              <a:off x="5609185" y="1517667"/>
              <a:ext cx="26417" cy="145530"/>
            </a:xfrm>
            <a:custGeom>
              <a:avLst/>
              <a:gdLst/>
              <a:ahLst/>
              <a:cxnLst/>
              <a:rect l="l" t="t" r="r" b="b"/>
              <a:pathLst>
                <a:path w="26417" h="145530" extrusionOk="0">
                  <a:moveTo>
                    <a:pt x="13209" y="143916"/>
                  </a:moveTo>
                  <a:lnTo>
                    <a:pt x="13209" y="143916"/>
                  </a:lnTo>
                  <a:cubicBezTo>
                    <a:pt x="5892" y="148107"/>
                    <a:pt x="0" y="143916"/>
                    <a:pt x="0" y="133915"/>
                  </a:cubicBezTo>
                  <a:lnTo>
                    <a:pt x="0" y="26949"/>
                  </a:lnTo>
                  <a:cubicBezTo>
                    <a:pt x="171" y="16891"/>
                    <a:pt x="5065" y="7499"/>
                    <a:pt x="13209" y="1613"/>
                  </a:cubicBezTo>
                  <a:lnTo>
                    <a:pt x="13209" y="1613"/>
                  </a:lnTo>
                  <a:cubicBezTo>
                    <a:pt x="20526" y="-2578"/>
                    <a:pt x="26418" y="1613"/>
                    <a:pt x="26418" y="11709"/>
                  </a:cubicBezTo>
                  <a:lnTo>
                    <a:pt x="26418" y="118580"/>
                  </a:lnTo>
                  <a:cubicBezTo>
                    <a:pt x="26275" y="128648"/>
                    <a:pt x="21372" y="138049"/>
                    <a:pt x="13209" y="143916"/>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1" name="Google Shape;881;p19"/>
            <p:cNvSpPr/>
            <p:nvPr/>
          </p:nvSpPr>
          <p:spPr>
            <a:xfrm>
              <a:off x="4598943" y="668398"/>
              <a:ext cx="778468" cy="1303739"/>
            </a:xfrm>
            <a:custGeom>
              <a:avLst/>
              <a:gdLst/>
              <a:ahLst/>
              <a:cxnLst/>
              <a:rect l="l" t="t" r="r" b="b"/>
              <a:pathLst>
                <a:path w="778468" h="1303739" extrusionOk="0">
                  <a:moveTo>
                    <a:pt x="726584" y="1297509"/>
                  </a:moveTo>
                  <a:lnTo>
                    <a:pt x="51885" y="906984"/>
                  </a:lnTo>
                  <a:cubicBezTo>
                    <a:pt x="23377" y="890411"/>
                    <a:pt x="0" y="845929"/>
                    <a:pt x="0" y="807543"/>
                  </a:cubicBezTo>
                  <a:lnTo>
                    <a:pt x="0" y="45543"/>
                  </a:lnTo>
                  <a:cubicBezTo>
                    <a:pt x="0" y="7443"/>
                    <a:pt x="23187" y="-10369"/>
                    <a:pt x="51885" y="6205"/>
                  </a:cubicBezTo>
                  <a:lnTo>
                    <a:pt x="726584" y="396730"/>
                  </a:lnTo>
                  <a:cubicBezTo>
                    <a:pt x="755092" y="413303"/>
                    <a:pt x="778469" y="457785"/>
                    <a:pt x="778469" y="496076"/>
                  </a:cubicBezTo>
                  <a:lnTo>
                    <a:pt x="778469" y="1258076"/>
                  </a:lnTo>
                  <a:cubicBezTo>
                    <a:pt x="778469" y="1296461"/>
                    <a:pt x="755282" y="1314083"/>
                    <a:pt x="726584" y="1297509"/>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2" name="Google Shape;882;p19"/>
            <p:cNvSpPr/>
            <p:nvPr/>
          </p:nvSpPr>
          <p:spPr>
            <a:xfrm>
              <a:off x="4598943" y="1688145"/>
              <a:ext cx="778468" cy="1303647"/>
            </a:xfrm>
            <a:custGeom>
              <a:avLst/>
              <a:gdLst/>
              <a:ahLst/>
              <a:cxnLst/>
              <a:rect l="l" t="t" r="r" b="b"/>
              <a:pathLst>
                <a:path w="778468" h="1303647" extrusionOk="0">
                  <a:moveTo>
                    <a:pt x="726584" y="1297414"/>
                  </a:moveTo>
                  <a:lnTo>
                    <a:pt x="51885" y="906889"/>
                  </a:lnTo>
                  <a:cubicBezTo>
                    <a:pt x="23377" y="890315"/>
                    <a:pt x="0" y="845834"/>
                    <a:pt x="0" y="807543"/>
                  </a:cubicBezTo>
                  <a:lnTo>
                    <a:pt x="0" y="45543"/>
                  </a:lnTo>
                  <a:cubicBezTo>
                    <a:pt x="0" y="7443"/>
                    <a:pt x="23187" y="-10369"/>
                    <a:pt x="51885" y="6205"/>
                  </a:cubicBezTo>
                  <a:lnTo>
                    <a:pt x="726584" y="396730"/>
                  </a:lnTo>
                  <a:cubicBezTo>
                    <a:pt x="755092" y="413303"/>
                    <a:pt x="778469" y="457785"/>
                    <a:pt x="778469" y="496171"/>
                  </a:cubicBezTo>
                  <a:lnTo>
                    <a:pt x="778469" y="1258171"/>
                  </a:lnTo>
                  <a:cubicBezTo>
                    <a:pt x="778469" y="1296366"/>
                    <a:pt x="755282" y="1313987"/>
                    <a:pt x="726584" y="129741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3" name="Google Shape;883;p19"/>
            <p:cNvSpPr/>
            <p:nvPr/>
          </p:nvSpPr>
          <p:spPr>
            <a:xfrm>
              <a:off x="4599323" y="2707876"/>
              <a:ext cx="778184" cy="892902"/>
            </a:xfrm>
            <a:custGeom>
              <a:avLst/>
              <a:gdLst/>
              <a:ahLst/>
              <a:cxnLst/>
              <a:rect l="l" t="t" r="r" b="b"/>
              <a:pathLst>
                <a:path w="778184" h="892902" extrusionOk="0">
                  <a:moveTo>
                    <a:pt x="778184" y="495805"/>
                  </a:moveTo>
                  <a:lnTo>
                    <a:pt x="778184" y="892902"/>
                  </a:lnTo>
                  <a:lnTo>
                    <a:pt x="545461" y="758124"/>
                  </a:lnTo>
                  <a:lnTo>
                    <a:pt x="520753" y="743741"/>
                  </a:lnTo>
                  <a:lnTo>
                    <a:pt x="512486" y="738883"/>
                  </a:lnTo>
                  <a:lnTo>
                    <a:pt x="452143" y="704117"/>
                  </a:lnTo>
                  <a:lnTo>
                    <a:pt x="276817" y="602771"/>
                  </a:lnTo>
                  <a:lnTo>
                    <a:pt x="276817" y="602771"/>
                  </a:lnTo>
                  <a:lnTo>
                    <a:pt x="204120" y="560766"/>
                  </a:lnTo>
                  <a:lnTo>
                    <a:pt x="174852" y="543811"/>
                  </a:lnTo>
                  <a:lnTo>
                    <a:pt x="0" y="442656"/>
                  </a:lnTo>
                  <a:lnTo>
                    <a:pt x="0" y="45463"/>
                  </a:lnTo>
                  <a:cubicBezTo>
                    <a:pt x="0" y="7363"/>
                    <a:pt x="23282" y="-10353"/>
                    <a:pt x="51885" y="6220"/>
                  </a:cubicBezTo>
                  <a:lnTo>
                    <a:pt x="726584" y="396745"/>
                  </a:lnTo>
                  <a:cubicBezTo>
                    <a:pt x="754902" y="413033"/>
                    <a:pt x="778184" y="457515"/>
                    <a:pt x="778184" y="495805"/>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4" name="Google Shape;884;p19"/>
            <p:cNvSpPr/>
            <p:nvPr/>
          </p:nvSpPr>
          <p:spPr>
            <a:xfrm>
              <a:off x="4781159" y="1048176"/>
              <a:ext cx="416151" cy="544252"/>
            </a:xfrm>
            <a:custGeom>
              <a:avLst/>
              <a:gdLst/>
              <a:ahLst/>
              <a:cxnLst/>
              <a:rect l="l" t="t" r="r" b="b"/>
              <a:pathLst>
                <a:path w="416151" h="544252" extrusionOk="0">
                  <a:moveTo>
                    <a:pt x="410093" y="288701"/>
                  </a:moveTo>
                  <a:lnTo>
                    <a:pt x="317821" y="128395"/>
                  </a:lnTo>
                  <a:cubicBezTo>
                    <a:pt x="314315" y="122019"/>
                    <a:pt x="309250" y="116642"/>
                    <a:pt x="303092" y="112774"/>
                  </a:cubicBezTo>
                  <a:lnTo>
                    <a:pt x="303092" y="112774"/>
                  </a:lnTo>
                  <a:cubicBezTo>
                    <a:pt x="302275" y="112284"/>
                    <a:pt x="301419" y="111870"/>
                    <a:pt x="300526" y="111536"/>
                  </a:cubicBezTo>
                  <a:cubicBezTo>
                    <a:pt x="299680" y="110897"/>
                    <a:pt x="298796" y="110324"/>
                    <a:pt x="297865" y="109821"/>
                  </a:cubicBezTo>
                  <a:lnTo>
                    <a:pt x="272208" y="94962"/>
                  </a:lnTo>
                  <a:cubicBezTo>
                    <a:pt x="265176" y="90866"/>
                    <a:pt x="258619" y="91152"/>
                    <a:pt x="254818" y="95819"/>
                  </a:cubicBezTo>
                  <a:cubicBezTo>
                    <a:pt x="246645" y="105344"/>
                    <a:pt x="228210" y="104487"/>
                    <a:pt x="207874" y="92676"/>
                  </a:cubicBezTo>
                  <a:cubicBezTo>
                    <a:pt x="187395" y="80812"/>
                    <a:pt x="171022" y="62968"/>
                    <a:pt x="160930" y="41527"/>
                  </a:cubicBezTo>
                  <a:cubicBezTo>
                    <a:pt x="157471" y="32831"/>
                    <a:pt x="151351" y="25460"/>
                    <a:pt x="143445" y="20477"/>
                  </a:cubicBezTo>
                  <a:lnTo>
                    <a:pt x="118262" y="5713"/>
                  </a:lnTo>
                  <a:cubicBezTo>
                    <a:pt x="117445" y="5194"/>
                    <a:pt x="116590" y="4748"/>
                    <a:pt x="115697" y="4379"/>
                  </a:cubicBezTo>
                  <a:cubicBezTo>
                    <a:pt x="111040" y="27"/>
                    <a:pt x="104284" y="-1201"/>
                    <a:pt x="98402" y="1236"/>
                  </a:cubicBezTo>
                  <a:lnTo>
                    <a:pt x="6129" y="54671"/>
                  </a:lnTo>
                  <a:cubicBezTo>
                    <a:pt x="-2043" y="59434"/>
                    <a:pt x="-2043" y="74579"/>
                    <a:pt x="6129" y="88676"/>
                  </a:cubicBezTo>
                  <a:lnTo>
                    <a:pt x="56589" y="176306"/>
                  </a:lnTo>
                  <a:cubicBezTo>
                    <a:pt x="59944" y="182607"/>
                    <a:pt x="64809" y="187975"/>
                    <a:pt x="70748" y="191927"/>
                  </a:cubicBezTo>
                  <a:cubicBezTo>
                    <a:pt x="75053" y="195000"/>
                    <a:pt x="80669" y="195545"/>
                    <a:pt x="85478" y="193355"/>
                  </a:cubicBezTo>
                  <a:lnTo>
                    <a:pt x="97071" y="186593"/>
                  </a:lnTo>
                  <a:lnTo>
                    <a:pt x="97071" y="400905"/>
                  </a:lnTo>
                  <a:cubicBezTo>
                    <a:pt x="98107" y="415497"/>
                    <a:pt x="105966" y="428747"/>
                    <a:pt x="118262" y="436624"/>
                  </a:cubicBezTo>
                  <a:lnTo>
                    <a:pt x="297865" y="541399"/>
                  </a:lnTo>
                  <a:cubicBezTo>
                    <a:pt x="309363" y="548066"/>
                    <a:pt x="318581" y="542637"/>
                    <a:pt x="318581" y="529397"/>
                  </a:cubicBezTo>
                  <a:lnTo>
                    <a:pt x="318581" y="315085"/>
                  </a:lnTo>
                  <a:lnTo>
                    <a:pt x="330270" y="335278"/>
                  </a:lnTo>
                  <a:cubicBezTo>
                    <a:pt x="333738" y="341631"/>
                    <a:pt x="338775" y="346975"/>
                    <a:pt x="344904" y="350804"/>
                  </a:cubicBezTo>
                  <a:lnTo>
                    <a:pt x="344904" y="350804"/>
                  </a:lnTo>
                  <a:cubicBezTo>
                    <a:pt x="349209" y="353880"/>
                    <a:pt x="354825" y="354423"/>
                    <a:pt x="359633" y="352232"/>
                  </a:cubicBezTo>
                  <a:lnTo>
                    <a:pt x="410093" y="322991"/>
                  </a:lnTo>
                  <a:cubicBezTo>
                    <a:pt x="418171" y="317942"/>
                    <a:pt x="418171" y="303274"/>
                    <a:pt x="410093" y="288701"/>
                  </a:cubicBezTo>
                  <a:close/>
                </a:path>
              </a:pathLst>
            </a:custGeom>
            <a:solidFill>
              <a:srgbClr val="D9DAE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5" name="Google Shape;885;p19"/>
            <p:cNvSpPr/>
            <p:nvPr/>
          </p:nvSpPr>
          <p:spPr>
            <a:xfrm>
              <a:off x="4812185" y="2127070"/>
              <a:ext cx="353313" cy="495871"/>
            </a:xfrm>
            <a:custGeom>
              <a:avLst/>
              <a:gdLst/>
              <a:ahLst/>
              <a:cxnLst/>
              <a:rect l="l" t="t" r="r" b="b"/>
              <a:pathLst>
                <a:path w="353313" h="495871" extrusionOk="0">
                  <a:moveTo>
                    <a:pt x="340010" y="188881"/>
                  </a:moveTo>
                  <a:lnTo>
                    <a:pt x="13589" y="0"/>
                  </a:lnTo>
                  <a:cubicBezTo>
                    <a:pt x="4960" y="28061"/>
                    <a:pt x="380" y="57217"/>
                    <a:pt x="0" y="86582"/>
                  </a:cubicBezTo>
                  <a:lnTo>
                    <a:pt x="0" y="291179"/>
                  </a:lnTo>
                  <a:lnTo>
                    <a:pt x="149574" y="377762"/>
                  </a:lnTo>
                  <a:lnTo>
                    <a:pt x="176847" y="220409"/>
                  </a:lnTo>
                  <a:lnTo>
                    <a:pt x="204025" y="409289"/>
                  </a:lnTo>
                  <a:lnTo>
                    <a:pt x="353314" y="495872"/>
                  </a:lnTo>
                  <a:lnTo>
                    <a:pt x="353314" y="291179"/>
                  </a:lnTo>
                  <a:cubicBezTo>
                    <a:pt x="352592" y="256699"/>
                    <a:pt x="348126" y="222399"/>
                    <a:pt x="340010" y="18888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6" name="Google Shape;886;p19"/>
            <p:cNvSpPr/>
            <p:nvPr/>
          </p:nvSpPr>
          <p:spPr>
            <a:xfrm>
              <a:off x="4825774" y="2064110"/>
              <a:ext cx="326421" cy="236124"/>
            </a:xfrm>
            <a:custGeom>
              <a:avLst/>
              <a:gdLst/>
              <a:ahLst/>
              <a:cxnLst/>
              <a:rect l="l" t="t" r="r" b="b"/>
              <a:pathLst>
                <a:path w="326421" h="236124" extrusionOk="0">
                  <a:moveTo>
                    <a:pt x="326421" y="188881"/>
                  </a:moveTo>
                  <a:lnTo>
                    <a:pt x="0" y="0"/>
                  </a:lnTo>
                  <a:lnTo>
                    <a:pt x="0" y="47244"/>
                  </a:lnTo>
                  <a:lnTo>
                    <a:pt x="326421" y="236125"/>
                  </a:lnTo>
                  <a:lnTo>
                    <a:pt x="326421" y="188881"/>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7" name="Google Shape;887;p19"/>
            <p:cNvSpPr/>
            <p:nvPr/>
          </p:nvSpPr>
          <p:spPr>
            <a:xfrm>
              <a:off x="4803918" y="3156860"/>
              <a:ext cx="410711" cy="349715"/>
            </a:xfrm>
            <a:custGeom>
              <a:avLst/>
              <a:gdLst/>
              <a:ahLst/>
              <a:cxnLst/>
              <a:rect l="l" t="t" r="r" b="b"/>
              <a:pathLst>
                <a:path w="410711" h="349715" extrusionOk="0">
                  <a:moveTo>
                    <a:pt x="410711" y="349716"/>
                  </a:moveTo>
                  <a:lnTo>
                    <a:pt x="340865" y="309139"/>
                  </a:lnTo>
                  <a:lnTo>
                    <a:pt x="316158" y="294757"/>
                  </a:lnTo>
                  <a:lnTo>
                    <a:pt x="307891" y="289899"/>
                  </a:lnTo>
                  <a:lnTo>
                    <a:pt x="247548" y="255132"/>
                  </a:lnTo>
                  <a:lnTo>
                    <a:pt x="72221" y="153787"/>
                  </a:lnTo>
                  <a:lnTo>
                    <a:pt x="72221" y="153787"/>
                  </a:lnTo>
                  <a:lnTo>
                    <a:pt x="0" y="111972"/>
                  </a:lnTo>
                  <a:lnTo>
                    <a:pt x="0" y="11388"/>
                  </a:lnTo>
                  <a:cubicBezTo>
                    <a:pt x="0" y="1387"/>
                    <a:pt x="6937" y="-2709"/>
                    <a:pt x="15680" y="1863"/>
                  </a:cubicBezTo>
                  <a:cubicBezTo>
                    <a:pt x="22417" y="6425"/>
                    <a:pt x="27406" y="13141"/>
                    <a:pt x="29839" y="20913"/>
                  </a:cubicBezTo>
                  <a:lnTo>
                    <a:pt x="32785" y="30438"/>
                  </a:lnTo>
                  <a:cubicBezTo>
                    <a:pt x="42696" y="61556"/>
                    <a:pt x="63042" y="88274"/>
                    <a:pt x="90372" y="106066"/>
                  </a:cubicBezTo>
                  <a:cubicBezTo>
                    <a:pt x="125247" y="126259"/>
                    <a:pt x="153755" y="109781"/>
                    <a:pt x="153755" y="69300"/>
                  </a:cubicBezTo>
                  <a:lnTo>
                    <a:pt x="153755" y="57108"/>
                  </a:lnTo>
                  <a:cubicBezTo>
                    <a:pt x="153755" y="44725"/>
                    <a:pt x="162498" y="39487"/>
                    <a:pt x="172761" y="45773"/>
                  </a:cubicBezTo>
                  <a:cubicBezTo>
                    <a:pt x="177826" y="48897"/>
                    <a:pt x="182093" y="53174"/>
                    <a:pt x="185210" y="58251"/>
                  </a:cubicBezTo>
                  <a:lnTo>
                    <a:pt x="213053" y="101018"/>
                  </a:lnTo>
                  <a:lnTo>
                    <a:pt x="181694" y="118639"/>
                  </a:lnTo>
                  <a:lnTo>
                    <a:pt x="199084" y="148548"/>
                  </a:lnTo>
                  <a:lnTo>
                    <a:pt x="231963" y="129498"/>
                  </a:lnTo>
                  <a:lnTo>
                    <a:pt x="246217" y="151501"/>
                  </a:lnTo>
                  <a:lnTo>
                    <a:pt x="216284" y="168836"/>
                  </a:lnTo>
                  <a:lnTo>
                    <a:pt x="233484" y="198840"/>
                  </a:lnTo>
                  <a:lnTo>
                    <a:pt x="265128" y="180552"/>
                  </a:lnTo>
                  <a:lnTo>
                    <a:pt x="279382" y="202555"/>
                  </a:lnTo>
                  <a:lnTo>
                    <a:pt x="250874" y="219128"/>
                  </a:lnTo>
                  <a:lnTo>
                    <a:pt x="268074" y="249132"/>
                  </a:lnTo>
                  <a:lnTo>
                    <a:pt x="298388" y="231606"/>
                  </a:lnTo>
                  <a:cubicBezTo>
                    <a:pt x="316054" y="257676"/>
                    <a:pt x="339012" y="279717"/>
                    <a:pt x="365763" y="296281"/>
                  </a:cubicBezTo>
                  <a:lnTo>
                    <a:pt x="371274" y="299329"/>
                  </a:lnTo>
                  <a:cubicBezTo>
                    <a:pt x="389567" y="311340"/>
                    <a:pt x="403422" y="329047"/>
                    <a:pt x="410711" y="349716"/>
                  </a:cubicBezTo>
                  <a:close/>
                </a:path>
              </a:pathLst>
            </a:custGeom>
            <a:solidFill>
              <a:srgbClr val="D9DAE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8" name="Google Shape;888;p19"/>
            <p:cNvSpPr/>
            <p:nvPr/>
          </p:nvSpPr>
          <p:spPr>
            <a:xfrm>
              <a:off x="4593051" y="480769"/>
              <a:ext cx="842423" cy="783621"/>
            </a:xfrm>
            <a:custGeom>
              <a:avLst/>
              <a:gdLst/>
              <a:ahLst/>
              <a:cxnLst/>
              <a:rect l="l" t="t" r="r" b="b"/>
              <a:pathLst>
                <a:path w="842423" h="783621" extrusionOk="0">
                  <a:moveTo>
                    <a:pt x="842423" y="783622"/>
                  </a:moveTo>
                  <a:lnTo>
                    <a:pt x="0" y="299180"/>
                  </a:lnTo>
                  <a:lnTo>
                    <a:pt x="0" y="0"/>
                  </a:lnTo>
                  <a:lnTo>
                    <a:pt x="842423" y="484346"/>
                  </a:lnTo>
                  <a:lnTo>
                    <a:pt x="842423" y="783622"/>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9" name="Google Shape;889;p19"/>
            <p:cNvSpPr/>
            <p:nvPr/>
          </p:nvSpPr>
          <p:spPr>
            <a:xfrm>
              <a:off x="4315759" y="484198"/>
              <a:ext cx="384008" cy="270224"/>
            </a:xfrm>
            <a:custGeom>
              <a:avLst/>
              <a:gdLst/>
              <a:ahLst/>
              <a:cxnLst/>
              <a:rect l="l" t="t" r="r" b="b"/>
              <a:pathLst>
                <a:path w="384008" h="270224" extrusionOk="0">
                  <a:moveTo>
                    <a:pt x="103771" y="270224"/>
                  </a:moveTo>
                  <a:lnTo>
                    <a:pt x="0" y="210121"/>
                  </a:lnTo>
                  <a:lnTo>
                    <a:pt x="280238" y="0"/>
                  </a:lnTo>
                  <a:lnTo>
                    <a:pt x="384008" y="60007"/>
                  </a:lnTo>
                  <a:lnTo>
                    <a:pt x="103771" y="270224"/>
                  </a:lnTo>
                  <a:close/>
                </a:path>
              </a:pathLst>
            </a:custGeom>
            <a:solidFill>
              <a:srgbClr val="FF7B7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0" name="Google Shape;890;p19"/>
            <p:cNvSpPr/>
            <p:nvPr/>
          </p:nvSpPr>
          <p:spPr>
            <a:xfrm>
              <a:off x="4419530" y="544206"/>
              <a:ext cx="384008" cy="270224"/>
            </a:xfrm>
            <a:custGeom>
              <a:avLst/>
              <a:gdLst/>
              <a:ahLst/>
              <a:cxnLst/>
              <a:rect l="l" t="t" r="r" b="b"/>
              <a:pathLst>
                <a:path w="384008" h="270224" extrusionOk="0">
                  <a:moveTo>
                    <a:pt x="103866" y="270224"/>
                  </a:moveTo>
                  <a:lnTo>
                    <a:pt x="0" y="210217"/>
                  </a:lnTo>
                  <a:lnTo>
                    <a:pt x="280238" y="0"/>
                  </a:lnTo>
                  <a:lnTo>
                    <a:pt x="384008" y="60103"/>
                  </a:lnTo>
                  <a:lnTo>
                    <a:pt x="103866" y="270224"/>
                  </a:lnTo>
                  <a:close/>
                </a:path>
              </a:pathLst>
            </a:custGeom>
            <a:solidFill>
              <a:srgbClr val="F4F5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1" name="Google Shape;891;p19"/>
            <p:cNvSpPr/>
            <p:nvPr/>
          </p:nvSpPr>
          <p:spPr>
            <a:xfrm>
              <a:off x="4523395" y="604308"/>
              <a:ext cx="383913" cy="270224"/>
            </a:xfrm>
            <a:custGeom>
              <a:avLst/>
              <a:gdLst/>
              <a:ahLst/>
              <a:cxnLst/>
              <a:rect l="l" t="t" r="r" b="b"/>
              <a:pathLst>
                <a:path w="383913" h="270224" extrusionOk="0">
                  <a:moveTo>
                    <a:pt x="103771" y="270224"/>
                  </a:moveTo>
                  <a:lnTo>
                    <a:pt x="0" y="210122"/>
                  </a:lnTo>
                  <a:lnTo>
                    <a:pt x="280143" y="0"/>
                  </a:lnTo>
                  <a:lnTo>
                    <a:pt x="383913" y="60008"/>
                  </a:lnTo>
                  <a:lnTo>
                    <a:pt x="103771" y="270224"/>
                  </a:lnTo>
                  <a:close/>
                </a:path>
              </a:pathLst>
            </a:custGeom>
            <a:solidFill>
              <a:srgbClr val="FF7B7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2" name="Google Shape;892;p19"/>
            <p:cNvSpPr/>
            <p:nvPr/>
          </p:nvSpPr>
          <p:spPr>
            <a:xfrm>
              <a:off x="4627166" y="664316"/>
              <a:ext cx="383912" cy="270224"/>
            </a:xfrm>
            <a:custGeom>
              <a:avLst/>
              <a:gdLst/>
              <a:ahLst/>
              <a:cxnLst/>
              <a:rect l="l" t="t" r="r" b="b"/>
              <a:pathLst>
                <a:path w="383912" h="270224" extrusionOk="0">
                  <a:moveTo>
                    <a:pt x="103771" y="270224"/>
                  </a:moveTo>
                  <a:lnTo>
                    <a:pt x="0" y="210217"/>
                  </a:lnTo>
                  <a:lnTo>
                    <a:pt x="280142" y="0"/>
                  </a:lnTo>
                  <a:lnTo>
                    <a:pt x="383913" y="60103"/>
                  </a:lnTo>
                  <a:lnTo>
                    <a:pt x="103771" y="270224"/>
                  </a:lnTo>
                  <a:close/>
                </a:path>
              </a:pathLst>
            </a:custGeom>
            <a:solidFill>
              <a:srgbClr val="F4F5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3" name="Google Shape;893;p19"/>
            <p:cNvSpPr/>
            <p:nvPr/>
          </p:nvSpPr>
          <p:spPr>
            <a:xfrm>
              <a:off x="4730936" y="724419"/>
              <a:ext cx="383913" cy="270224"/>
            </a:xfrm>
            <a:custGeom>
              <a:avLst/>
              <a:gdLst/>
              <a:ahLst/>
              <a:cxnLst/>
              <a:rect l="l" t="t" r="r" b="b"/>
              <a:pathLst>
                <a:path w="383913" h="270224" extrusionOk="0">
                  <a:moveTo>
                    <a:pt x="103771" y="270224"/>
                  </a:moveTo>
                  <a:lnTo>
                    <a:pt x="0" y="210122"/>
                  </a:lnTo>
                  <a:lnTo>
                    <a:pt x="280142" y="0"/>
                  </a:lnTo>
                  <a:lnTo>
                    <a:pt x="383913" y="60008"/>
                  </a:lnTo>
                  <a:lnTo>
                    <a:pt x="103771" y="270224"/>
                  </a:lnTo>
                  <a:close/>
                </a:path>
              </a:pathLst>
            </a:custGeom>
            <a:solidFill>
              <a:srgbClr val="FF7B7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4" name="Google Shape;894;p19"/>
            <p:cNvSpPr/>
            <p:nvPr/>
          </p:nvSpPr>
          <p:spPr>
            <a:xfrm>
              <a:off x="4834707" y="784426"/>
              <a:ext cx="383912" cy="270224"/>
            </a:xfrm>
            <a:custGeom>
              <a:avLst/>
              <a:gdLst/>
              <a:ahLst/>
              <a:cxnLst/>
              <a:rect l="l" t="t" r="r" b="b"/>
              <a:pathLst>
                <a:path w="383912" h="270224" extrusionOk="0">
                  <a:moveTo>
                    <a:pt x="103771" y="270224"/>
                  </a:moveTo>
                  <a:lnTo>
                    <a:pt x="0" y="210217"/>
                  </a:lnTo>
                  <a:lnTo>
                    <a:pt x="280143" y="0"/>
                  </a:lnTo>
                  <a:lnTo>
                    <a:pt x="383913" y="60103"/>
                  </a:lnTo>
                  <a:lnTo>
                    <a:pt x="103771" y="270224"/>
                  </a:lnTo>
                  <a:close/>
                </a:path>
              </a:pathLst>
            </a:custGeom>
            <a:solidFill>
              <a:srgbClr val="F4F5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5" name="Google Shape;895;p19"/>
            <p:cNvSpPr/>
            <p:nvPr/>
          </p:nvSpPr>
          <p:spPr>
            <a:xfrm>
              <a:off x="4938478" y="844529"/>
              <a:ext cx="383913" cy="270224"/>
            </a:xfrm>
            <a:custGeom>
              <a:avLst/>
              <a:gdLst/>
              <a:ahLst/>
              <a:cxnLst/>
              <a:rect l="l" t="t" r="r" b="b"/>
              <a:pathLst>
                <a:path w="383913" h="270224" extrusionOk="0">
                  <a:moveTo>
                    <a:pt x="103771" y="270224"/>
                  </a:moveTo>
                  <a:lnTo>
                    <a:pt x="0" y="210121"/>
                  </a:lnTo>
                  <a:lnTo>
                    <a:pt x="280142" y="0"/>
                  </a:lnTo>
                  <a:lnTo>
                    <a:pt x="383913" y="60008"/>
                  </a:lnTo>
                  <a:lnTo>
                    <a:pt x="103771" y="270224"/>
                  </a:lnTo>
                  <a:close/>
                </a:path>
              </a:pathLst>
            </a:custGeom>
            <a:solidFill>
              <a:srgbClr val="FF7B7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6" name="Google Shape;896;p19"/>
            <p:cNvSpPr/>
            <p:nvPr/>
          </p:nvSpPr>
          <p:spPr>
            <a:xfrm>
              <a:off x="5042248" y="904537"/>
              <a:ext cx="384008" cy="270224"/>
            </a:xfrm>
            <a:custGeom>
              <a:avLst/>
              <a:gdLst/>
              <a:ahLst/>
              <a:cxnLst/>
              <a:rect l="l" t="t" r="r" b="b"/>
              <a:pathLst>
                <a:path w="384008" h="270224" extrusionOk="0">
                  <a:moveTo>
                    <a:pt x="103771" y="270224"/>
                  </a:moveTo>
                  <a:lnTo>
                    <a:pt x="0" y="210217"/>
                  </a:lnTo>
                  <a:lnTo>
                    <a:pt x="280143" y="0"/>
                  </a:lnTo>
                  <a:lnTo>
                    <a:pt x="384008" y="60103"/>
                  </a:lnTo>
                  <a:lnTo>
                    <a:pt x="103771" y="270224"/>
                  </a:lnTo>
                  <a:close/>
                </a:path>
              </a:pathLst>
            </a:custGeom>
            <a:solidFill>
              <a:srgbClr val="F4F5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7" name="Google Shape;897;p19"/>
            <p:cNvSpPr/>
            <p:nvPr/>
          </p:nvSpPr>
          <p:spPr>
            <a:xfrm>
              <a:off x="4316519" y="693558"/>
              <a:ext cx="103770" cy="97206"/>
            </a:xfrm>
            <a:custGeom>
              <a:avLst/>
              <a:gdLst/>
              <a:ahLst/>
              <a:cxnLst/>
              <a:rect l="l" t="t" r="r" b="b"/>
              <a:pathLst>
                <a:path w="103770" h="97206" extrusionOk="0">
                  <a:moveTo>
                    <a:pt x="51885" y="90106"/>
                  </a:moveTo>
                  <a:cubicBezTo>
                    <a:pt x="80394" y="106680"/>
                    <a:pt x="103771" y="93250"/>
                    <a:pt x="103771" y="60103"/>
                  </a:cubicBezTo>
                  <a:lnTo>
                    <a:pt x="0" y="0"/>
                  </a:lnTo>
                  <a:cubicBezTo>
                    <a:pt x="2005" y="36601"/>
                    <a:pt x="21267" y="70060"/>
                    <a:pt x="51885" y="90106"/>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8" name="Google Shape;898;p19"/>
            <p:cNvSpPr/>
            <p:nvPr/>
          </p:nvSpPr>
          <p:spPr>
            <a:xfrm>
              <a:off x="4420290" y="753661"/>
              <a:ext cx="103865" cy="97152"/>
            </a:xfrm>
            <a:custGeom>
              <a:avLst/>
              <a:gdLst/>
              <a:ahLst/>
              <a:cxnLst/>
              <a:rect l="l" t="t" r="r" b="b"/>
              <a:pathLst>
                <a:path w="103865" h="97152" extrusionOk="0">
                  <a:moveTo>
                    <a:pt x="51980" y="90011"/>
                  </a:moveTo>
                  <a:cubicBezTo>
                    <a:pt x="80489" y="106680"/>
                    <a:pt x="103866" y="93154"/>
                    <a:pt x="103866" y="60007"/>
                  </a:cubicBezTo>
                  <a:lnTo>
                    <a:pt x="0" y="0"/>
                  </a:lnTo>
                  <a:cubicBezTo>
                    <a:pt x="2005" y="36598"/>
                    <a:pt x="21315" y="70038"/>
                    <a:pt x="51980" y="90011"/>
                  </a:cubicBezTo>
                  <a:close/>
                </a:path>
              </a:pathLst>
            </a:custGeom>
            <a:solidFill>
              <a:srgbClr val="F4F5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9" name="Google Shape;899;p19"/>
            <p:cNvSpPr/>
            <p:nvPr/>
          </p:nvSpPr>
          <p:spPr>
            <a:xfrm>
              <a:off x="4524441" y="813668"/>
              <a:ext cx="103770" cy="97206"/>
            </a:xfrm>
            <a:custGeom>
              <a:avLst/>
              <a:gdLst/>
              <a:ahLst/>
              <a:cxnLst/>
              <a:rect l="l" t="t" r="r" b="b"/>
              <a:pathLst>
                <a:path w="103770" h="97206" extrusionOk="0">
                  <a:moveTo>
                    <a:pt x="51885" y="90106"/>
                  </a:moveTo>
                  <a:cubicBezTo>
                    <a:pt x="80394" y="106680"/>
                    <a:pt x="103771" y="93250"/>
                    <a:pt x="103771" y="60103"/>
                  </a:cubicBezTo>
                  <a:lnTo>
                    <a:pt x="0" y="0"/>
                  </a:lnTo>
                  <a:cubicBezTo>
                    <a:pt x="1958" y="36614"/>
                    <a:pt x="21229" y="70093"/>
                    <a:pt x="51885" y="90106"/>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0" name="Google Shape;900;p19"/>
            <p:cNvSpPr/>
            <p:nvPr/>
          </p:nvSpPr>
          <p:spPr>
            <a:xfrm>
              <a:off x="4627926" y="873771"/>
              <a:ext cx="103770" cy="97187"/>
            </a:xfrm>
            <a:custGeom>
              <a:avLst/>
              <a:gdLst/>
              <a:ahLst/>
              <a:cxnLst/>
              <a:rect l="l" t="t" r="r" b="b"/>
              <a:pathLst>
                <a:path w="103770" h="97187" extrusionOk="0">
                  <a:moveTo>
                    <a:pt x="51885" y="90106"/>
                  </a:moveTo>
                  <a:cubicBezTo>
                    <a:pt x="80394" y="106680"/>
                    <a:pt x="103771" y="93154"/>
                    <a:pt x="103771" y="60008"/>
                  </a:cubicBezTo>
                  <a:lnTo>
                    <a:pt x="0" y="0"/>
                  </a:lnTo>
                  <a:cubicBezTo>
                    <a:pt x="1986" y="36606"/>
                    <a:pt x="21258" y="70071"/>
                    <a:pt x="51885" y="90106"/>
                  </a:cubicBezTo>
                  <a:close/>
                </a:path>
              </a:pathLst>
            </a:custGeom>
            <a:solidFill>
              <a:srgbClr val="F4F5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1" name="Google Shape;901;p19"/>
            <p:cNvSpPr/>
            <p:nvPr/>
          </p:nvSpPr>
          <p:spPr>
            <a:xfrm>
              <a:off x="4731697" y="933778"/>
              <a:ext cx="103770" cy="97206"/>
            </a:xfrm>
            <a:custGeom>
              <a:avLst/>
              <a:gdLst/>
              <a:ahLst/>
              <a:cxnLst/>
              <a:rect l="l" t="t" r="r" b="b"/>
              <a:pathLst>
                <a:path w="103770" h="97206" extrusionOk="0">
                  <a:moveTo>
                    <a:pt x="51885" y="90106"/>
                  </a:moveTo>
                  <a:cubicBezTo>
                    <a:pt x="80394" y="106680"/>
                    <a:pt x="103771" y="93250"/>
                    <a:pt x="103771" y="60103"/>
                  </a:cubicBezTo>
                  <a:lnTo>
                    <a:pt x="0" y="0"/>
                  </a:lnTo>
                  <a:cubicBezTo>
                    <a:pt x="1958" y="36614"/>
                    <a:pt x="21239" y="70093"/>
                    <a:pt x="51885" y="90106"/>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2" name="Google Shape;902;p19"/>
            <p:cNvSpPr/>
            <p:nvPr/>
          </p:nvSpPr>
          <p:spPr>
            <a:xfrm>
              <a:off x="4835467" y="993881"/>
              <a:ext cx="103770" cy="97204"/>
            </a:xfrm>
            <a:custGeom>
              <a:avLst/>
              <a:gdLst/>
              <a:ahLst/>
              <a:cxnLst/>
              <a:rect l="l" t="t" r="r" b="b"/>
              <a:pathLst>
                <a:path w="103770" h="97204" extrusionOk="0">
                  <a:moveTo>
                    <a:pt x="51885" y="90106"/>
                  </a:moveTo>
                  <a:cubicBezTo>
                    <a:pt x="80394" y="106680"/>
                    <a:pt x="103771" y="93250"/>
                    <a:pt x="103771" y="60008"/>
                  </a:cubicBezTo>
                  <a:lnTo>
                    <a:pt x="0" y="0"/>
                  </a:lnTo>
                  <a:cubicBezTo>
                    <a:pt x="1986" y="36606"/>
                    <a:pt x="21258" y="70071"/>
                    <a:pt x="51885" y="90106"/>
                  </a:cubicBezTo>
                  <a:close/>
                </a:path>
              </a:pathLst>
            </a:custGeom>
            <a:solidFill>
              <a:srgbClr val="F4F5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3" name="Google Shape;903;p19"/>
            <p:cNvSpPr/>
            <p:nvPr/>
          </p:nvSpPr>
          <p:spPr>
            <a:xfrm>
              <a:off x="4939238" y="1053889"/>
              <a:ext cx="103770" cy="97206"/>
            </a:xfrm>
            <a:custGeom>
              <a:avLst/>
              <a:gdLst/>
              <a:ahLst/>
              <a:cxnLst/>
              <a:rect l="l" t="t" r="r" b="b"/>
              <a:pathLst>
                <a:path w="103770" h="97206" extrusionOk="0">
                  <a:moveTo>
                    <a:pt x="51885" y="90106"/>
                  </a:moveTo>
                  <a:cubicBezTo>
                    <a:pt x="80394" y="106680"/>
                    <a:pt x="103770" y="93250"/>
                    <a:pt x="103770" y="60103"/>
                  </a:cubicBezTo>
                  <a:lnTo>
                    <a:pt x="0" y="0"/>
                  </a:lnTo>
                  <a:cubicBezTo>
                    <a:pt x="1863" y="36642"/>
                    <a:pt x="21163" y="70158"/>
                    <a:pt x="51885" y="90106"/>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4" name="Google Shape;904;p19"/>
            <p:cNvSpPr/>
            <p:nvPr/>
          </p:nvSpPr>
          <p:spPr>
            <a:xfrm>
              <a:off x="5043008" y="1113991"/>
              <a:ext cx="103770" cy="97204"/>
            </a:xfrm>
            <a:custGeom>
              <a:avLst/>
              <a:gdLst/>
              <a:ahLst/>
              <a:cxnLst/>
              <a:rect l="l" t="t" r="r" b="b"/>
              <a:pathLst>
                <a:path w="103770" h="97204" extrusionOk="0">
                  <a:moveTo>
                    <a:pt x="51885" y="90106"/>
                  </a:moveTo>
                  <a:cubicBezTo>
                    <a:pt x="80394" y="106680"/>
                    <a:pt x="103771" y="93250"/>
                    <a:pt x="103771" y="60008"/>
                  </a:cubicBezTo>
                  <a:lnTo>
                    <a:pt x="0" y="0"/>
                  </a:lnTo>
                  <a:cubicBezTo>
                    <a:pt x="1986" y="36606"/>
                    <a:pt x="21258" y="70071"/>
                    <a:pt x="51885" y="90106"/>
                  </a:cubicBezTo>
                  <a:close/>
                </a:path>
              </a:pathLst>
            </a:custGeom>
            <a:solidFill>
              <a:srgbClr val="F4F5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905" name="Google Shape;905;p19"/>
            <p:cNvGrpSpPr/>
            <p:nvPr/>
          </p:nvGrpSpPr>
          <p:grpSpPr>
            <a:xfrm>
              <a:off x="4316519" y="693558"/>
              <a:ext cx="830259" cy="517637"/>
              <a:chOff x="5840944" y="1418558"/>
              <a:chExt cx="830259" cy="517637"/>
            </a:xfrm>
          </p:grpSpPr>
          <p:sp>
            <p:nvSpPr>
              <p:cNvPr id="906" name="Google Shape;906;p19"/>
              <p:cNvSpPr/>
              <p:nvPr/>
            </p:nvSpPr>
            <p:spPr>
              <a:xfrm>
                <a:off x="5840944" y="1418558"/>
                <a:ext cx="103770" cy="97206"/>
              </a:xfrm>
              <a:custGeom>
                <a:avLst/>
                <a:gdLst/>
                <a:ahLst/>
                <a:cxnLst/>
                <a:rect l="l" t="t" r="r" b="b"/>
                <a:pathLst>
                  <a:path w="103770" h="97206" extrusionOk="0">
                    <a:moveTo>
                      <a:pt x="51885" y="90106"/>
                    </a:moveTo>
                    <a:cubicBezTo>
                      <a:pt x="80394" y="106680"/>
                      <a:pt x="103771" y="93250"/>
                      <a:pt x="103771" y="60103"/>
                    </a:cubicBezTo>
                    <a:lnTo>
                      <a:pt x="0" y="0"/>
                    </a:lnTo>
                    <a:cubicBezTo>
                      <a:pt x="2005" y="36601"/>
                      <a:pt x="21267" y="70060"/>
                      <a:pt x="51885" y="90106"/>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7" name="Google Shape;907;p19"/>
              <p:cNvSpPr/>
              <p:nvPr/>
            </p:nvSpPr>
            <p:spPr>
              <a:xfrm>
                <a:off x="5944715" y="1478661"/>
                <a:ext cx="103865" cy="97152"/>
              </a:xfrm>
              <a:custGeom>
                <a:avLst/>
                <a:gdLst/>
                <a:ahLst/>
                <a:cxnLst/>
                <a:rect l="l" t="t" r="r" b="b"/>
                <a:pathLst>
                  <a:path w="103865" h="97152" extrusionOk="0">
                    <a:moveTo>
                      <a:pt x="51980" y="90011"/>
                    </a:moveTo>
                    <a:cubicBezTo>
                      <a:pt x="80489" y="106680"/>
                      <a:pt x="103866" y="93154"/>
                      <a:pt x="103866" y="60007"/>
                    </a:cubicBezTo>
                    <a:lnTo>
                      <a:pt x="0" y="0"/>
                    </a:lnTo>
                    <a:cubicBezTo>
                      <a:pt x="2005" y="36598"/>
                      <a:pt x="21315" y="70038"/>
                      <a:pt x="51980" y="90011"/>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8" name="Google Shape;908;p19"/>
              <p:cNvSpPr/>
              <p:nvPr/>
            </p:nvSpPr>
            <p:spPr>
              <a:xfrm>
                <a:off x="6048866" y="1538668"/>
                <a:ext cx="103770" cy="97206"/>
              </a:xfrm>
              <a:custGeom>
                <a:avLst/>
                <a:gdLst/>
                <a:ahLst/>
                <a:cxnLst/>
                <a:rect l="l" t="t" r="r" b="b"/>
                <a:pathLst>
                  <a:path w="103770" h="97206" extrusionOk="0">
                    <a:moveTo>
                      <a:pt x="51885" y="90106"/>
                    </a:moveTo>
                    <a:cubicBezTo>
                      <a:pt x="80394" y="106680"/>
                      <a:pt x="103771" y="93250"/>
                      <a:pt x="103771" y="60103"/>
                    </a:cubicBezTo>
                    <a:lnTo>
                      <a:pt x="0" y="0"/>
                    </a:lnTo>
                    <a:cubicBezTo>
                      <a:pt x="1958" y="36614"/>
                      <a:pt x="21229" y="70093"/>
                      <a:pt x="51885" y="90106"/>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9" name="Google Shape;909;p19"/>
              <p:cNvSpPr/>
              <p:nvPr/>
            </p:nvSpPr>
            <p:spPr>
              <a:xfrm>
                <a:off x="6152351" y="1598771"/>
                <a:ext cx="103770" cy="97187"/>
              </a:xfrm>
              <a:custGeom>
                <a:avLst/>
                <a:gdLst/>
                <a:ahLst/>
                <a:cxnLst/>
                <a:rect l="l" t="t" r="r" b="b"/>
                <a:pathLst>
                  <a:path w="103770" h="97187" extrusionOk="0">
                    <a:moveTo>
                      <a:pt x="51885" y="90106"/>
                    </a:moveTo>
                    <a:cubicBezTo>
                      <a:pt x="80394" y="106680"/>
                      <a:pt x="103771" y="93154"/>
                      <a:pt x="103771" y="60008"/>
                    </a:cubicBezTo>
                    <a:lnTo>
                      <a:pt x="0" y="0"/>
                    </a:lnTo>
                    <a:cubicBezTo>
                      <a:pt x="1986" y="36606"/>
                      <a:pt x="21258" y="70071"/>
                      <a:pt x="51885" y="90106"/>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0" name="Google Shape;910;p19"/>
              <p:cNvSpPr/>
              <p:nvPr/>
            </p:nvSpPr>
            <p:spPr>
              <a:xfrm>
                <a:off x="6256122" y="1658778"/>
                <a:ext cx="103770" cy="97206"/>
              </a:xfrm>
              <a:custGeom>
                <a:avLst/>
                <a:gdLst/>
                <a:ahLst/>
                <a:cxnLst/>
                <a:rect l="l" t="t" r="r" b="b"/>
                <a:pathLst>
                  <a:path w="103770" h="97206" extrusionOk="0">
                    <a:moveTo>
                      <a:pt x="51885" y="90106"/>
                    </a:moveTo>
                    <a:cubicBezTo>
                      <a:pt x="80394" y="106680"/>
                      <a:pt x="103771" y="93250"/>
                      <a:pt x="103771" y="60103"/>
                    </a:cubicBezTo>
                    <a:lnTo>
                      <a:pt x="0" y="0"/>
                    </a:lnTo>
                    <a:cubicBezTo>
                      <a:pt x="1958" y="36614"/>
                      <a:pt x="21239" y="70093"/>
                      <a:pt x="51885" y="90106"/>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1" name="Google Shape;911;p19"/>
              <p:cNvSpPr/>
              <p:nvPr/>
            </p:nvSpPr>
            <p:spPr>
              <a:xfrm>
                <a:off x="6359892" y="1718881"/>
                <a:ext cx="103770" cy="97204"/>
              </a:xfrm>
              <a:custGeom>
                <a:avLst/>
                <a:gdLst/>
                <a:ahLst/>
                <a:cxnLst/>
                <a:rect l="l" t="t" r="r" b="b"/>
                <a:pathLst>
                  <a:path w="103770" h="97204" extrusionOk="0">
                    <a:moveTo>
                      <a:pt x="51885" y="90106"/>
                    </a:moveTo>
                    <a:cubicBezTo>
                      <a:pt x="80394" y="106680"/>
                      <a:pt x="103771" y="93250"/>
                      <a:pt x="103771" y="60008"/>
                    </a:cubicBezTo>
                    <a:lnTo>
                      <a:pt x="0" y="0"/>
                    </a:lnTo>
                    <a:cubicBezTo>
                      <a:pt x="1986" y="36606"/>
                      <a:pt x="21258" y="70071"/>
                      <a:pt x="51885" y="90106"/>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2" name="Google Shape;912;p19"/>
              <p:cNvSpPr/>
              <p:nvPr/>
            </p:nvSpPr>
            <p:spPr>
              <a:xfrm>
                <a:off x="6463663" y="1778889"/>
                <a:ext cx="103770" cy="97206"/>
              </a:xfrm>
              <a:custGeom>
                <a:avLst/>
                <a:gdLst/>
                <a:ahLst/>
                <a:cxnLst/>
                <a:rect l="l" t="t" r="r" b="b"/>
                <a:pathLst>
                  <a:path w="103770" h="97206" extrusionOk="0">
                    <a:moveTo>
                      <a:pt x="51885" y="90106"/>
                    </a:moveTo>
                    <a:cubicBezTo>
                      <a:pt x="80394" y="106680"/>
                      <a:pt x="103770" y="93250"/>
                      <a:pt x="103770" y="60103"/>
                    </a:cubicBezTo>
                    <a:lnTo>
                      <a:pt x="0" y="0"/>
                    </a:lnTo>
                    <a:cubicBezTo>
                      <a:pt x="1863" y="36642"/>
                      <a:pt x="21163" y="70158"/>
                      <a:pt x="51885" y="90106"/>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3" name="Google Shape;913;p19"/>
              <p:cNvSpPr/>
              <p:nvPr/>
            </p:nvSpPr>
            <p:spPr>
              <a:xfrm>
                <a:off x="6567433" y="1838991"/>
                <a:ext cx="103770" cy="97204"/>
              </a:xfrm>
              <a:custGeom>
                <a:avLst/>
                <a:gdLst/>
                <a:ahLst/>
                <a:cxnLst/>
                <a:rect l="l" t="t" r="r" b="b"/>
                <a:pathLst>
                  <a:path w="103770" h="97204" extrusionOk="0">
                    <a:moveTo>
                      <a:pt x="51885" y="90106"/>
                    </a:moveTo>
                    <a:cubicBezTo>
                      <a:pt x="80394" y="106680"/>
                      <a:pt x="103771" y="93250"/>
                      <a:pt x="103771" y="60008"/>
                    </a:cubicBezTo>
                    <a:lnTo>
                      <a:pt x="0" y="0"/>
                    </a:lnTo>
                    <a:cubicBezTo>
                      <a:pt x="1986" y="36606"/>
                      <a:pt x="21258" y="70071"/>
                      <a:pt x="51885" y="90106"/>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914" name="Google Shape;914;p19"/>
            <p:cNvSpPr/>
            <p:nvPr/>
          </p:nvSpPr>
          <p:spPr>
            <a:xfrm>
              <a:off x="5776434" y="3835950"/>
              <a:ext cx="422399" cy="244506"/>
            </a:xfrm>
            <a:custGeom>
              <a:avLst/>
              <a:gdLst/>
              <a:ahLst/>
              <a:cxnLst/>
              <a:rect l="l" t="t" r="r" b="b"/>
              <a:pathLst>
                <a:path w="422399" h="244506" extrusionOk="0">
                  <a:moveTo>
                    <a:pt x="375265" y="244507"/>
                  </a:moveTo>
                  <a:lnTo>
                    <a:pt x="0" y="27337"/>
                  </a:lnTo>
                  <a:lnTo>
                    <a:pt x="47039" y="0"/>
                  </a:lnTo>
                  <a:lnTo>
                    <a:pt x="422399" y="217075"/>
                  </a:lnTo>
                  <a:lnTo>
                    <a:pt x="375265" y="244507"/>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5" name="Google Shape;915;p19"/>
            <p:cNvSpPr/>
            <p:nvPr/>
          </p:nvSpPr>
          <p:spPr>
            <a:xfrm>
              <a:off x="5919927" y="3349699"/>
              <a:ext cx="376785" cy="648842"/>
            </a:xfrm>
            <a:custGeom>
              <a:avLst/>
              <a:gdLst/>
              <a:ahLst/>
              <a:cxnLst/>
              <a:rect l="l" t="t" r="r" b="b"/>
              <a:pathLst>
                <a:path w="376785" h="648842" extrusionOk="0">
                  <a:moveTo>
                    <a:pt x="376786" y="648843"/>
                  </a:moveTo>
                  <a:lnTo>
                    <a:pt x="0" y="430721"/>
                  </a:lnTo>
                  <a:lnTo>
                    <a:pt x="47134" y="0"/>
                  </a:lnTo>
                  <a:lnTo>
                    <a:pt x="329747" y="163544"/>
                  </a:lnTo>
                  <a:lnTo>
                    <a:pt x="376786" y="648843"/>
                  </a:lnTo>
                  <a:close/>
                </a:path>
              </a:pathLst>
            </a:custGeom>
            <a:solidFill>
              <a:srgbClr val="C6555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6" name="Google Shape;916;p19"/>
            <p:cNvSpPr/>
            <p:nvPr/>
          </p:nvSpPr>
          <p:spPr>
            <a:xfrm>
              <a:off x="5821952" y="3404277"/>
              <a:ext cx="376880" cy="648747"/>
            </a:xfrm>
            <a:custGeom>
              <a:avLst/>
              <a:gdLst/>
              <a:ahLst/>
              <a:cxnLst/>
              <a:rect l="l" t="t" r="r" b="b"/>
              <a:pathLst>
                <a:path w="376880" h="648747" extrusionOk="0">
                  <a:moveTo>
                    <a:pt x="376881" y="648748"/>
                  </a:moveTo>
                  <a:lnTo>
                    <a:pt x="0" y="430721"/>
                  </a:lnTo>
                  <a:lnTo>
                    <a:pt x="47134" y="0"/>
                  </a:lnTo>
                  <a:lnTo>
                    <a:pt x="329747" y="163544"/>
                  </a:lnTo>
                  <a:lnTo>
                    <a:pt x="376881" y="648748"/>
                  </a:lnTo>
                  <a:close/>
                </a:path>
              </a:pathLst>
            </a:custGeom>
            <a:solidFill>
              <a:srgbClr val="FF6C6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7" name="Google Shape;917;p19"/>
            <p:cNvSpPr/>
            <p:nvPr/>
          </p:nvSpPr>
          <p:spPr>
            <a:xfrm>
              <a:off x="6151700" y="3513243"/>
              <a:ext cx="145012" cy="539781"/>
            </a:xfrm>
            <a:custGeom>
              <a:avLst/>
              <a:gdLst/>
              <a:ahLst/>
              <a:cxnLst/>
              <a:rect l="l" t="t" r="r" b="b"/>
              <a:pathLst>
                <a:path w="145012" h="539781" extrusionOk="0">
                  <a:moveTo>
                    <a:pt x="47134" y="539782"/>
                  </a:moveTo>
                  <a:lnTo>
                    <a:pt x="145013" y="485299"/>
                  </a:lnTo>
                  <a:lnTo>
                    <a:pt x="97974" y="0"/>
                  </a:lnTo>
                  <a:lnTo>
                    <a:pt x="0" y="54578"/>
                  </a:lnTo>
                  <a:lnTo>
                    <a:pt x="47134" y="539782"/>
                  </a:lnTo>
                  <a:close/>
                </a:path>
              </a:pathLst>
            </a:custGeom>
            <a:solidFill>
              <a:srgbClr val="DD626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8" name="Google Shape;918;p19"/>
            <p:cNvSpPr/>
            <p:nvPr/>
          </p:nvSpPr>
          <p:spPr>
            <a:xfrm>
              <a:off x="5869087" y="3349699"/>
              <a:ext cx="97973" cy="104584"/>
            </a:xfrm>
            <a:custGeom>
              <a:avLst/>
              <a:gdLst/>
              <a:ahLst/>
              <a:cxnLst/>
              <a:rect l="l" t="t" r="r" b="b"/>
              <a:pathLst>
                <a:path w="97973" h="104584" extrusionOk="0">
                  <a:moveTo>
                    <a:pt x="0" y="54578"/>
                  </a:moveTo>
                  <a:lnTo>
                    <a:pt x="97974" y="0"/>
                  </a:lnTo>
                  <a:lnTo>
                    <a:pt x="86476" y="104584"/>
                  </a:lnTo>
                  <a:lnTo>
                    <a:pt x="0" y="54578"/>
                  </a:lnTo>
                  <a:close/>
                </a:path>
              </a:pathLst>
            </a:custGeom>
            <a:solidFill>
              <a:srgbClr val="C6555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9" name="Google Shape;919;p19"/>
            <p:cNvSpPr/>
            <p:nvPr/>
          </p:nvSpPr>
          <p:spPr>
            <a:xfrm>
              <a:off x="5939787" y="3382376"/>
              <a:ext cx="141211" cy="143535"/>
            </a:xfrm>
            <a:custGeom>
              <a:avLst/>
              <a:gdLst/>
              <a:ahLst/>
              <a:cxnLst/>
              <a:rect l="l" t="t" r="r" b="b"/>
              <a:pathLst>
                <a:path w="141211" h="143535" extrusionOk="0">
                  <a:moveTo>
                    <a:pt x="141211" y="143536"/>
                  </a:moveTo>
                  <a:lnTo>
                    <a:pt x="123821" y="133439"/>
                  </a:lnTo>
                  <a:cubicBezTo>
                    <a:pt x="123821" y="92767"/>
                    <a:pt x="99969" y="45904"/>
                    <a:pt x="70606" y="28664"/>
                  </a:cubicBezTo>
                  <a:cubicBezTo>
                    <a:pt x="41242" y="11424"/>
                    <a:pt x="17485" y="30950"/>
                    <a:pt x="17485" y="71622"/>
                  </a:cubicBezTo>
                  <a:lnTo>
                    <a:pt x="0" y="61525"/>
                  </a:lnTo>
                  <a:cubicBezTo>
                    <a:pt x="0" y="9805"/>
                    <a:pt x="31739" y="-14008"/>
                    <a:pt x="70606" y="8471"/>
                  </a:cubicBezTo>
                  <a:cubicBezTo>
                    <a:pt x="109472" y="30950"/>
                    <a:pt x="141211" y="91815"/>
                    <a:pt x="141211" y="143536"/>
                  </a:cubicBezTo>
                  <a:close/>
                </a:path>
              </a:pathLst>
            </a:custGeom>
            <a:solidFill>
              <a:srgbClr val="20232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0" name="Google Shape;920;p19"/>
            <p:cNvSpPr/>
            <p:nvPr/>
          </p:nvSpPr>
          <p:spPr>
            <a:xfrm>
              <a:off x="6031584" y="3326084"/>
              <a:ext cx="141211" cy="143535"/>
            </a:xfrm>
            <a:custGeom>
              <a:avLst/>
              <a:gdLst/>
              <a:ahLst/>
              <a:cxnLst/>
              <a:rect l="l" t="t" r="r" b="b"/>
              <a:pathLst>
                <a:path w="141211" h="143535" extrusionOk="0">
                  <a:moveTo>
                    <a:pt x="141211" y="143536"/>
                  </a:moveTo>
                  <a:lnTo>
                    <a:pt x="123821" y="133439"/>
                  </a:lnTo>
                  <a:cubicBezTo>
                    <a:pt x="123821" y="92767"/>
                    <a:pt x="99969" y="45904"/>
                    <a:pt x="70606" y="28664"/>
                  </a:cubicBezTo>
                  <a:cubicBezTo>
                    <a:pt x="41242" y="11424"/>
                    <a:pt x="17485" y="30950"/>
                    <a:pt x="17485" y="71622"/>
                  </a:cubicBezTo>
                  <a:lnTo>
                    <a:pt x="0" y="61525"/>
                  </a:lnTo>
                  <a:cubicBezTo>
                    <a:pt x="0" y="9804"/>
                    <a:pt x="31739" y="-14008"/>
                    <a:pt x="70606" y="8471"/>
                  </a:cubicBezTo>
                  <a:cubicBezTo>
                    <a:pt x="109472" y="30950"/>
                    <a:pt x="141211" y="92291"/>
                    <a:pt x="141211" y="143536"/>
                  </a:cubicBezTo>
                  <a:close/>
                </a:path>
              </a:pathLst>
            </a:custGeom>
            <a:solidFill>
              <a:srgbClr val="20232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1" name="Google Shape;921;p19"/>
            <p:cNvSpPr/>
            <p:nvPr/>
          </p:nvSpPr>
          <p:spPr>
            <a:xfrm>
              <a:off x="5273451" y="4003686"/>
              <a:ext cx="608559" cy="352234"/>
            </a:xfrm>
            <a:custGeom>
              <a:avLst/>
              <a:gdLst/>
              <a:ahLst/>
              <a:cxnLst/>
              <a:rect l="l" t="t" r="r" b="b"/>
              <a:pathLst>
                <a:path w="608559" h="352234" extrusionOk="0">
                  <a:moveTo>
                    <a:pt x="540709" y="352234"/>
                  </a:moveTo>
                  <a:lnTo>
                    <a:pt x="0" y="39529"/>
                  </a:lnTo>
                  <a:lnTo>
                    <a:pt x="67850" y="0"/>
                  </a:lnTo>
                  <a:lnTo>
                    <a:pt x="608559" y="312801"/>
                  </a:lnTo>
                  <a:lnTo>
                    <a:pt x="540709" y="352234"/>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2" name="Google Shape;922;p19"/>
            <p:cNvSpPr/>
            <p:nvPr/>
          </p:nvSpPr>
          <p:spPr>
            <a:xfrm>
              <a:off x="5480232" y="3303313"/>
              <a:ext cx="542799" cy="934592"/>
            </a:xfrm>
            <a:custGeom>
              <a:avLst/>
              <a:gdLst/>
              <a:ahLst/>
              <a:cxnLst/>
              <a:rect l="l" t="t" r="r" b="b"/>
              <a:pathLst>
                <a:path w="542799" h="934592" extrusionOk="0">
                  <a:moveTo>
                    <a:pt x="542800" y="934593"/>
                  </a:moveTo>
                  <a:lnTo>
                    <a:pt x="0" y="620458"/>
                  </a:lnTo>
                  <a:lnTo>
                    <a:pt x="67850" y="0"/>
                  </a:lnTo>
                  <a:lnTo>
                    <a:pt x="474950" y="235648"/>
                  </a:lnTo>
                  <a:lnTo>
                    <a:pt x="542800" y="934593"/>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3" name="Google Shape;923;p19"/>
            <p:cNvSpPr/>
            <p:nvPr/>
          </p:nvSpPr>
          <p:spPr>
            <a:xfrm>
              <a:off x="5339115" y="3381894"/>
              <a:ext cx="542894" cy="934592"/>
            </a:xfrm>
            <a:custGeom>
              <a:avLst/>
              <a:gdLst/>
              <a:ahLst/>
              <a:cxnLst/>
              <a:rect l="l" t="t" r="r" b="b"/>
              <a:pathLst>
                <a:path w="542894" h="934592" extrusionOk="0">
                  <a:moveTo>
                    <a:pt x="542895" y="934593"/>
                  </a:moveTo>
                  <a:lnTo>
                    <a:pt x="0" y="620458"/>
                  </a:lnTo>
                  <a:lnTo>
                    <a:pt x="67850" y="0"/>
                  </a:lnTo>
                  <a:lnTo>
                    <a:pt x="475045" y="235553"/>
                  </a:lnTo>
                  <a:lnTo>
                    <a:pt x="542895" y="934593"/>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4" name="Google Shape;924;p19"/>
            <p:cNvSpPr/>
            <p:nvPr/>
          </p:nvSpPr>
          <p:spPr>
            <a:xfrm>
              <a:off x="5814160" y="3538961"/>
              <a:ext cx="208871" cy="777525"/>
            </a:xfrm>
            <a:custGeom>
              <a:avLst/>
              <a:gdLst/>
              <a:ahLst/>
              <a:cxnLst/>
              <a:rect l="l" t="t" r="r" b="b"/>
              <a:pathLst>
                <a:path w="208871" h="777525" extrusionOk="0">
                  <a:moveTo>
                    <a:pt x="67850" y="777526"/>
                  </a:moveTo>
                  <a:lnTo>
                    <a:pt x="208871" y="698945"/>
                  </a:lnTo>
                  <a:lnTo>
                    <a:pt x="141021" y="0"/>
                  </a:lnTo>
                  <a:lnTo>
                    <a:pt x="0" y="78486"/>
                  </a:lnTo>
                  <a:lnTo>
                    <a:pt x="67850" y="777526"/>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5" name="Google Shape;925;p19"/>
            <p:cNvSpPr/>
            <p:nvPr/>
          </p:nvSpPr>
          <p:spPr>
            <a:xfrm>
              <a:off x="5406965" y="3303313"/>
              <a:ext cx="141116" cy="150685"/>
            </a:xfrm>
            <a:custGeom>
              <a:avLst/>
              <a:gdLst/>
              <a:ahLst/>
              <a:cxnLst/>
              <a:rect l="l" t="t" r="r" b="b"/>
              <a:pathLst>
                <a:path w="141116" h="150685" extrusionOk="0">
                  <a:moveTo>
                    <a:pt x="0" y="78581"/>
                  </a:moveTo>
                  <a:lnTo>
                    <a:pt x="141117" y="0"/>
                  </a:lnTo>
                  <a:lnTo>
                    <a:pt x="124582" y="150685"/>
                  </a:lnTo>
                  <a:lnTo>
                    <a:pt x="0" y="78581"/>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6" name="Google Shape;926;p19"/>
            <p:cNvSpPr/>
            <p:nvPr/>
          </p:nvSpPr>
          <p:spPr>
            <a:xfrm>
              <a:off x="5508835" y="3350470"/>
              <a:ext cx="203454" cy="206683"/>
            </a:xfrm>
            <a:custGeom>
              <a:avLst/>
              <a:gdLst/>
              <a:ahLst/>
              <a:cxnLst/>
              <a:rect l="l" t="t" r="r" b="b"/>
              <a:pathLst>
                <a:path w="203454" h="206683" extrusionOk="0">
                  <a:moveTo>
                    <a:pt x="203455" y="206684"/>
                  </a:moveTo>
                  <a:lnTo>
                    <a:pt x="178367" y="191730"/>
                  </a:lnTo>
                  <a:cubicBezTo>
                    <a:pt x="178367" y="133151"/>
                    <a:pt x="143967" y="65619"/>
                    <a:pt x="101775" y="41235"/>
                  </a:cubicBezTo>
                  <a:cubicBezTo>
                    <a:pt x="59582" y="16851"/>
                    <a:pt x="25087" y="44473"/>
                    <a:pt x="25087" y="103052"/>
                  </a:cubicBezTo>
                  <a:lnTo>
                    <a:pt x="0" y="88574"/>
                  </a:lnTo>
                  <a:cubicBezTo>
                    <a:pt x="0" y="13993"/>
                    <a:pt x="45613" y="-20297"/>
                    <a:pt x="101775" y="12374"/>
                  </a:cubicBezTo>
                  <a:cubicBezTo>
                    <a:pt x="157936" y="45045"/>
                    <a:pt x="203455" y="132103"/>
                    <a:pt x="203455" y="206684"/>
                  </a:cubicBezTo>
                  <a:close/>
                </a:path>
              </a:pathLst>
            </a:custGeom>
            <a:solidFill>
              <a:srgbClr val="20232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7" name="Google Shape;927;p19"/>
            <p:cNvSpPr/>
            <p:nvPr/>
          </p:nvSpPr>
          <p:spPr>
            <a:xfrm>
              <a:off x="5641209" y="3269779"/>
              <a:ext cx="203454" cy="206316"/>
            </a:xfrm>
            <a:custGeom>
              <a:avLst/>
              <a:gdLst/>
              <a:ahLst/>
              <a:cxnLst/>
              <a:rect l="l" t="t" r="r" b="b"/>
              <a:pathLst>
                <a:path w="203454" h="206316" extrusionOk="0">
                  <a:moveTo>
                    <a:pt x="203455" y="206317"/>
                  </a:moveTo>
                  <a:lnTo>
                    <a:pt x="178367" y="191744"/>
                  </a:lnTo>
                  <a:cubicBezTo>
                    <a:pt x="178367" y="133165"/>
                    <a:pt x="143967" y="65633"/>
                    <a:pt x="101775" y="41153"/>
                  </a:cubicBezTo>
                  <a:cubicBezTo>
                    <a:pt x="59582" y="16674"/>
                    <a:pt x="25088" y="44487"/>
                    <a:pt x="25088" y="103066"/>
                  </a:cubicBezTo>
                  <a:lnTo>
                    <a:pt x="0" y="88588"/>
                  </a:lnTo>
                  <a:cubicBezTo>
                    <a:pt x="0" y="13912"/>
                    <a:pt x="45708" y="-20283"/>
                    <a:pt x="101775" y="12388"/>
                  </a:cubicBezTo>
                  <a:cubicBezTo>
                    <a:pt x="157842" y="45059"/>
                    <a:pt x="203455" y="131641"/>
                    <a:pt x="203455" y="206317"/>
                  </a:cubicBezTo>
                  <a:close/>
                </a:path>
              </a:pathLst>
            </a:custGeom>
            <a:solidFill>
              <a:srgbClr val="20232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8" name="Google Shape;928;p19"/>
            <p:cNvSpPr/>
            <p:nvPr/>
          </p:nvSpPr>
          <p:spPr>
            <a:xfrm>
              <a:off x="3370326" y="2746576"/>
              <a:ext cx="431236" cy="248888"/>
            </a:xfrm>
            <a:custGeom>
              <a:avLst/>
              <a:gdLst/>
              <a:ahLst/>
              <a:cxnLst/>
              <a:rect l="l" t="t" r="r" b="b"/>
              <a:pathLst>
                <a:path w="431236" h="248888" extrusionOk="0">
                  <a:moveTo>
                    <a:pt x="203170" y="248888"/>
                  </a:moveTo>
                  <a:lnTo>
                    <a:pt x="0" y="132016"/>
                  </a:lnTo>
                  <a:lnTo>
                    <a:pt x="228162" y="0"/>
                  </a:lnTo>
                  <a:lnTo>
                    <a:pt x="431237" y="116967"/>
                  </a:lnTo>
                  <a:lnTo>
                    <a:pt x="203170" y="248888"/>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9" name="Google Shape;929;p19"/>
            <p:cNvSpPr/>
            <p:nvPr/>
          </p:nvSpPr>
          <p:spPr>
            <a:xfrm>
              <a:off x="3388571" y="2474923"/>
              <a:ext cx="435798" cy="252221"/>
            </a:xfrm>
            <a:custGeom>
              <a:avLst/>
              <a:gdLst/>
              <a:ahLst/>
              <a:cxnLst/>
              <a:rect l="l" t="t" r="r" b="b"/>
              <a:pathLst>
                <a:path w="435798" h="252221" extrusionOk="0">
                  <a:moveTo>
                    <a:pt x="217899" y="252222"/>
                  </a:moveTo>
                  <a:lnTo>
                    <a:pt x="0" y="126111"/>
                  </a:lnTo>
                  <a:lnTo>
                    <a:pt x="217899" y="0"/>
                  </a:lnTo>
                  <a:lnTo>
                    <a:pt x="435798" y="126111"/>
                  </a:lnTo>
                  <a:lnTo>
                    <a:pt x="217899" y="252222"/>
                  </a:lnTo>
                  <a:close/>
                </a:path>
              </a:pathLst>
            </a:custGeom>
            <a:solidFill>
              <a:srgbClr val="EFDA8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0" name="Google Shape;930;p19"/>
            <p:cNvSpPr/>
            <p:nvPr/>
          </p:nvSpPr>
          <p:spPr>
            <a:xfrm>
              <a:off x="3606470" y="2623608"/>
              <a:ext cx="203169" cy="352710"/>
            </a:xfrm>
            <a:custGeom>
              <a:avLst/>
              <a:gdLst/>
              <a:ahLst/>
              <a:cxnLst/>
              <a:rect l="l" t="t" r="r" b="b"/>
              <a:pathLst>
                <a:path w="203169" h="352710" extrusionOk="0">
                  <a:moveTo>
                    <a:pt x="203170" y="235172"/>
                  </a:moveTo>
                  <a:lnTo>
                    <a:pt x="0" y="352711"/>
                  </a:lnTo>
                  <a:lnTo>
                    <a:pt x="0" y="117538"/>
                  </a:lnTo>
                  <a:lnTo>
                    <a:pt x="203170" y="0"/>
                  </a:lnTo>
                  <a:lnTo>
                    <a:pt x="203170" y="235172"/>
                  </a:lnTo>
                  <a:close/>
                </a:path>
              </a:pathLst>
            </a:custGeom>
            <a:solidFill>
              <a:srgbClr val="D1B66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1" name="Google Shape;931;p19"/>
            <p:cNvSpPr/>
            <p:nvPr/>
          </p:nvSpPr>
          <p:spPr>
            <a:xfrm>
              <a:off x="3403301" y="2623608"/>
              <a:ext cx="203169" cy="352710"/>
            </a:xfrm>
            <a:custGeom>
              <a:avLst/>
              <a:gdLst/>
              <a:ahLst/>
              <a:cxnLst/>
              <a:rect l="l" t="t" r="r" b="b"/>
              <a:pathLst>
                <a:path w="203169" h="352710" extrusionOk="0">
                  <a:moveTo>
                    <a:pt x="203170" y="352711"/>
                  </a:moveTo>
                  <a:lnTo>
                    <a:pt x="0" y="235172"/>
                  </a:lnTo>
                  <a:lnTo>
                    <a:pt x="0" y="0"/>
                  </a:lnTo>
                  <a:lnTo>
                    <a:pt x="203170" y="117538"/>
                  </a:lnTo>
                  <a:lnTo>
                    <a:pt x="203170" y="352711"/>
                  </a:lnTo>
                  <a:close/>
                </a:path>
              </a:pathLst>
            </a:custGeom>
            <a:solidFill>
              <a:srgbClr val="E2C97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2" name="Google Shape;932;p19"/>
            <p:cNvSpPr/>
            <p:nvPr/>
          </p:nvSpPr>
          <p:spPr>
            <a:xfrm>
              <a:off x="3403301" y="2623608"/>
              <a:ext cx="203169" cy="177736"/>
            </a:xfrm>
            <a:custGeom>
              <a:avLst/>
              <a:gdLst/>
              <a:ahLst/>
              <a:cxnLst/>
              <a:rect l="l" t="t" r="r" b="b"/>
              <a:pathLst>
                <a:path w="203169" h="177736" extrusionOk="0">
                  <a:moveTo>
                    <a:pt x="0" y="0"/>
                  </a:moveTo>
                  <a:lnTo>
                    <a:pt x="0" y="61532"/>
                  </a:lnTo>
                  <a:lnTo>
                    <a:pt x="203170" y="177737"/>
                  </a:lnTo>
                  <a:lnTo>
                    <a:pt x="203170" y="117824"/>
                  </a:lnTo>
                  <a:lnTo>
                    <a:pt x="0" y="0"/>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3" name="Google Shape;933;p19"/>
            <p:cNvSpPr/>
            <p:nvPr/>
          </p:nvSpPr>
          <p:spPr>
            <a:xfrm>
              <a:off x="3606470" y="2623608"/>
              <a:ext cx="203169" cy="177736"/>
            </a:xfrm>
            <a:custGeom>
              <a:avLst/>
              <a:gdLst/>
              <a:ahLst/>
              <a:cxnLst/>
              <a:rect l="l" t="t" r="r" b="b"/>
              <a:pathLst>
                <a:path w="203169" h="177736" extrusionOk="0">
                  <a:moveTo>
                    <a:pt x="203170" y="0"/>
                  </a:moveTo>
                  <a:lnTo>
                    <a:pt x="203170" y="65913"/>
                  </a:lnTo>
                  <a:lnTo>
                    <a:pt x="0" y="177737"/>
                  </a:lnTo>
                  <a:lnTo>
                    <a:pt x="0" y="117824"/>
                  </a:lnTo>
                  <a:lnTo>
                    <a:pt x="203170" y="0"/>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4" name="Google Shape;934;p19"/>
            <p:cNvSpPr/>
            <p:nvPr/>
          </p:nvSpPr>
          <p:spPr>
            <a:xfrm>
              <a:off x="3388571" y="2601034"/>
              <a:ext cx="217899" cy="189547"/>
            </a:xfrm>
            <a:custGeom>
              <a:avLst/>
              <a:gdLst/>
              <a:ahLst/>
              <a:cxnLst/>
              <a:rect l="l" t="t" r="r" b="b"/>
              <a:pathLst>
                <a:path w="217899" h="189547" extrusionOk="0">
                  <a:moveTo>
                    <a:pt x="0" y="0"/>
                  </a:moveTo>
                  <a:lnTo>
                    <a:pt x="0" y="65151"/>
                  </a:lnTo>
                  <a:lnTo>
                    <a:pt x="217899" y="189547"/>
                  </a:lnTo>
                  <a:lnTo>
                    <a:pt x="217899" y="126111"/>
                  </a:lnTo>
                  <a:lnTo>
                    <a:pt x="0" y="0"/>
                  </a:lnTo>
                  <a:close/>
                </a:path>
              </a:pathLst>
            </a:custGeom>
            <a:solidFill>
              <a:srgbClr val="E2C97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5" name="Google Shape;935;p19"/>
            <p:cNvSpPr/>
            <p:nvPr/>
          </p:nvSpPr>
          <p:spPr>
            <a:xfrm>
              <a:off x="3606470" y="2601034"/>
              <a:ext cx="217899" cy="189547"/>
            </a:xfrm>
            <a:custGeom>
              <a:avLst/>
              <a:gdLst/>
              <a:ahLst/>
              <a:cxnLst/>
              <a:rect l="l" t="t" r="r" b="b"/>
              <a:pathLst>
                <a:path w="217899" h="189547" extrusionOk="0">
                  <a:moveTo>
                    <a:pt x="0" y="189547"/>
                  </a:moveTo>
                  <a:lnTo>
                    <a:pt x="217899" y="70295"/>
                  </a:lnTo>
                  <a:lnTo>
                    <a:pt x="217899" y="0"/>
                  </a:lnTo>
                  <a:lnTo>
                    <a:pt x="0" y="126111"/>
                  </a:lnTo>
                  <a:lnTo>
                    <a:pt x="0" y="189547"/>
                  </a:lnTo>
                  <a:close/>
                </a:path>
              </a:pathLst>
            </a:custGeom>
            <a:solidFill>
              <a:srgbClr val="D1B66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6" name="Google Shape;936;p19"/>
            <p:cNvSpPr/>
            <p:nvPr/>
          </p:nvSpPr>
          <p:spPr>
            <a:xfrm>
              <a:off x="6048784" y="4120462"/>
              <a:ext cx="389804" cy="224885"/>
            </a:xfrm>
            <a:custGeom>
              <a:avLst/>
              <a:gdLst/>
              <a:ahLst/>
              <a:cxnLst/>
              <a:rect l="l" t="t" r="r" b="b"/>
              <a:pathLst>
                <a:path w="389804" h="224885" extrusionOk="0">
                  <a:moveTo>
                    <a:pt x="183404" y="224885"/>
                  </a:moveTo>
                  <a:lnTo>
                    <a:pt x="0" y="119444"/>
                  </a:lnTo>
                  <a:lnTo>
                    <a:pt x="206401" y="0"/>
                  </a:lnTo>
                  <a:lnTo>
                    <a:pt x="389805" y="105537"/>
                  </a:lnTo>
                  <a:lnTo>
                    <a:pt x="183404" y="224885"/>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7" name="Google Shape;937;p19"/>
            <p:cNvSpPr/>
            <p:nvPr/>
          </p:nvSpPr>
          <p:spPr>
            <a:xfrm>
              <a:off x="6065699" y="3875193"/>
              <a:ext cx="393415" cy="227647"/>
            </a:xfrm>
            <a:custGeom>
              <a:avLst/>
              <a:gdLst/>
              <a:ahLst/>
              <a:cxnLst/>
              <a:rect l="l" t="t" r="r" b="b"/>
              <a:pathLst>
                <a:path w="393415" h="227647" extrusionOk="0">
                  <a:moveTo>
                    <a:pt x="196708" y="227647"/>
                  </a:moveTo>
                  <a:lnTo>
                    <a:pt x="0" y="113824"/>
                  </a:lnTo>
                  <a:lnTo>
                    <a:pt x="196708" y="0"/>
                  </a:lnTo>
                  <a:lnTo>
                    <a:pt x="393416" y="113824"/>
                  </a:lnTo>
                  <a:lnTo>
                    <a:pt x="196708" y="227647"/>
                  </a:lnTo>
                  <a:close/>
                </a:path>
              </a:pathLst>
            </a:custGeom>
            <a:solidFill>
              <a:srgbClr val="EFDA8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8" name="Google Shape;938;p19"/>
            <p:cNvSpPr/>
            <p:nvPr/>
          </p:nvSpPr>
          <p:spPr>
            <a:xfrm>
              <a:off x="6262407" y="4009401"/>
              <a:ext cx="183404" cy="318420"/>
            </a:xfrm>
            <a:custGeom>
              <a:avLst/>
              <a:gdLst/>
              <a:ahLst/>
              <a:cxnLst/>
              <a:rect l="l" t="t" r="r" b="b"/>
              <a:pathLst>
                <a:path w="183404" h="318420" extrusionOk="0">
                  <a:moveTo>
                    <a:pt x="183404" y="212312"/>
                  </a:moveTo>
                  <a:lnTo>
                    <a:pt x="0" y="318421"/>
                  </a:lnTo>
                  <a:lnTo>
                    <a:pt x="0" y="106109"/>
                  </a:lnTo>
                  <a:lnTo>
                    <a:pt x="183404" y="0"/>
                  </a:lnTo>
                  <a:lnTo>
                    <a:pt x="183404" y="212312"/>
                  </a:lnTo>
                  <a:close/>
                </a:path>
              </a:pathLst>
            </a:custGeom>
            <a:solidFill>
              <a:srgbClr val="D1B66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9" name="Google Shape;939;p19"/>
            <p:cNvSpPr/>
            <p:nvPr/>
          </p:nvSpPr>
          <p:spPr>
            <a:xfrm>
              <a:off x="6079003" y="4009401"/>
              <a:ext cx="183403" cy="318420"/>
            </a:xfrm>
            <a:custGeom>
              <a:avLst/>
              <a:gdLst/>
              <a:ahLst/>
              <a:cxnLst/>
              <a:rect l="l" t="t" r="r" b="b"/>
              <a:pathLst>
                <a:path w="183403" h="318420" extrusionOk="0">
                  <a:moveTo>
                    <a:pt x="183404" y="318421"/>
                  </a:moveTo>
                  <a:lnTo>
                    <a:pt x="0" y="212312"/>
                  </a:lnTo>
                  <a:lnTo>
                    <a:pt x="0" y="0"/>
                  </a:lnTo>
                  <a:lnTo>
                    <a:pt x="183404" y="106109"/>
                  </a:lnTo>
                  <a:lnTo>
                    <a:pt x="183404" y="318421"/>
                  </a:lnTo>
                  <a:close/>
                </a:path>
              </a:pathLst>
            </a:custGeom>
            <a:solidFill>
              <a:srgbClr val="E2C97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0" name="Google Shape;940;p19"/>
            <p:cNvSpPr/>
            <p:nvPr/>
          </p:nvSpPr>
          <p:spPr>
            <a:xfrm>
              <a:off x="6079003" y="4009401"/>
              <a:ext cx="183403" cy="160496"/>
            </a:xfrm>
            <a:custGeom>
              <a:avLst/>
              <a:gdLst/>
              <a:ahLst/>
              <a:cxnLst/>
              <a:rect l="l" t="t" r="r" b="b"/>
              <a:pathLst>
                <a:path w="183403" h="160496" extrusionOk="0">
                  <a:moveTo>
                    <a:pt x="0" y="0"/>
                  </a:moveTo>
                  <a:lnTo>
                    <a:pt x="0" y="55531"/>
                  </a:lnTo>
                  <a:lnTo>
                    <a:pt x="183404" y="160496"/>
                  </a:lnTo>
                  <a:lnTo>
                    <a:pt x="183404" y="106394"/>
                  </a:lnTo>
                  <a:lnTo>
                    <a:pt x="0" y="0"/>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1" name="Google Shape;941;p19"/>
            <p:cNvSpPr/>
            <p:nvPr/>
          </p:nvSpPr>
          <p:spPr>
            <a:xfrm>
              <a:off x="6262407" y="4009401"/>
              <a:ext cx="183404" cy="160496"/>
            </a:xfrm>
            <a:custGeom>
              <a:avLst/>
              <a:gdLst/>
              <a:ahLst/>
              <a:cxnLst/>
              <a:rect l="l" t="t" r="r" b="b"/>
              <a:pathLst>
                <a:path w="183404" h="160496" extrusionOk="0">
                  <a:moveTo>
                    <a:pt x="183404" y="0"/>
                  </a:moveTo>
                  <a:lnTo>
                    <a:pt x="183404" y="59531"/>
                  </a:lnTo>
                  <a:lnTo>
                    <a:pt x="0" y="160496"/>
                  </a:lnTo>
                  <a:lnTo>
                    <a:pt x="0" y="106394"/>
                  </a:lnTo>
                  <a:lnTo>
                    <a:pt x="183404" y="0"/>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2" name="Google Shape;942;p19"/>
            <p:cNvSpPr/>
            <p:nvPr/>
          </p:nvSpPr>
          <p:spPr>
            <a:xfrm>
              <a:off x="6065699" y="3989017"/>
              <a:ext cx="196707" cy="171164"/>
            </a:xfrm>
            <a:custGeom>
              <a:avLst/>
              <a:gdLst/>
              <a:ahLst/>
              <a:cxnLst/>
              <a:rect l="l" t="t" r="r" b="b"/>
              <a:pathLst>
                <a:path w="196707" h="171164" extrusionOk="0">
                  <a:moveTo>
                    <a:pt x="0" y="0"/>
                  </a:moveTo>
                  <a:lnTo>
                    <a:pt x="0" y="58864"/>
                  </a:lnTo>
                  <a:lnTo>
                    <a:pt x="196708" y="171164"/>
                  </a:lnTo>
                  <a:lnTo>
                    <a:pt x="196708" y="113824"/>
                  </a:lnTo>
                  <a:lnTo>
                    <a:pt x="0" y="0"/>
                  </a:lnTo>
                  <a:close/>
                </a:path>
              </a:pathLst>
            </a:custGeom>
            <a:solidFill>
              <a:srgbClr val="E2C97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3" name="Google Shape;943;p19"/>
            <p:cNvSpPr/>
            <p:nvPr/>
          </p:nvSpPr>
          <p:spPr>
            <a:xfrm>
              <a:off x="6262407" y="3989017"/>
              <a:ext cx="196708" cy="171164"/>
            </a:xfrm>
            <a:custGeom>
              <a:avLst/>
              <a:gdLst/>
              <a:ahLst/>
              <a:cxnLst/>
              <a:rect l="l" t="t" r="r" b="b"/>
              <a:pathLst>
                <a:path w="196708" h="171164" extrusionOk="0">
                  <a:moveTo>
                    <a:pt x="0" y="171164"/>
                  </a:moveTo>
                  <a:lnTo>
                    <a:pt x="196708" y="63437"/>
                  </a:lnTo>
                  <a:lnTo>
                    <a:pt x="196708" y="0"/>
                  </a:lnTo>
                  <a:lnTo>
                    <a:pt x="0" y="113824"/>
                  </a:lnTo>
                  <a:lnTo>
                    <a:pt x="0" y="171164"/>
                  </a:lnTo>
                  <a:close/>
                </a:path>
              </a:pathLst>
            </a:custGeom>
            <a:solidFill>
              <a:srgbClr val="D1B66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4" name="Google Shape;944;p19"/>
            <p:cNvSpPr/>
            <p:nvPr/>
          </p:nvSpPr>
          <p:spPr>
            <a:xfrm>
              <a:off x="3676221" y="3054710"/>
              <a:ext cx="439504" cy="254317"/>
            </a:xfrm>
            <a:custGeom>
              <a:avLst/>
              <a:gdLst/>
              <a:ahLst/>
              <a:cxnLst/>
              <a:rect l="l" t="t" r="r" b="b"/>
              <a:pathLst>
                <a:path w="439504" h="254317" extrusionOk="0">
                  <a:moveTo>
                    <a:pt x="390470" y="254317"/>
                  </a:moveTo>
                  <a:lnTo>
                    <a:pt x="0" y="28480"/>
                  </a:lnTo>
                  <a:lnTo>
                    <a:pt x="49034" y="0"/>
                  </a:lnTo>
                  <a:lnTo>
                    <a:pt x="439504" y="225838"/>
                  </a:lnTo>
                  <a:lnTo>
                    <a:pt x="390470" y="254317"/>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5" name="Google Shape;945;p19"/>
            <p:cNvSpPr/>
            <p:nvPr/>
          </p:nvSpPr>
          <p:spPr>
            <a:xfrm>
              <a:off x="3825510" y="2548837"/>
              <a:ext cx="392085" cy="674941"/>
            </a:xfrm>
            <a:custGeom>
              <a:avLst/>
              <a:gdLst/>
              <a:ahLst/>
              <a:cxnLst/>
              <a:rect l="l" t="t" r="r" b="b"/>
              <a:pathLst>
                <a:path w="392085" h="674941" extrusionOk="0">
                  <a:moveTo>
                    <a:pt x="392085" y="674942"/>
                  </a:moveTo>
                  <a:lnTo>
                    <a:pt x="0" y="448056"/>
                  </a:lnTo>
                  <a:lnTo>
                    <a:pt x="49034" y="0"/>
                  </a:lnTo>
                  <a:lnTo>
                    <a:pt x="343051" y="170212"/>
                  </a:lnTo>
                  <a:lnTo>
                    <a:pt x="392085" y="674942"/>
                  </a:lnTo>
                  <a:close/>
                </a:path>
              </a:pathLst>
            </a:custGeom>
            <a:solidFill>
              <a:srgbClr val="C6555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6" name="Google Shape;946;p19"/>
            <p:cNvSpPr/>
            <p:nvPr/>
          </p:nvSpPr>
          <p:spPr>
            <a:xfrm>
              <a:off x="3723640" y="2605606"/>
              <a:ext cx="392085" cy="674941"/>
            </a:xfrm>
            <a:custGeom>
              <a:avLst/>
              <a:gdLst/>
              <a:ahLst/>
              <a:cxnLst/>
              <a:rect l="l" t="t" r="r" b="b"/>
              <a:pathLst>
                <a:path w="392085" h="674941" extrusionOk="0">
                  <a:moveTo>
                    <a:pt x="392085" y="674942"/>
                  </a:moveTo>
                  <a:lnTo>
                    <a:pt x="0" y="448056"/>
                  </a:lnTo>
                  <a:lnTo>
                    <a:pt x="49034" y="0"/>
                  </a:lnTo>
                  <a:lnTo>
                    <a:pt x="343051" y="170117"/>
                  </a:lnTo>
                  <a:lnTo>
                    <a:pt x="392085" y="674942"/>
                  </a:lnTo>
                  <a:close/>
                </a:path>
              </a:pathLst>
            </a:custGeom>
            <a:solidFill>
              <a:srgbClr val="FF6C6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7" name="Google Shape;947;p19"/>
            <p:cNvSpPr/>
            <p:nvPr/>
          </p:nvSpPr>
          <p:spPr>
            <a:xfrm>
              <a:off x="4066691" y="2719049"/>
              <a:ext cx="150904" cy="561498"/>
            </a:xfrm>
            <a:custGeom>
              <a:avLst/>
              <a:gdLst/>
              <a:ahLst/>
              <a:cxnLst/>
              <a:rect l="l" t="t" r="r" b="b"/>
              <a:pathLst>
                <a:path w="150904" h="561498" extrusionOk="0">
                  <a:moveTo>
                    <a:pt x="49034" y="561499"/>
                  </a:moveTo>
                  <a:lnTo>
                    <a:pt x="150904" y="504730"/>
                  </a:lnTo>
                  <a:lnTo>
                    <a:pt x="101870" y="0"/>
                  </a:lnTo>
                  <a:lnTo>
                    <a:pt x="0" y="56674"/>
                  </a:lnTo>
                  <a:lnTo>
                    <a:pt x="49034" y="561499"/>
                  </a:lnTo>
                  <a:close/>
                </a:path>
              </a:pathLst>
            </a:custGeom>
            <a:solidFill>
              <a:srgbClr val="DD626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8" name="Google Shape;948;p19"/>
            <p:cNvSpPr/>
            <p:nvPr/>
          </p:nvSpPr>
          <p:spPr>
            <a:xfrm>
              <a:off x="3772674" y="2548837"/>
              <a:ext cx="101869" cy="108775"/>
            </a:xfrm>
            <a:custGeom>
              <a:avLst/>
              <a:gdLst/>
              <a:ahLst/>
              <a:cxnLst/>
              <a:rect l="l" t="t" r="r" b="b"/>
              <a:pathLst>
                <a:path w="101869" h="108775" extrusionOk="0">
                  <a:moveTo>
                    <a:pt x="0" y="56769"/>
                  </a:moveTo>
                  <a:lnTo>
                    <a:pt x="101870" y="0"/>
                  </a:lnTo>
                  <a:lnTo>
                    <a:pt x="89992" y="108775"/>
                  </a:lnTo>
                  <a:lnTo>
                    <a:pt x="0" y="56769"/>
                  </a:lnTo>
                  <a:close/>
                </a:path>
              </a:pathLst>
            </a:custGeom>
            <a:solidFill>
              <a:srgbClr val="C6555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9" name="Google Shape;949;p19"/>
            <p:cNvSpPr/>
            <p:nvPr/>
          </p:nvSpPr>
          <p:spPr>
            <a:xfrm>
              <a:off x="3846226" y="2583526"/>
              <a:ext cx="146913" cy="149048"/>
            </a:xfrm>
            <a:custGeom>
              <a:avLst/>
              <a:gdLst/>
              <a:ahLst/>
              <a:cxnLst/>
              <a:rect l="l" t="t" r="r" b="b"/>
              <a:pathLst>
                <a:path w="146913" h="149048" extrusionOk="0">
                  <a:moveTo>
                    <a:pt x="146913" y="149049"/>
                  </a:moveTo>
                  <a:lnTo>
                    <a:pt x="128858" y="138571"/>
                  </a:lnTo>
                  <a:cubicBezTo>
                    <a:pt x="128858" y="96185"/>
                    <a:pt x="103961" y="47417"/>
                    <a:pt x="73457" y="29796"/>
                  </a:cubicBezTo>
                  <a:cubicBezTo>
                    <a:pt x="42953" y="12175"/>
                    <a:pt x="18150" y="32177"/>
                    <a:pt x="18150" y="74468"/>
                  </a:cubicBezTo>
                  <a:lnTo>
                    <a:pt x="0" y="63991"/>
                  </a:lnTo>
                  <a:cubicBezTo>
                    <a:pt x="0" y="10174"/>
                    <a:pt x="32975" y="-14591"/>
                    <a:pt x="73457" y="8841"/>
                  </a:cubicBezTo>
                  <a:cubicBezTo>
                    <a:pt x="113939" y="32272"/>
                    <a:pt x="146913" y="94756"/>
                    <a:pt x="146913" y="149049"/>
                  </a:cubicBezTo>
                  <a:close/>
                </a:path>
              </a:pathLst>
            </a:custGeom>
            <a:solidFill>
              <a:srgbClr val="20232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0" name="Google Shape;950;p19"/>
            <p:cNvSpPr/>
            <p:nvPr/>
          </p:nvSpPr>
          <p:spPr>
            <a:xfrm>
              <a:off x="3941824" y="2524566"/>
              <a:ext cx="146913" cy="149048"/>
            </a:xfrm>
            <a:custGeom>
              <a:avLst/>
              <a:gdLst/>
              <a:ahLst/>
              <a:cxnLst/>
              <a:rect l="l" t="t" r="r" b="b"/>
              <a:pathLst>
                <a:path w="146913" h="149048" extrusionOk="0">
                  <a:moveTo>
                    <a:pt x="146913" y="149049"/>
                  </a:moveTo>
                  <a:lnTo>
                    <a:pt x="128858" y="138571"/>
                  </a:lnTo>
                  <a:cubicBezTo>
                    <a:pt x="128858" y="96280"/>
                    <a:pt x="103961" y="47417"/>
                    <a:pt x="73457" y="29796"/>
                  </a:cubicBezTo>
                  <a:cubicBezTo>
                    <a:pt x="42953" y="12175"/>
                    <a:pt x="18150" y="32177"/>
                    <a:pt x="18150" y="74468"/>
                  </a:cubicBezTo>
                  <a:lnTo>
                    <a:pt x="0" y="63991"/>
                  </a:lnTo>
                  <a:cubicBezTo>
                    <a:pt x="0" y="10174"/>
                    <a:pt x="32975" y="-14591"/>
                    <a:pt x="73457" y="8841"/>
                  </a:cubicBezTo>
                  <a:cubicBezTo>
                    <a:pt x="113939" y="32272"/>
                    <a:pt x="146913" y="95137"/>
                    <a:pt x="146913" y="149049"/>
                  </a:cubicBezTo>
                  <a:close/>
                </a:path>
              </a:pathLst>
            </a:custGeom>
            <a:solidFill>
              <a:srgbClr val="20232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1" name="Google Shape;951;p19"/>
            <p:cNvSpPr/>
            <p:nvPr/>
          </p:nvSpPr>
          <p:spPr>
            <a:xfrm>
              <a:off x="2533225" y="4605761"/>
              <a:ext cx="828643" cy="479488"/>
            </a:xfrm>
            <a:custGeom>
              <a:avLst/>
              <a:gdLst/>
              <a:ahLst/>
              <a:cxnLst/>
              <a:rect l="l" t="t" r="r" b="b"/>
              <a:pathLst>
                <a:path w="828643" h="479488" extrusionOk="0">
                  <a:moveTo>
                    <a:pt x="828644" y="239744"/>
                  </a:moveTo>
                  <a:cubicBezTo>
                    <a:pt x="828644" y="372151"/>
                    <a:pt x="643146" y="479489"/>
                    <a:pt x="414322" y="479489"/>
                  </a:cubicBezTo>
                  <a:cubicBezTo>
                    <a:pt x="185498" y="479489"/>
                    <a:pt x="0" y="372151"/>
                    <a:pt x="0" y="239744"/>
                  </a:cubicBezTo>
                  <a:cubicBezTo>
                    <a:pt x="0" y="107337"/>
                    <a:pt x="185498" y="0"/>
                    <a:pt x="414322" y="0"/>
                  </a:cubicBezTo>
                  <a:cubicBezTo>
                    <a:pt x="643146" y="0"/>
                    <a:pt x="828644" y="107337"/>
                    <a:pt x="828644" y="239744"/>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2" name="Google Shape;952;p19"/>
            <p:cNvSpPr/>
            <p:nvPr/>
          </p:nvSpPr>
          <p:spPr>
            <a:xfrm>
              <a:off x="2599924" y="3049662"/>
              <a:ext cx="198618" cy="433482"/>
            </a:xfrm>
            <a:custGeom>
              <a:avLst/>
              <a:gdLst/>
              <a:ahLst/>
              <a:cxnLst/>
              <a:rect l="l" t="t" r="r" b="b"/>
              <a:pathLst>
                <a:path w="198618" h="433482" extrusionOk="0">
                  <a:moveTo>
                    <a:pt x="43818" y="0"/>
                  </a:moveTo>
                  <a:cubicBezTo>
                    <a:pt x="39161" y="40386"/>
                    <a:pt x="-8828" y="214503"/>
                    <a:pt x="1435" y="274130"/>
                  </a:cubicBezTo>
                  <a:cubicBezTo>
                    <a:pt x="11698" y="333756"/>
                    <a:pt x="175811" y="433483"/>
                    <a:pt x="175811" y="433483"/>
                  </a:cubicBezTo>
                  <a:lnTo>
                    <a:pt x="198618" y="331375"/>
                  </a:lnTo>
                  <a:lnTo>
                    <a:pt x="107676" y="242221"/>
                  </a:lnTo>
                  <a:lnTo>
                    <a:pt x="132289" y="73438"/>
                  </a:ln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3" name="Google Shape;953;p19"/>
            <p:cNvSpPr/>
            <p:nvPr/>
          </p:nvSpPr>
          <p:spPr>
            <a:xfrm>
              <a:off x="2627967" y="2871431"/>
              <a:ext cx="142827" cy="275330"/>
            </a:xfrm>
            <a:custGeom>
              <a:avLst/>
              <a:gdLst/>
              <a:ahLst/>
              <a:cxnLst/>
              <a:rect l="l" t="t" r="r" b="b"/>
              <a:pathLst>
                <a:path w="142827" h="275330" extrusionOk="0">
                  <a:moveTo>
                    <a:pt x="142827" y="6685"/>
                  </a:moveTo>
                  <a:cubicBezTo>
                    <a:pt x="109783" y="-8688"/>
                    <a:pt x="70489" y="3237"/>
                    <a:pt x="51505" y="34403"/>
                  </a:cubicBezTo>
                  <a:cubicBezTo>
                    <a:pt x="27368" y="74408"/>
                    <a:pt x="2281" y="211949"/>
                    <a:pt x="0" y="235381"/>
                  </a:cubicBezTo>
                  <a:cubicBezTo>
                    <a:pt x="0" y="235381"/>
                    <a:pt x="33925" y="282339"/>
                    <a:pt x="84670" y="274433"/>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4" name="Google Shape;954;p19"/>
            <p:cNvSpPr/>
            <p:nvPr/>
          </p:nvSpPr>
          <p:spPr>
            <a:xfrm>
              <a:off x="2942472" y="4777576"/>
              <a:ext cx="307903" cy="173671"/>
            </a:xfrm>
            <a:custGeom>
              <a:avLst/>
              <a:gdLst/>
              <a:ahLst/>
              <a:cxnLst/>
              <a:rect l="l" t="t" r="r" b="b"/>
              <a:pathLst>
                <a:path w="307903" h="173671" extrusionOk="0">
                  <a:moveTo>
                    <a:pt x="15623" y="41640"/>
                  </a:moveTo>
                  <a:cubicBezTo>
                    <a:pt x="51311" y="51556"/>
                    <a:pt x="89465" y="46936"/>
                    <a:pt x="121769" y="28781"/>
                  </a:cubicBezTo>
                  <a:cubicBezTo>
                    <a:pt x="147332" y="29543"/>
                    <a:pt x="286167" y="-29988"/>
                    <a:pt x="305078" y="20018"/>
                  </a:cubicBezTo>
                  <a:cubicBezTo>
                    <a:pt x="321613" y="63833"/>
                    <a:pt x="261555" y="104410"/>
                    <a:pt x="229056" y="112221"/>
                  </a:cubicBezTo>
                  <a:cubicBezTo>
                    <a:pt x="158925" y="129270"/>
                    <a:pt x="107040" y="164322"/>
                    <a:pt x="78911" y="170228"/>
                  </a:cubicBezTo>
                  <a:cubicBezTo>
                    <a:pt x="57910" y="174705"/>
                    <a:pt x="30732" y="177562"/>
                    <a:pt x="14007" y="160703"/>
                  </a:cubicBezTo>
                  <a:cubicBezTo>
                    <a:pt x="-5759" y="141176"/>
                    <a:pt x="-4048" y="67834"/>
                    <a:pt x="15623" y="41640"/>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5" name="Google Shape;955;p19"/>
            <p:cNvSpPr/>
            <p:nvPr/>
          </p:nvSpPr>
          <p:spPr>
            <a:xfrm>
              <a:off x="2947261" y="4806358"/>
              <a:ext cx="303072" cy="144889"/>
            </a:xfrm>
            <a:custGeom>
              <a:avLst/>
              <a:gdLst/>
              <a:ahLst/>
              <a:cxnLst/>
              <a:rect l="l" t="t" r="r" b="b"/>
              <a:pathLst>
                <a:path w="303072" h="144889" extrusionOk="0">
                  <a:moveTo>
                    <a:pt x="74407" y="129349"/>
                  </a:moveTo>
                  <a:cubicBezTo>
                    <a:pt x="102915" y="123349"/>
                    <a:pt x="154420" y="88297"/>
                    <a:pt x="224551" y="71247"/>
                  </a:cubicBezTo>
                  <a:cubicBezTo>
                    <a:pt x="251539" y="64770"/>
                    <a:pt x="297913" y="35243"/>
                    <a:pt x="302569" y="0"/>
                  </a:cubicBezTo>
                  <a:cubicBezTo>
                    <a:pt x="308841" y="40386"/>
                    <a:pt x="255055" y="76200"/>
                    <a:pt x="224551" y="83439"/>
                  </a:cubicBezTo>
                  <a:cubicBezTo>
                    <a:pt x="154420" y="100489"/>
                    <a:pt x="102535" y="135541"/>
                    <a:pt x="74407" y="141446"/>
                  </a:cubicBezTo>
                  <a:cubicBezTo>
                    <a:pt x="53406" y="145923"/>
                    <a:pt x="26228" y="148780"/>
                    <a:pt x="9503" y="131921"/>
                  </a:cubicBezTo>
                  <a:cubicBezTo>
                    <a:pt x="5060" y="127130"/>
                    <a:pt x="1805" y="121348"/>
                    <a:pt x="0" y="115062"/>
                  </a:cubicBezTo>
                  <a:cubicBezTo>
                    <a:pt x="24707" y="136017"/>
                    <a:pt x="53406" y="133731"/>
                    <a:pt x="74407" y="129349"/>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6" name="Google Shape;956;p19"/>
            <p:cNvSpPr/>
            <p:nvPr/>
          </p:nvSpPr>
          <p:spPr>
            <a:xfrm>
              <a:off x="2717232" y="4676188"/>
              <a:ext cx="307831" cy="173712"/>
            </a:xfrm>
            <a:custGeom>
              <a:avLst/>
              <a:gdLst/>
              <a:ahLst/>
              <a:cxnLst/>
              <a:rect l="l" t="t" r="r" b="b"/>
              <a:pathLst>
                <a:path w="307831" h="173712" extrusionOk="0">
                  <a:moveTo>
                    <a:pt x="15552" y="41682"/>
                  </a:moveTo>
                  <a:cubicBezTo>
                    <a:pt x="51240" y="51598"/>
                    <a:pt x="89394" y="46978"/>
                    <a:pt x="121698" y="28823"/>
                  </a:cubicBezTo>
                  <a:cubicBezTo>
                    <a:pt x="147260" y="29585"/>
                    <a:pt x="286096" y="-30041"/>
                    <a:pt x="305007" y="20060"/>
                  </a:cubicBezTo>
                  <a:cubicBezTo>
                    <a:pt x="321542" y="63875"/>
                    <a:pt x="261484" y="104452"/>
                    <a:pt x="228984" y="112262"/>
                  </a:cubicBezTo>
                  <a:cubicBezTo>
                    <a:pt x="158854" y="129312"/>
                    <a:pt x="106969" y="164364"/>
                    <a:pt x="78840" y="170269"/>
                  </a:cubicBezTo>
                  <a:cubicBezTo>
                    <a:pt x="57839" y="174746"/>
                    <a:pt x="30661" y="177604"/>
                    <a:pt x="13936" y="160744"/>
                  </a:cubicBezTo>
                  <a:cubicBezTo>
                    <a:pt x="-5735" y="141218"/>
                    <a:pt x="-4024" y="67781"/>
                    <a:pt x="15552" y="41682"/>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7" name="Google Shape;957;p19"/>
            <p:cNvSpPr/>
            <p:nvPr/>
          </p:nvSpPr>
          <p:spPr>
            <a:xfrm>
              <a:off x="2722045" y="4705011"/>
              <a:ext cx="303068" cy="144889"/>
            </a:xfrm>
            <a:custGeom>
              <a:avLst/>
              <a:gdLst/>
              <a:ahLst/>
              <a:cxnLst/>
              <a:rect l="l" t="t" r="r" b="b"/>
              <a:pathLst>
                <a:path w="303068" h="144889" extrusionOk="0">
                  <a:moveTo>
                    <a:pt x="74407" y="129254"/>
                  </a:moveTo>
                  <a:cubicBezTo>
                    <a:pt x="102915" y="123349"/>
                    <a:pt x="154420" y="88297"/>
                    <a:pt x="224551" y="71247"/>
                  </a:cubicBezTo>
                  <a:cubicBezTo>
                    <a:pt x="251539" y="64770"/>
                    <a:pt x="297913" y="35147"/>
                    <a:pt x="302569" y="0"/>
                  </a:cubicBezTo>
                  <a:cubicBezTo>
                    <a:pt x="308841" y="40386"/>
                    <a:pt x="254580" y="76200"/>
                    <a:pt x="224551" y="83439"/>
                  </a:cubicBezTo>
                  <a:cubicBezTo>
                    <a:pt x="154420" y="100489"/>
                    <a:pt x="102535" y="135541"/>
                    <a:pt x="74407" y="141446"/>
                  </a:cubicBezTo>
                  <a:cubicBezTo>
                    <a:pt x="53406" y="145923"/>
                    <a:pt x="26228" y="148781"/>
                    <a:pt x="9503" y="131921"/>
                  </a:cubicBezTo>
                  <a:cubicBezTo>
                    <a:pt x="5040" y="127178"/>
                    <a:pt x="1781" y="121425"/>
                    <a:pt x="0" y="115158"/>
                  </a:cubicBezTo>
                  <a:cubicBezTo>
                    <a:pt x="24707" y="135827"/>
                    <a:pt x="53406" y="133731"/>
                    <a:pt x="74407" y="129254"/>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8" name="Google Shape;958;p19"/>
            <p:cNvSpPr/>
            <p:nvPr/>
          </p:nvSpPr>
          <p:spPr>
            <a:xfrm>
              <a:off x="2717265" y="3551725"/>
              <a:ext cx="450461" cy="1274557"/>
            </a:xfrm>
            <a:custGeom>
              <a:avLst/>
              <a:gdLst/>
              <a:ahLst/>
              <a:cxnLst/>
              <a:rect l="l" t="t" r="r" b="b"/>
              <a:pathLst>
                <a:path w="450461" h="1274557" extrusionOk="0">
                  <a:moveTo>
                    <a:pt x="12857" y="788003"/>
                  </a:moveTo>
                  <a:cubicBezTo>
                    <a:pt x="18809" y="736320"/>
                    <a:pt x="29529" y="685305"/>
                    <a:pt x="44882" y="635603"/>
                  </a:cubicBezTo>
                  <a:cubicBezTo>
                    <a:pt x="44882" y="635603"/>
                    <a:pt x="35379" y="504063"/>
                    <a:pt x="30532" y="379381"/>
                  </a:cubicBezTo>
                  <a:cubicBezTo>
                    <a:pt x="25021" y="238125"/>
                    <a:pt x="-23919" y="113157"/>
                    <a:pt x="14758" y="0"/>
                  </a:cubicBezTo>
                  <a:lnTo>
                    <a:pt x="450461" y="97155"/>
                  </a:lnTo>
                  <a:cubicBezTo>
                    <a:pt x="450461" y="97155"/>
                    <a:pt x="424138" y="661606"/>
                    <a:pt x="418247" y="729901"/>
                  </a:cubicBezTo>
                  <a:cubicBezTo>
                    <a:pt x="415050" y="783088"/>
                    <a:pt x="408543" y="836019"/>
                    <a:pt x="398766" y="888397"/>
                  </a:cubicBezTo>
                  <a:cubicBezTo>
                    <a:pt x="378810" y="997934"/>
                    <a:pt x="346500" y="1258538"/>
                    <a:pt x="346500" y="1258538"/>
                  </a:cubicBezTo>
                  <a:cubicBezTo>
                    <a:pt x="300412" y="1285304"/>
                    <a:pt x="239974" y="1270445"/>
                    <a:pt x="239974" y="1270445"/>
                  </a:cubicBezTo>
                  <a:cubicBezTo>
                    <a:pt x="239974" y="1270445"/>
                    <a:pt x="243300" y="940975"/>
                    <a:pt x="246246" y="862013"/>
                  </a:cubicBezTo>
                  <a:cubicBezTo>
                    <a:pt x="249857" y="765620"/>
                    <a:pt x="252803" y="772954"/>
                    <a:pt x="252803" y="772954"/>
                  </a:cubicBezTo>
                  <a:lnTo>
                    <a:pt x="238454" y="533400"/>
                  </a:lnTo>
                  <a:lnTo>
                    <a:pt x="228951" y="413956"/>
                  </a:lnTo>
                  <a:cubicBezTo>
                    <a:pt x="228951" y="413956"/>
                    <a:pt x="216882" y="501587"/>
                    <a:pt x="209090" y="579882"/>
                  </a:cubicBezTo>
                  <a:cubicBezTo>
                    <a:pt x="202248" y="648176"/>
                    <a:pt x="185808" y="709898"/>
                    <a:pt x="167373" y="837057"/>
                  </a:cubicBezTo>
                  <a:cubicBezTo>
                    <a:pt x="151503" y="947261"/>
                    <a:pt x="125655" y="1168813"/>
                    <a:pt x="125655" y="1168813"/>
                  </a:cubicBezTo>
                  <a:cubicBezTo>
                    <a:pt x="79567" y="1195673"/>
                    <a:pt x="17038" y="1173385"/>
                    <a:pt x="17038" y="1173385"/>
                  </a:cubicBezTo>
                  <a:cubicBezTo>
                    <a:pt x="17038" y="1173385"/>
                    <a:pt x="314" y="883634"/>
                    <a:pt x="12857" y="78800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9" name="Google Shape;959;p19"/>
            <p:cNvSpPr/>
            <p:nvPr/>
          </p:nvSpPr>
          <p:spPr>
            <a:xfrm>
              <a:off x="2775050" y="2505974"/>
              <a:ext cx="327076" cy="524521"/>
            </a:xfrm>
            <a:custGeom>
              <a:avLst/>
              <a:gdLst/>
              <a:ahLst/>
              <a:cxnLst/>
              <a:rect l="l" t="t" r="r" b="b"/>
              <a:pathLst>
                <a:path w="327076" h="524521" extrusionOk="0">
                  <a:moveTo>
                    <a:pt x="18646" y="374524"/>
                  </a:moveTo>
                  <a:cubicBezTo>
                    <a:pt x="51811" y="376143"/>
                    <a:pt x="76518" y="384716"/>
                    <a:pt x="80699" y="374524"/>
                  </a:cubicBezTo>
                  <a:cubicBezTo>
                    <a:pt x="84240" y="357350"/>
                    <a:pt x="86779" y="339986"/>
                    <a:pt x="88302" y="322518"/>
                  </a:cubicBezTo>
                  <a:cubicBezTo>
                    <a:pt x="84406" y="312993"/>
                    <a:pt x="81175" y="302515"/>
                    <a:pt x="81175" y="302515"/>
                  </a:cubicBezTo>
                  <a:cubicBezTo>
                    <a:pt x="39457" y="276797"/>
                    <a:pt x="26343" y="231649"/>
                    <a:pt x="20832" y="178690"/>
                  </a:cubicBezTo>
                  <a:cubicBezTo>
                    <a:pt x="11329" y="88869"/>
                    <a:pt x="59888" y="10288"/>
                    <a:pt x="149595" y="858"/>
                  </a:cubicBezTo>
                  <a:cubicBezTo>
                    <a:pt x="233790" y="-7905"/>
                    <a:pt x="295843" y="51436"/>
                    <a:pt x="312378" y="132875"/>
                  </a:cubicBezTo>
                  <a:cubicBezTo>
                    <a:pt x="321310" y="173166"/>
                    <a:pt x="338986" y="249175"/>
                    <a:pt x="315038" y="315374"/>
                  </a:cubicBezTo>
                  <a:cubicBezTo>
                    <a:pt x="301640" y="352426"/>
                    <a:pt x="284344" y="382049"/>
                    <a:pt x="267049" y="387478"/>
                  </a:cubicBezTo>
                  <a:cubicBezTo>
                    <a:pt x="250377" y="387059"/>
                    <a:pt x="233746" y="385592"/>
                    <a:pt x="217255" y="383096"/>
                  </a:cubicBezTo>
                  <a:lnTo>
                    <a:pt x="217255" y="383096"/>
                  </a:lnTo>
                  <a:cubicBezTo>
                    <a:pt x="217255" y="383096"/>
                    <a:pt x="212788" y="408052"/>
                    <a:pt x="209747" y="424054"/>
                  </a:cubicBezTo>
                  <a:cubicBezTo>
                    <a:pt x="206707" y="440056"/>
                    <a:pt x="207847" y="448533"/>
                    <a:pt x="239681" y="468155"/>
                  </a:cubicBezTo>
                  <a:cubicBezTo>
                    <a:pt x="271516" y="487776"/>
                    <a:pt x="191597" y="528162"/>
                    <a:pt x="139332" y="524257"/>
                  </a:cubicBezTo>
                  <a:cubicBezTo>
                    <a:pt x="87066" y="520352"/>
                    <a:pt x="28339" y="488634"/>
                    <a:pt x="12279" y="454820"/>
                  </a:cubicBezTo>
                  <a:cubicBezTo>
                    <a:pt x="-5681" y="417863"/>
                    <a:pt x="-4256" y="373476"/>
                    <a:pt x="18646" y="374524"/>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0" name="Google Shape;960;p19"/>
            <p:cNvSpPr/>
            <p:nvPr/>
          </p:nvSpPr>
          <p:spPr>
            <a:xfrm>
              <a:off x="2667800" y="2877512"/>
              <a:ext cx="502799" cy="834581"/>
            </a:xfrm>
            <a:custGeom>
              <a:avLst/>
              <a:gdLst/>
              <a:ahLst/>
              <a:cxnLst/>
              <a:rect l="l" t="t" r="r" b="b"/>
              <a:pathLst>
                <a:path w="502799" h="834581" extrusionOk="0">
                  <a:moveTo>
                    <a:pt x="173885" y="7939"/>
                  </a:moveTo>
                  <a:cubicBezTo>
                    <a:pt x="164383" y="30894"/>
                    <a:pt x="188044" y="58993"/>
                    <a:pt x="249908" y="78614"/>
                  </a:cubicBezTo>
                  <a:cubicBezTo>
                    <a:pt x="311771" y="98236"/>
                    <a:pt x="317853" y="72995"/>
                    <a:pt x="317853" y="72995"/>
                  </a:cubicBezTo>
                  <a:cubicBezTo>
                    <a:pt x="317853" y="72995"/>
                    <a:pt x="409270" y="114714"/>
                    <a:pt x="439013" y="135574"/>
                  </a:cubicBezTo>
                  <a:cubicBezTo>
                    <a:pt x="476359" y="161768"/>
                    <a:pt x="492989" y="237587"/>
                    <a:pt x="498026" y="365603"/>
                  </a:cubicBezTo>
                  <a:cubicBezTo>
                    <a:pt x="503822" y="513812"/>
                    <a:pt x="504393" y="733649"/>
                    <a:pt x="499451" y="771558"/>
                  </a:cubicBezTo>
                  <a:cubicBezTo>
                    <a:pt x="499451" y="771558"/>
                    <a:pt x="429511" y="841376"/>
                    <a:pt x="340089" y="834042"/>
                  </a:cubicBezTo>
                  <a:cubicBezTo>
                    <a:pt x="250668" y="826708"/>
                    <a:pt x="100144" y="747270"/>
                    <a:pt x="63558" y="686024"/>
                  </a:cubicBezTo>
                  <a:cubicBezTo>
                    <a:pt x="64603" y="556103"/>
                    <a:pt x="79808" y="534957"/>
                    <a:pt x="58806" y="460091"/>
                  </a:cubicBezTo>
                  <a:cubicBezTo>
                    <a:pt x="10722" y="288641"/>
                    <a:pt x="-14555" y="218632"/>
                    <a:pt x="8822" y="104808"/>
                  </a:cubicBezTo>
                  <a:cubicBezTo>
                    <a:pt x="27827" y="10987"/>
                    <a:pt x="55005" y="-729"/>
                    <a:pt x="91971" y="33"/>
                  </a:cubicBezTo>
                  <a:cubicBezTo>
                    <a:pt x="119400" y="1166"/>
                    <a:pt x="146745" y="3805"/>
                    <a:pt x="173885" y="7939"/>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1" name="Google Shape;961;p19"/>
            <p:cNvSpPr/>
            <p:nvPr/>
          </p:nvSpPr>
          <p:spPr>
            <a:xfrm>
              <a:off x="3024379" y="2981457"/>
              <a:ext cx="633923" cy="498110"/>
            </a:xfrm>
            <a:custGeom>
              <a:avLst/>
              <a:gdLst/>
              <a:ahLst/>
              <a:cxnLst/>
              <a:rect l="l" t="t" r="r" b="b"/>
              <a:pathLst>
                <a:path w="633923" h="498110" extrusionOk="0">
                  <a:moveTo>
                    <a:pt x="282563" y="384245"/>
                  </a:moveTo>
                  <a:cubicBezTo>
                    <a:pt x="209107" y="402723"/>
                    <a:pt x="191907" y="356336"/>
                    <a:pt x="182214" y="317570"/>
                  </a:cubicBezTo>
                  <a:cubicBezTo>
                    <a:pt x="158837" y="224510"/>
                    <a:pt x="146293" y="140500"/>
                    <a:pt x="128903" y="87731"/>
                  </a:cubicBezTo>
                  <a:cubicBezTo>
                    <a:pt x="108377" y="25438"/>
                    <a:pt x="86901" y="15532"/>
                    <a:pt x="56682" y="3435"/>
                  </a:cubicBezTo>
                  <a:cubicBezTo>
                    <a:pt x="21236" y="-10853"/>
                    <a:pt x="-9268" y="19151"/>
                    <a:pt x="2611" y="98685"/>
                  </a:cubicBezTo>
                  <a:cubicBezTo>
                    <a:pt x="16485" y="192506"/>
                    <a:pt x="34825" y="258324"/>
                    <a:pt x="69796" y="369195"/>
                  </a:cubicBezTo>
                  <a:cubicBezTo>
                    <a:pt x="79298" y="397770"/>
                    <a:pt x="99444" y="449681"/>
                    <a:pt x="130138" y="474542"/>
                  </a:cubicBezTo>
                  <a:cubicBezTo>
                    <a:pt x="168150" y="505212"/>
                    <a:pt x="225166" y="503879"/>
                    <a:pt x="311357" y="482447"/>
                  </a:cubicBezTo>
                  <a:cubicBezTo>
                    <a:pt x="348133" y="472922"/>
                    <a:pt x="388519" y="451205"/>
                    <a:pt x="458175" y="418630"/>
                  </a:cubicBezTo>
                  <a:cubicBezTo>
                    <a:pt x="477181" y="409867"/>
                    <a:pt x="491435" y="404056"/>
                    <a:pt x="527260" y="387293"/>
                  </a:cubicBezTo>
                  <a:cubicBezTo>
                    <a:pt x="563086" y="370529"/>
                    <a:pt x="600432" y="342620"/>
                    <a:pt x="619247" y="315284"/>
                  </a:cubicBezTo>
                  <a:cubicBezTo>
                    <a:pt x="638063" y="287947"/>
                    <a:pt x="634832" y="270706"/>
                    <a:pt x="630936" y="264515"/>
                  </a:cubicBezTo>
                  <a:cubicBezTo>
                    <a:pt x="626089" y="256705"/>
                    <a:pt x="623429" y="262896"/>
                    <a:pt x="613356" y="274040"/>
                  </a:cubicBezTo>
                  <a:cubicBezTo>
                    <a:pt x="598835" y="293424"/>
                    <a:pt x="580932" y="310007"/>
                    <a:pt x="560520" y="322999"/>
                  </a:cubicBezTo>
                  <a:cubicBezTo>
                    <a:pt x="560520" y="322999"/>
                    <a:pt x="583707" y="298996"/>
                    <a:pt x="596346" y="283375"/>
                  </a:cubicBezTo>
                  <a:cubicBezTo>
                    <a:pt x="607569" y="269535"/>
                    <a:pt x="616900" y="254257"/>
                    <a:pt x="624094" y="237940"/>
                  </a:cubicBezTo>
                  <a:cubicBezTo>
                    <a:pt x="630746" y="222034"/>
                    <a:pt x="617062" y="200412"/>
                    <a:pt x="606609" y="211747"/>
                  </a:cubicBezTo>
                  <a:cubicBezTo>
                    <a:pt x="596156" y="223081"/>
                    <a:pt x="591309" y="234607"/>
                    <a:pt x="572304" y="257467"/>
                  </a:cubicBezTo>
                  <a:cubicBezTo>
                    <a:pt x="562297" y="269621"/>
                    <a:pt x="550875" y="280527"/>
                    <a:pt x="538284" y="289947"/>
                  </a:cubicBezTo>
                  <a:cubicBezTo>
                    <a:pt x="550048" y="273974"/>
                    <a:pt x="560539" y="257095"/>
                    <a:pt x="569643" y="239464"/>
                  </a:cubicBezTo>
                  <a:cubicBezTo>
                    <a:pt x="581711" y="214795"/>
                    <a:pt x="541134" y="227654"/>
                    <a:pt x="518423" y="251656"/>
                  </a:cubicBezTo>
                  <a:cubicBezTo>
                    <a:pt x="501603" y="269087"/>
                    <a:pt x="487349" y="279184"/>
                    <a:pt x="486968" y="274326"/>
                  </a:cubicBezTo>
                  <a:cubicBezTo>
                    <a:pt x="486588" y="269468"/>
                    <a:pt x="453804" y="304711"/>
                    <a:pt x="437174" y="321951"/>
                  </a:cubicBezTo>
                  <a:cubicBezTo>
                    <a:pt x="419119" y="342144"/>
                    <a:pt x="352314" y="366623"/>
                    <a:pt x="282563" y="38424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2" name="Google Shape;962;p19"/>
            <p:cNvSpPr/>
            <p:nvPr/>
          </p:nvSpPr>
          <p:spPr>
            <a:xfrm>
              <a:off x="3001678" y="2971210"/>
              <a:ext cx="194366" cy="284908"/>
            </a:xfrm>
            <a:custGeom>
              <a:avLst/>
              <a:gdLst/>
              <a:ahLst/>
              <a:cxnLst/>
              <a:rect l="l" t="t" r="r" b="b"/>
              <a:pathLst>
                <a:path w="194366" h="284908" extrusionOk="0">
                  <a:moveTo>
                    <a:pt x="52205" y="1299"/>
                  </a:moveTo>
                  <a:cubicBezTo>
                    <a:pt x="101239" y="-5940"/>
                    <a:pt x="135925" y="16158"/>
                    <a:pt x="157496" y="90644"/>
                  </a:cubicBezTo>
                  <a:cubicBezTo>
                    <a:pt x="179067" y="165129"/>
                    <a:pt x="194367" y="226184"/>
                    <a:pt x="194367" y="226184"/>
                  </a:cubicBezTo>
                  <a:cubicBezTo>
                    <a:pt x="174970" y="254293"/>
                    <a:pt x="145545" y="273867"/>
                    <a:pt x="112168" y="280858"/>
                  </a:cubicBezTo>
                  <a:cubicBezTo>
                    <a:pt x="53535" y="295146"/>
                    <a:pt x="32439" y="267047"/>
                    <a:pt x="32439" y="267047"/>
                  </a:cubicBezTo>
                  <a:cubicBezTo>
                    <a:pt x="32439" y="267047"/>
                    <a:pt x="16189" y="189037"/>
                    <a:pt x="6021" y="135888"/>
                  </a:cubicBezTo>
                  <a:cubicBezTo>
                    <a:pt x="-4147" y="82738"/>
                    <a:pt x="-8423" y="10348"/>
                    <a:pt x="52205" y="1299"/>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3" name="Google Shape;963;p19"/>
            <p:cNvSpPr/>
            <p:nvPr/>
          </p:nvSpPr>
          <p:spPr>
            <a:xfrm>
              <a:off x="2785215" y="2483249"/>
              <a:ext cx="317013" cy="350275"/>
            </a:xfrm>
            <a:custGeom>
              <a:avLst/>
              <a:gdLst/>
              <a:ahLst/>
              <a:cxnLst/>
              <a:rect l="l" t="t" r="r" b="b"/>
              <a:pathLst>
                <a:path w="317013" h="350275" extrusionOk="0">
                  <a:moveTo>
                    <a:pt x="299172" y="144551"/>
                  </a:moveTo>
                  <a:cubicBezTo>
                    <a:pt x="299172" y="144551"/>
                    <a:pt x="376620" y="26441"/>
                    <a:pt x="208800" y="2438"/>
                  </a:cubicBezTo>
                  <a:cubicBezTo>
                    <a:pt x="87735" y="-14898"/>
                    <a:pt x="10002" y="63017"/>
                    <a:pt x="974" y="147599"/>
                  </a:cubicBezTo>
                  <a:cubicBezTo>
                    <a:pt x="-7579" y="228466"/>
                    <a:pt x="42026" y="312381"/>
                    <a:pt x="77947" y="345623"/>
                  </a:cubicBezTo>
                  <a:cubicBezTo>
                    <a:pt x="95432" y="351910"/>
                    <a:pt x="133063" y="355148"/>
                    <a:pt x="182477" y="332955"/>
                  </a:cubicBezTo>
                  <a:cubicBezTo>
                    <a:pt x="184492" y="310952"/>
                    <a:pt x="185285" y="288854"/>
                    <a:pt x="184853" y="266756"/>
                  </a:cubicBezTo>
                  <a:cubicBezTo>
                    <a:pt x="184853" y="266756"/>
                    <a:pt x="126031" y="142360"/>
                    <a:pt x="299172" y="14455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4" name="Google Shape;964;p19"/>
            <p:cNvSpPr/>
            <p:nvPr/>
          </p:nvSpPr>
          <p:spPr>
            <a:xfrm>
              <a:off x="3466812" y="3201065"/>
              <a:ext cx="95905" cy="84340"/>
            </a:xfrm>
            <a:custGeom>
              <a:avLst/>
              <a:gdLst/>
              <a:ahLst/>
              <a:cxnLst/>
              <a:rect l="l" t="t" r="r" b="b"/>
              <a:pathLst>
                <a:path w="95905" h="84340" extrusionOk="0">
                  <a:moveTo>
                    <a:pt x="10991" y="71863"/>
                  </a:moveTo>
                  <a:cubicBezTo>
                    <a:pt x="10991" y="71863"/>
                    <a:pt x="-8015" y="37097"/>
                    <a:pt x="3959" y="28429"/>
                  </a:cubicBezTo>
                  <a:cubicBezTo>
                    <a:pt x="15932" y="19761"/>
                    <a:pt x="33322" y="52337"/>
                    <a:pt x="36838" y="65100"/>
                  </a:cubicBezTo>
                  <a:cubicBezTo>
                    <a:pt x="40354" y="77864"/>
                    <a:pt x="35508" y="61195"/>
                    <a:pt x="35508" y="61195"/>
                  </a:cubicBezTo>
                  <a:cubicBezTo>
                    <a:pt x="35508" y="61195"/>
                    <a:pt x="22489" y="21952"/>
                    <a:pt x="30947" y="14427"/>
                  </a:cubicBezTo>
                  <a:cubicBezTo>
                    <a:pt x="39404" y="6903"/>
                    <a:pt x="50807" y="23952"/>
                    <a:pt x="62116" y="48336"/>
                  </a:cubicBezTo>
                  <a:cubicBezTo>
                    <a:pt x="73424" y="72720"/>
                    <a:pt x="64967" y="46146"/>
                    <a:pt x="64967" y="46146"/>
                  </a:cubicBezTo>
                  <a:cubicBezTo>
                    <a:pt x="64967" y="46146"/>
                    <a:pt x="45961" y="6807"/>
                    <a:pt x="54228" y="1378"/>
                  </a:cubicBezTo>
                  <a:cubicBezTo>
                    <a:pt x="64967" y="-5956"/>
                    <a:pt x="82737" y="17380"/>
                    <a:pt x="93285" y="38430"/>
                  </a:cubicBezTo>
                  <a:cubicBezTo>
                    <a:pt x="103833" y="59480"/>
                    <a:pt x="79126" y="84341"/>
                    <a:pt x="79126" y="84341"/>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965" name="Google Shape;965;p19"/>
            <p:cNvGrpSpPr/>
            <p:nvPr/>
          </p:nvGrpSpPr>
          <p:grpSpPr>
            <a:xfrm>
              <a:off x="3439221" y="3170887"/>
              <a:ext cx="276341" cy="167131"/>
              <a:chOff x="4963646" y="3895887"/>
              <a:chExt cx="276341" cy="167131"/>
            </a:xfrm>
          </p:grpSpPr>
          <p:sp>
            <p:nvSpPr>
              <p:cNvPr id="966" name="Google Shape;966;p19"/>
              <p:cNvSpPr/>
              <p:nvPr/>
            </p:nvSpPr>
            <p:spPr>
              <a:xfrm>
                <a:off x="4963697" y="3902424"/>
                <a:ext cx="275954" cy="159820"/>
              </a:xfrm>
              <a:custGeom>
                <a:avLst/>
                <a:gdLst/>
                <a:ahLst/>
                <a:cxnLst/>
                <a:rect l="l" t="t" r="r" b="b"/>
                <a:pathLst>
                  <a:path w="275954" h="159820" extrusionOk="0">
                    <a:moveTo>
                      <a:pt x="75211" y="157607"/>
                    </a:moveTo>
                    <a:lnTo>
                      <a:pt x="4035" y="116363"/>
                    </a:lnTo>
                    <a:cubicBezTo>
                      <a:pt x="-1951" y="112934"/>
                      <a:pt x="-1191" y="106838"/>
                      <a:pt x="5746" y="102838"/>
                    </a:cubicBezTo>
                    <a:lnTo>
                      <a:pt x="177271" y="3301"/>
                    </a:lnTo>
                    <a:cubicBezTo>
                      <a:pt x="184503" y="-737"/>
                      <a:pt x="193217" y="-1090"/>
                      <a:pt x="200743" y="2349"/>
                    </a:cubicBezTo>
                    <a:lnTo>
                      <a:pt x="271919" y="43497"/>
                    </a:lnTo>
                    <a:cubicBezTo>
                      <a:pt x="277906" y="47021"/>
                      <a:pt x="277146" y="53022"/>
                      <a:pt x="270209" y="57118"/>
                    </a:cubicBezTo>
                    <a:lnTo>
                      <a:pt x="98303" y="156559"/>
                    </a:lnTo>
                    <a:cubicBezTo>
                      <a:pt x="91195" y="160502"/>
                      <a:pt x="82652" y="160893"/>
                      <a:pt x="75211" y="157607"/>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7" name="Google Shape;967;p19"/>
              <p:cNvSpPr/>
              <p:nvPr/>
            </p:nvSpPr>
            <p:spPr>
              <a:xfrm>
                <a:off x="4963646" y="4006310"/>
                <a:ext cx="7697" cy="6572"/>
              </a:xfrm>
              <a:custGeom>
                <a:avLst/>
                <a:gdLst/>
                <a:ahLst/>
                <a:cxnLst/>
                <a:rect l="l" t="t" r="r" b="b"/>
                <a:pathLst>
                  <a:path w="7697" h="6572" extrusionOk="0">
                    <a:moveTo>
                      <a:pt x="0" y="6572"/>
                    </a:moveTo>
                    <a:lnTo>
                      <a:pt x="0" y="0"/>
                    </a:lnTo>
                    <a:lnTo>
                      <a:pt x="7697" y="2858"/>
                    </a:lnTo>
                    <a:lnTo>
                      <a:pt x="0" y="6572"/>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8" name="Google Shape;968;p19"/>
              <p:cNvSpPr/>
              <p:nvPr/>
            </p:nvSpPr>
            <p:spPr>
              <a:xfrm>
                <a:off x="5233906" y="3945350"/>
                <a:ext cx="6081" cy="6286"/>
              </a:xfrm>
              <a:custGeom>
                <a:avLst/>
                <a:gdLst/>
                <a:ahLst/>
                <a:cxnLst/>
                <a:rect l="l" t="t" r="r" b="b"/>
                <a:pathLst>
                  <a:path w="6081" h="6286" extrusionOk="0">
                    <a:moveTo>
                      <a:pt x="6082" y="6287"/>
                    </a:moveTo>
                    <a:lnTo>
                      <a:pt x="6082" y="0"/>
                    </a:lnTo>
                    <a:lnTo>
                      <a:pt x="0" y="3905"/>
                    </a:lnTo>
                    <a:lnTo>
                      <a:pt x="6082" y="6287"/>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9" name="Google Shape;969;p19"/>
              <p:cNvSpPr/>
              <p:nvPr/>
            </p:nvSpPr>
            <p:spPr>
              <a:xfrm>
                <a:off x="4963697" y="3896900"/>
                <a:ext cx="275954" cy="159768"/>
              </a:xfrm>
              <a:custGeom>
                <a:avLst/>
                <a:gdLst/>
                <a:ahLst/>
                <a:cxnLst/>
                <a:rect l="l" t="t" r="r" b="b"/>
                <a:pathLst>
                  <a:path w="275954" h="159768" extrusionOk="0">
                    <a:moveTo>
                      <a:pt x="75211" y="157511"/>
                    </a:moveTo>
                    <a:lnTo>
                      <a:pt x="4035" y="116363"/>
                    </a:lnTo>
                    <a:cubicBezTo>
                      <a:pt x="-1951" y="112839"/>
                      <a:pt x="-1191" y="106838"/>
                      <a:pt x="5746" y="102743"/>
                    </a:cubicBezTo>
                    <a:lnTo>
                      <a:pt x="177271" y="3302"/>
                    </a:lnTo>
                    <a:cubicBezTo>
                      <a:pt x="184503" y="-737"/>
                      <a:pt x="193217" y="-1089"/>
                      <a:pt x="200743" y="2349"/>
                    </a:cubicBezTo>
                    <a:lnTo>
                      <a:pt x="271919" y="43497"/>
                    </a:lnTo>
                    <a:cubicBezTo>
                      <a:pt x="277906" y="47021"/>
                      <a:pt x="277146" y="53022"/>
                      <a:pt x="270209" y="57118"/>
                    </a:cubicBezTo>
                    <a:lnTo>
                      <a:pt x="98303" y="156559"/>
                    </a:lnTo>
                    <a:cubicBezTo>
                      <a:pt x="91176" y="160474"/>
                      <a:pt x="82633" y="160826"/>
                      <a:pt x="75211" y="157511"/>
                    </a:cubicBezTo>
                    <a:close/>
                  </a:path>
                </a:pathLst>
              </a:custGeom>
              <a:solidFill>
                <a:srgbClr val="616E8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0" name="Google Shape;970;p19"/>
              <p:cNvSpPr/>
              <p:nvPr/>
            </p:nvSpPr>
            <p:spPr>
              <a:xfrm rot="-1790023">
                <a:off x="4978521" y="4031078"/>
                <a:ext cx="1525" cy="2676"/>
              </a:xfrm>
              <a:custGeom>
                <a:avLst/>
                <a:gdLst/>
                <a:ahLst/>
                <a:cxnLst/>
                <a:rect l="l" t="t" r="r" b="b"/>
                <a:pathLst>
                  <a:path w="1525" h="2676" extrusionOk="0">
                    <a:moveTo>
                      <a:pt x="1526" y="1339"/>
                    </a:moveTo>
                    <a:cubicBezTo>
                      <a:pt x="1526" y="2078"/>
                      <a:pt x="1185" y="2677"/>
                      <a:pt x="763" y="2677"/>
                    </a:cubicBezTo>
                    <a:cubicBezTo>
                      <a:pt x="342" y="2677"/>
                      <a:pt x="0" y="2078"/>
                      <a:pt x="0" y="1339"/>
                    </a:cubicBezTo>
                    <a:cubicBezTo>
                      <a:pt x="0" y="600"/>
                      <a:pt x="342" y="1"/>
                      <a:pt x="763" y="1"/>
                    </a:cubicBezTo>
                    <a:cubicBezTo>
                      <a:pt x="1185" y="1"/>
                      <a:pt x="1526" y="600"/>
                      <a:pt x="1526" y="1339"/>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1" name="Google Shape;971;p19"/>
              <p:cNvSpPr/>
              <p:nvPr/>
            </p:nvSpPr>
            <p:spPr>
              <a:xfrm rot="-1801764">
                <a:off x="4978313" y="4021200"/>
                <a:ext cx="1519" cy="2664"/>
              </a:xfrm>
              <a:custGeom>
                <a:avLst/>
                <a:gdLst/>
                <a:ahLst/>
                <a:cxnLst/>
                <a:rect l="l" t="t" r="r" b="b"/>
                <a:pathLst>
                  <a:path w="1520" h="2666" extrusionOk="0">
                    <a:moveTo>
                      <a:pt x="1520" y="1333"/>
                    </a:moveTo>
                    <a:cubicBezTo>
                      <a:pt x="1520" y="2070"/>
                      <a:pt x="1180" y="2667"/>
                      <a:pt x="760" y="2667"/>
                    </a:cubicBezTo>
                    <a:cubicBezTo>
                      <a:pt x="340" y="2667"/>
                      <a:pt x="0" y="2070"/>
                      <a:pt x="0" y="1333"/>
                    </a:cubicBezTo>
                    <a:cubicBezTo>
                      <a:pt x="0" y="597"/>
                      <a:pt x="340" y="0"/>
                      <a:pt x="760" y="0"/>
                    </a:cubicBezTo>
                    <a:cubicBezTo>
                      <a:pt x="1180" y="0"/>
                      <a:pt x="1520" y="597"/>
                      <a:pt x="1520" y="133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2" name="Google Shape;972;p19"/>
              <p:cNvSpPr/>
              <p:nvPr/>
            </p:nvSpPr>
            <p:spPr>
              <a:xfrm rot="-1801764">
                <a:off x="4981704" y="4023218"/>
                <a:ext cx="1519" cy="2664"/>
              </a:xfrm>
              <a:custGeom>
                <a:avLst/>
                <a:gdLst/>
                <a:ahLst/>
                <a:cxnLst/>
                <a:rect l="l" t="t" r="r" b="b"/>
                <a:pathLst>
                  <a:path w="1520" h="2666" extrusionOk="0">
                    <a:moveTo>
                      <a:pt x="1520" y="1333"/>
                    </a:moveTo>
                    <a:cubicBezTo>
                      <a:pt x="1520" y="2070"/>
                      <a:pt x="1180" y="2667"/>
                      <a:pt x="760" y="2667"/>
                    </a:cubicBezTo>
                    <a:cubicBezTo>
                      <a:pt x="340" y="2667"/>
                      <a:pt x="0" y="2070"/>
                      <a:pt x="0" y="1333"/>
                    </a:cubicBezTo>
                    <a:cubicBezTo>
                      <a:pt x="0" y="597"/>
                      <a:pt x="340" y="0"/>
                      <a:pt x="760" y="0"/>
                    </a:cubicBezTo>
                    <a:cubicBezTo>
                      <a:pt x="1180" y="0"/>
                      <a:pt x="1520" y="597"/>
                      <a:pt x="1520" y="133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3" name="Google Shape;973;p19"/>
              <p:cNvSpPr/>
              <p:nvPr/>
            </p:nvSpPr>
            <p:spPr>
              <a:xfrm rot="-1801764">
                <a:off x="4985189" y="4025236"/>
                <a:ext cx="1519" cy="2664"/>
              </a:xfrm>
              <a:custGeom>
                <a:avLst/>
                <a:gdLst/>
                <a:ahLst/>
                <a:cxnLst/>
                <a:rect l="l" t="t" r="r" b="b"/>
                <a:pathLst>
                  <a:path w="1520" h="2666" extrusionOk="0">
                    <a:moveTo>
                      <a:pt x="1520" y="1334"/>
                    </a:moveTo>
                    <a:cubicBezTo>
                      <a:pt x="1520" y="2070"/>
                      <a:pt x="1180" y="2667"/>
                      <a:pt x="760" y="2667"/>
                    </a:cubicBezTo>
                    <a:cubicBezTo>
                      <a:pt x="340" y="2667"/>
                      <a:pt x="0" y="2070"/>
                      <a:pt x="0" y="1334"/>
                    </a:cubicBezTo>
                    <a:cubicBezTo>
                      <a:pt x="0" y="597"/>
                      <a:pt x="340" y="0"/>
                      <a:pt x="760" y="0"/>
                    </a:cubicBezTo>
                    <a:cubicBezTo>
                      <a:pt x="1180" y="0"/>
                      <a:pt x="1520" y="597"/>
                      <a:pt x="1520" y="1334"/>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4" name="Google Shape;974;p19"/>
              <p:cNvSpPr/>
              <p:nvPr/>
            </p:nvSpPr>
            <p:spPr>
              <a:xfrm rot="-1801764">
                <a:off x="5014562" y="4042240"/>
                <a:ext cx="1519" cy="2664"/>
              </a:xfrm>
              <a:custGeom>
                <a:avLst/>
                <a:gdLst/>
                <a:ahLst/>
                <a:cxnLst/>
                <a:rect l="l" t="t" r="r" b="b"/>
                <a:pathLst>
                  <a:path w="1520" h="2666" extrusionOk="0">
                    <a:moveTo>
                      <a:pt x="1520" y="1333"/>
                    </a:moveTo>
                    <a:cubicBezTo>
                      <a:pt x="1520" y="2070"/>
                      <a:pt x="1180" y="2667"/>
                      <a:pt x="760" y="2667"/>
                    </a:cubicBezTo>
                    <a:cubicBezTo>
                      <a:pt x="340" y="2667"/>
                      <a:pt x="0" y="2070"/>
                      <a:pt x="0" y="1333"/>
                    </a:cubicBezTo>
                    <a:cubicBezTo>
                      <a:pt x="0" y="597"/>
                      <a:pt x="340" y="0"/>
                      <a:pt x="760" y="0"/>
                    </a:cubicBezTo>
                    <a:cubicBezTo>
                      <a:pt x="1180" y="0"/>
                      <a:pt x="1520" y="597"/>
                      <a:pt x="1520" y="133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5" name="Google Shape;975;p19"/>
              <p:cNvSpPr/>
              <p:nvPr/>
            </p:nvSpPr>
            <p:spPr>
              <a:xfrm rot="-1801764">
                <a:off x="5017905" y="4044175"/>
                <a:ext cx="1519" cy="2664"/>
              </a:xfrm>
              <a:custGeom>
                <a:avLst/>
                <a:gdLst/>
                <a:ahLst/>
                <a:cxnLst/>
                <a:rect l="l" t="t" r="r" b="b"/>
                <a:pathLst>
                  <a:path w="1520" h="2666" extrusionOk="0">
                    <a:moveTo>
                      <a:pt x="1520" y="1334"/>
                    </a:moveTo>
                    <a:cubicBezTo>
                      <a:pt x="1520" y="2070"/>
                      <a:pt x="1180" y="2667"/>
                      <a:pt x="760" y="2667"/>
                    </a:cubicBezTo>
                    <a:cubicBezTo>
                      <a:pt x="340" y="2667"/>
                      <a:pt x="0" y="2070"/>
                      <a:pt x="0" y="1334"/>
                    </a:cubicBezTo>
                    <a:cubicBezTo>
                      <a:pt x="0" y="597"/>
                      <a:pt x="340" y="0"/>
                      <a:pt x="760" y="0"/>
                    </a:cubicBezTo>
                    <a:cubicBezTo>
                      <a:pt x="1180" y="0"/>
                      <a:pt x="1520" y="597"/>
                      <a:pt x="1520" y="1334"/>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6" name="Google Shape;976;p19"/>
              <p:cNvSpPr/>
              <p:nvPr/>
            </p:nvSpPr>
            <p:spPr>
              <a:xfrm rot="-1801764">
                <a:off x="5021390" y="4046193"/>
                <a:ext cx="1519" cy="2664"/>
              </a:xfrm>
              <a:custGeom>
                <a:avLst/>
                <a:gdLst/>
                <a:ahLst/>
                <a:cxnLst/>
                <a:rect l="l" t="t" r="r" b="b"/>
                <a:pathLst>
                  <a:path w="1520" h="2666" extrusionOk="0">
                    <a:moveTo>
                      <a:pt x="1520" y="1333"/>
                    </a:moveTo>
                    <a:cubicBezTo>
                      <a:pt x="1520" y="2070"/>
                      <a:pt x="1180" y="2667"/>
                      <a:pt x="760" y="2667"/>
                    </a:cubicBezTo>
                    <a:cubicBezTo>
                      <a:pt x="340" y="2667"/>
                      <a:pt x="0" y="2070"/>
                      <a:pt x="0" y="1333"/>
                    </a:cubicBezTo>
                    <a:cubicBezTo>
                      <a:pt x="0" y="597"/>
                      <a:pt x="340" y="0"/>
                      <a:pt x="760" y="0"/>
                    </a:cubicBezTo>
                    <a:cubicBezTo>
                      <a:pt x="1180" y="0"/>
                      <a:pt x="1520" y="597"/>
                      <a:pt x="1520" y="133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7" name="Google Shape;977;p19"/>
              <p:cNvSpPr/>
              <p:nvPr/>
            </p:nvSpPr>
            <p:spPr>
              <a:xfrm rot="-1790023">
                <a:off x="5028625" y="4060140"/>
                <a:ext cx="1525" cy="2676"/>
              </a:xfrm>
              <a:custGeom>
                <a:avLst/>
                <a:gdLst/>
                <a:ahLst/>
                <a:cxnLst/>
                <a:rect l="l" t="t" r="r" b="b"/>
                <a:pathLst>
                  <a:path w="1525" h="2676" extrusionOk="0">
                    <a:moveTo>
                      <a:pt x="1526" y="1339"/>
                    </a:moveTo>
                    <a:cubicBezTo>
                      <a:pt x="1526" y="2079"/>
                      <a:pt x="1185" y="2678"/>
                      <a:pt x="763" y="2678"/>
                    </a:cubicBezTo>
                    <a:cubicBezTo>
                      <a:pt x="342" y="2678"/>
                      <a:pt x="0" y="2079"/>
                      <a:pt x="0" y="1339"/>
                    </a:cubicBezTo>
                    <a:cubicBezTo>
                      <a:pt x="0" y="600"/>
                      <a:pt x="342" y="1"/>
                      <a:pt x="763" y="1"/>
                    </a:cubicBezTo>
                    <a:cubicBezTo>
                      <a:pt x="1185" y="1"/>
                      <a:pt x="1526" y="600"/>
                      <a:pt x="1526" y="1339"/>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8" name="Google Shape;978;p19"/>
              <p:cNvSpPr/>
              <p:nvPr/>
            </p:nvSpPr>
            <p:spPr>
              <a:xfrm>
                <a:off x="4994815" y="4030735"/>
                <a:ext cx="11593" cy="8583"/>
              </a:xfrm>
              <a:custGeom>
                <a:avLst/>
                <a:gdLst/>
                <a:ahLst/>
                <a:cxnLst/>
                <a:rect l="l" t="t" r="r" b="b"/>
                <a:pathLst>
                  <a:path w="11593" h="8583" extrusionOk="0">
                    <a:moveTo>
                      <a:pt x="10548" y="8436"/>
                    </a:moveTo>
                    <a:lnTo>
                      <a:pt x="1045" y="3007"/>
                    </a:lnTo>
                    <a:cubicBezTo>
                      <a:pt x="393" y="2512"/>
                      <a:pt x="8" y="1731"/>
                      <a:pt x="0" y="911"/>
                    </a:cubicBezTo>
                    <a:lnTo>
                      <a:pt x="0" y="911"/>
                    </a:lnTo>
                    <a:cubicBezTo>
                      <a:pt x="0" y="150"/>
                      <a:pt x="475" y="-232"/>
                      <a:pt x="1045" y="150"/>
                    </a:cubicBezTo>
                    <a:lnTo>
                      <a:pt x="10548" y="5579"/>
                    </a:lnTo>
                    <a:cubicBezTo>
                      <a:pt x="11197" y="6036"/>
                      <a:pt x="11586" y="6779"/>
                      <a:pt x="11593" y="7579"/>
                    </a:cubicBezTo>
                    <a:lnTo>
                      <a:pt x="11593" y="7579"/>
                    </a:lnTo>
                    <a:cubicBezTo>
                      <a:pt x="11593" y="8436"/>
                      <a:pt x="11118" y="8817"/>
                      <a:pt x="10548" y="8436"/>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9" name="Google Shape;979;p19"/>
              <p:cNvSpPr/>
              <p:nvPr/>
            </p:nvSpPr>
            <p:spPr>
              <a:xfrm>
                <a:off x="5208723" y="3964590"/>
                <a:ext cx="10739" cy="7715"/>
              </a:xfrm>
              <a:custGeom>
                <a:avLst/>
                <a:gdLst/>
                <a:ahLst/>
                <a:cxnLst/>
                <a:rect l="l" t="t" r="r" b="b"/>
                <a:pathLst>
                  <a:path w="10739" h="7715" extrusionOk="0">
                    <a:moveTo>
                      <a:pt x="9788" y="2667"/>
                    </a:moveTo>
                    <a:lnTo>
                      <a:pt x="1045" y="7715"/>
                    </a:lnTo>
                    <a:cubicBezTo>
                      <a:pt x="475" y="7715"/>
                      <a:pt x="0" y="7715"/>
                      <a:pt x="0" y="6953"/>
                    </a:cubicBezTo>
                    <a:lnTo>
                      <a:pt x="0" y="6953"/>
                    </a:lnTo>
                    <a:cubicBezTo>
                      <a:pt x="48" y="6191"/>
                      <a:pt x="437" y="5496"/>
                      <a:pt x="1045" y="5048"/>
                    </a:cubicBezTo>
                    <a:lnTo>
                      <a:pt x="9788" y="0"/>
                    </a:lnTo>
                    <a:cubicBezTo>
                      <a:pt x="10358" y="0"/>
                      <a:pt x="10738" y="0"/>
                      <a:pt x="10738" y="762"/>
                    </a:cubicBezTo>
                    <a:lnTo>
                      <a:pt x="10738" y="762"/>
                    </a:lnTo>
                    <a:cubicBezTo>
                      <a:pt x="10767" y="1514"/>
                      <a:pt x="10415" y="2238"/>
                      <a:pt x="9788" y="2667"/>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0" name="Google Shape;980;p19"/>
              <p:cNvSpPr/>
              <p:nvPr/>
            </p:nvSpPr>
            <p:spPr>
              <a:xfrm>
                <a:off x="5195324" y="3972306"/>
                <a:ext cx="10738" cy="7810"/>
              </a:xfrm>
              <a:custGeom>
                <a:avLst/>
                <a:gdLst/>
                <a:ahLst/>
                <a:cxnLst/>
                <a:rect l="l" t="t" r="r" b="b"/>
                <a:pathLst>
                  <a:path w="10738" h="7810" extrusionOk="0">
                    <a:moveTo>
                      <a:pt x="9788" y="2762"/>
                    </a:moveTo>
                    <a:lnTo>
                      <a:pt x="1045" y="7810"/>
                    </a:lnTo>
                    <a:cubicBezTo>
                      <a:pt x="475" y="7810"/>
                      <a:pt x="0" y="7810"/>
                      <a:pt x="0" y="7048"/>
                    </a:cubicBezTo>
                    <a:lnTo>
                      <a:pt x="0" y="7048"/>
                    </a:lnTo>
                    <a:cubicBezTo>
                      <a:pt x="9" y="6277"/>
                      <a:pt x="399" y="5562"/>
                      <a:pt x="1045" y="5143"/>
                    </a:cubicBezTo>
                    <a:lnTo>
                      <a:pt x="9788" y="0"/>
                    </a:lnTo>
                    <a:cubicBezTo>
                      <a:pt x="10358" y="0"/>
                      <a:pt x="10738" y="0"/>
                      <a:pt x="10738" y="762"/>
                    </a:cubicBezTo>
                    <a:lnTo>
                      <a:pt x="10738" y="762"/>
                    </a:lnTo>
                    <a:cubicBezTo>
                      <a:pt x="10738" y="1543"/>
                      <a:pt x="10387" y="2276"/>
                      <a:pt x="9788" y="2762"/>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1" name="Google Shape;981;p19"/>
              <p:cNvSpPr/>
              <p:nvPr/>
            </p:nvSpPr>
            <p:spPr>
              <a:xfrm>
                <a:off x="4963697" y="3895887"/>
                <a:ext cx="275954" cy="159785"/>
              </a:xfrm>
              <a:custGeom>
                <a:avLst/>
                <a:gdLst/>
                <a:ahLst/>
                <a:cxnLst/>
                <a:rect l="l" t="t" r="r" b="b"/>
                <a:pathLst>
                  <a:path w="275954" h="159785" extrusionOk="0">
                    <a:moveTo>
                      <a:pt x="75211" y="157571"/>
                    </a:moveTo>
                    <a:lnTo>
                      <a:pt x="4035" y="116328"/>
                    </a:lnTo>
                    <a:cubicBezTo>
                      <a:pt x="-1951" y="112899"/>
                      <a:pt x="-1191" y="106803"/>
                      <a:pt x="5746" y="102802"/>
                    </a:cubicBezTo>
                    <a:lnTo>
                      <a:pt x="177271" y="3266"/>
                    </a:lnTo>
                    <a:cubicBezTo>
                      <a:pt x="184513" y="-725"/>
                      <a:pt x="193208" y="-1077"/>
                      <a:pt x="200743" y="2314"/>
                    </a:cubicBezTo>
                    <a:lnTo>
                      <a:pt x="271919" y="43461"/>
                    </a:lnTo>
                    <a:cubicBezTo>
                      <a:pt x="277906" y="46986"/>
                      <a:pt x="277146" y="52986"/>
                      <a:pt x="270209" y="57082"/>
                    </a:cubicBezTo>
                    <a:lnTo>
                      <a:pt x="98303" y="156523"/>
                    </a:lnTo>
                    <a:cubicBezTo>
                      <a:pt x="91195" y="160467"/>
                      <a:pt x="82652" y="160857"/>
                      <a:pt x="75211" y="157571"/>
                    </a:cubicBezTo>
                    <a:close/>
                  </a:path>
                </a:pathLst>
              </a:custGeom>
              <a:solidFill>
                <a:srgbClr val="20232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2" name="Google Shape;982;p19"/>
              <p:cNvSpPr/>
              <p:nvPr/>
            </p:nvSpPr>
            <p:spPr>
              <a:xfrm>
                <a:off x="4974996" y="3900154"/>
                <a:ext cx="256564" cy="148399"/>
              </a:xfrm>
              <a:custGeom>
                <a:avLst/>
                <a:gdLst/>
                <a:ahLst/>
                <a:cxnLst/>
                <a:rect l="l" t="t" r="r" b="b"/>
                <a:pathLst>
                  <a:path w="256564" h="148399" extrusionOk="0">
                    <a:moveTo>
                      <a:pt x="253303" y="40910"/>
                    </a:moveTo>
                    <a:lnTo>
                      <a:pt x="225555" y="24813"/>
                    </a:lnTo>
                    <a:lnTo>
                      <a:pt x="225555" y="24813"/>
                    </a:lnTo>
                    <a:cubicBezTo>
                      <a:pt x="221820" y="26718"/>
                      <a:pt x="217411" y="26718"/>
                      <a:pt x="213676" y="24813"/>
                    </a:cubicBezTo>
                    <a:cubicBezTo>
                      <a:pt x="211785" y="24174"/>
                      <a:pt x="210768" y="22117"/>
                      <a:pt x="211415" y="20222"/>
                    </a:cubicBezTo>
                    <a:cubicBezTo>
                      <a:pt x="211776" y="19155"/>
                      <a:pt x="212612" y="18317"/>
                      <a:pt x="213676" y="17955"/>
                    </a:cubicBezTo>
                    <a:lnTo>
                      <a:pt x="213676" y="17955"/>
                    </a:lnTo>
                    <a:lnTo>
                      <a:pt x="185928" y="1857"/>
                    </a:lnTo>
                    <a:cubicBezTo>
                      <a:pt x="181129" y="-619"/>
                      <a:pt x="175428" y="-619"/>
                      <a:pt x="170629" y="1857"/>
                    </a:cubicBezTo>
                    <a:lnTo>
                      <a:pt x="3189" y="98727"/>
                    </a:lnTo>
                    <a:cubicBezTo>
                      <a:pt x="749" y="99536"/>
                      <a:pt x="-572" y="102184"/>
                      <a:pt x="239" y="104623"/>
                    </a:cubicBezTo>
                    <a:cubicBezTo>
                      <a:pt x="702" y="106023"/>
                      <a:pt x="1795" y="107118"/>
                      <a:pt x="3189" y="107585"/>
                    </a:cubicBezTo>
                    <a:lnTo>
                      <a:pt x="70659" y="146542"/>
                    </a:lnTo>
                    <a:cubicBezTo>
                      <a:pt x="75458" y="149019"/>
                      <a:pt x="81160" y="149019"/>
                      <a:pt x="85959" y="146542"/>
                    </a:cubicBezTo>
                    <a:lnTo>
                      <a:pt x="253303" y="49673"/>
                    </a:lnTo>
                    <a:cubicBezTo>
                      <a:pt x="255717" y="48949"/>
                      <a:pt x="257095" y="46406"/>
                      <a:pt x="256372" y="43987"/>
                    </a:cubicBezTo>
                    <a:cubicBezTo>
                      <a:pt x="255935" y="42510"/>
                      <a:pt x="254776" y="41348"/>
                      <a:pt x="253303" y="40910"/>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3" name="Google Shape;983;p19"/>
              <p:cNvSpPr/>
              <p:nvPr/>
            </p:nvSpPr>
            <p:spPr>
              <a:xfrm>
                <a:off x="4974996" y="3900154"/>
                <a:ext cx="256564" cy="148399"/>
              </a:xfrm>
              <a:custGeom>
                <a:avLst/>
                <a:gdLst/>
                <a:ahLst/>
                <a:cxnLst/>
                <a:rect l="l" t="t" r="r" b="b"/>
                <a:pathLst>
                  <a:path w="256564" h="148399" extrusionOk="0">
                    <a:moveTo>
                      <a:pt x="253303" y="40910"/>
                    </a:moveTo>
                    <a:lnTo>
                      <a:pt x="225555" y="24813"/>
                    </a:lnTo>
                    <a:lnTo>
                      <a:pt x="225555" y="24813"/>
                    </a:lnTo>
                    <a:cubicBezTo>
                      <a:pt x="221820" y="26718"/>
                      <a:pt x="217411" y="26718"/>
                      <a:pt x="213676" y="24813"/>
                    </a:cubicBezTo>
                    <a:cubicBezTo>
                      <a:pt x="211785" y="24174"/>
                      <a:pt x="210768" y="22117"/>
                      <a:pt x="211415" y="20222"/>
                    </a:cubicBezTo>
                    <a:cubicBezTo>
                      <a:pt x="211776" y="19155"/>
                      <a:pt x="212612" y="18317"/>
                      <a:pt x="213676" y="17955"/>
                    </a:cubicBezTo>
                    <a:lnTo>
                      <a:pt x="213676" y="17955"/>
                    </a:lnTo>
                    <a:lnTo>
                      <a:pt x="185928" y="1857"/>
                    </a:lnTo>
                    <a:cubicBezTo>
                      <a:pt x="181129" y="-619"/>
                      <a:pt x="175428" y="-619"/>
                      <a:pt x="170629" y="1857"/>
                    </a:cubicBezTo>
                    <a:lnTo>
                      <a:pt x="3189" y="98727"/>
                    </a:lnTo>
                    <a:cubicBezTo>
                      <a:pt x="749" y="99536"/>
                      <a:pt x="-572" y="102184"/>
                      <a:pt x="239" y="104623"/>
                    </a:cubicBezTo>
                    <a:cubicBezTo>
                      <a:pt x="702" y="106023"/>
                      <a:pt x="1795" y="107118"/>
                      <a:pt x="3189" y="107585"/>
                    </a:cubicBezTo>
                    <a:lnTo>
                      <a:pt x="70659" y="146542"/>
                    </a:lnTo>
                    <a:cubicBezTo>
                      <a:pt x="75458" y="149019"/>
                      <a:pt x="81160" y="149019"/>
                      <a:pt x="85959" y="146542"/>
                    </a:cubicBezTo>
                    <a:lnTo>
                      <a:pt x="253303" y="49673"/>
                    </a:lnTo>
                    <a:cubicBezTo>
                      <a:pt x="255717" y="48949"/>
                      <a:pt x="257095" y="46406"/>
                      <a:pt x="256372" y="43987"/>
                    </a:cubicBezTo>
                    <a:cubicBezTo>
                      <a:pt x="255935" y="42510"/>
                      <a:pt x="254776" y="41348"/>
                      <a:pt x="253303" y="40910"/>
                    </a:cubicBezTo>
                    <a:close/>
                  </a:path>
                </a:pathLst>
              </a:custGeom>
              <a:solidFill>
                <a:srgbClr val="000000">
                  <a:alpha val="4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4" name="Google Shape;984;p19"/>
              <p:cNvSpPr/>
              <p:nvPr/>
            </p:nvSpPr>
            <p:spPr>
              <a:xfrm>
                <a:off x="5189528" y="3920775"/>
                <a:ext cx="6461" cy="3619"/>
              </a:xfrm>
              <a:custGeom>
                <a:avLst/>
                <a:gdLst/>
                <a:ahLst/>
                <a:cxnLst/>
                <a:rect l="l" t="t" r="r" b="b"/>
                <a:pathLst>
                  <a:path w="6461" h="3619" extrusionOk="0">
                    <a:moveTo>
                      <a:pt x="6462" y="1810"/>
                    </a:moveTo>
                    <a:cubicBezTo>
                      <a:pt x="6462" y="2809"/>
                      <a:pt x="5015" y="3620"/>
                      <a:pt x="3231" y="3620"/>
                    </a:cubicBezTo>
                    <a:cubicBezTo>
                      <a:pt x="1447" y="3620"/>
                      <a:pt x="0" y="2809"/>
                      <a:pt x="0" y="1810"/>
                    </a:cubicBezTo>
                    <a:cubicBezTo>
                      <a:pt x="0" y="810"/>
                      <a:pt x="1447" y="0"/>
                      <a:pt x="3231" y="0"/>
                    </a:cubicBezTo>
                    <a:cubicBezTo>
                      <a:pt x="5015" y="0"/>
                      <a:pt x="6462" y="810"/>
                      <a:pt x="6462" y="1810"/>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5" name="Google Shape;985;p19"/>
              <p:cNvSpPr/>
              <p:nvPr/>
            </p:nvSpPr>
            <p:spPr>
              <a:xfrm>
                <a:off x="5191381" y="3921823"/>
                <a:ext cx="2668" cy="1547"/>
              </a:xfrm>
              <a:custGeom>
                <a:avLst/>
                <a:gdLst/>
                <a:ahLst/>
                <a:cxnLst/>
                <a:rect l="l" t="t" r="r" b="b"/>
                <a:pathLst>
                  <a:path w="2668" h="1547" extrusionOk="0">
                    <a:moveTo>
                      <a:pt x="428" y="1333"/>
                    </a:moveTo>
                    <a:cubicBezTo>
                      <a:pt x="-143" y="1333"/>
                      <a:pt x="-143" y="571"/>
                      <a:pt x="428" y="286"/>
                    </a:cubicBezTo>
                    <a:cubicBezTo>
                      <a:pt x="1007" y="-95"/>
                      <a:pt x="1748" y="-95"/>
                      <a:pt x="2328" y="286"/>
                    </a:cubicBezTo>
                    <a:cubicBezTo>
                      <a:pt x="2613" y="409"/>
                      <a:pt x="2746" y="752"/>
                      <a:pt x="2623" y="1038"/>
                    </a:cubicBezTo>
                    <a:cubicBezTo>
                      <a:pt x="2566" y="1172"/>
                      <a:pt x="2461" y="1276"/>
                      <a:pt x="2328" y="1333"/>
                    </a:cubicBezTo>
                    <a:cubicBezTo>
                      <a:pt x="1730" y="1619"/>
                      <a:pt x="1026" y="1619"/>
                      <a:pt x="428" y="1333"/>
                    </a:cubicBezTo>
                    <a:close/>
                  </a:path>
                </a:pathLst>
              </a:custGeom>
              <a:solidFill>
                <a:srgbClr val="FFFF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986" name="Google Shape;986;p19"/>
            <p:cNvSpPr/>
            <p:nvPr/>
          </p:nvSpPr>
          <p:spPr>
            <a:xfrm>
              <a:off x="3497758" y="3222825"/>
              <a:ext cx="163253" cy="135636"/>
            </a:xfrm>
            <a:custGeom>
              <a:avLst/>
              <a:gdLst/>
              <a:ahLst/>
              <a:cxnLst/>
              <a:rect l="l" t="t" r="r" b="b"/>
              <a:pathLst>
                <a:path w="163253" h="135636" extrusionOk="0">
                  <a:moveTo>
                    <a:pt x="127338" y="95727"/>
                  </a:moveTo>
                  <a:cubicBezTo>
                    <a:pt x="127338" y="95727"/>
                    <a:pt x="165349" y="61723"/>
                    <a:pt x="163163" y="16670"/>
                  </a:cubicBezTo>
                  <a:cubicBezTo>
                    <a:pt x="160882" y="-14763"/>
                    <a:pt x="141972" y="7906"/>
                    <a:pt x="141972" y="7906"/>
                  </a:cubicBezTo>
                  <a:lnTo>
                    <a:pt x="122966" y="42482"/>
                  </a:lnTo>
                  <a:cubicBezTo>
                    <a:pt x="122966" y="42482"/>
                    <a:pt x="103961" y="67152"/>
                    <a:pt x="86475" y="72772"/>
                  </a:cubicBezTo>
                  <a:cubicBezTo>
                    <a:pt x="73115" y="74058"/>
                    <a:pt x="59820" y="76029"/>
                    <a:pt x="46659" y="78677"/>
                  </a:cubicBezTo>
                  <a:cubicBezTo>
                    <a:pt x="23282" y="83249"/>
                    <a:pt x="0" y="112491"/>
                    <a:pt x="0" y="112491"/>
                  </a:cubicBezTo>
                  <a:lnTo>
                    <a:pt x="30124" y="135637"/>
                  </a:ln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7" name="Google Shape;987;p19"/>
            <p:cNvSpPr/>
            <p:nvPr/>
          </p:nvSpPr>
          <p:spPr>
            <a:xfrm>
              <a:off x="5866407" y="1508477"/>
              <a:ext cx="336298" cy="520294"/>
            </a:xfrm>
            <a:custGeom>
              <a:avLst/>
              <a:gdLst/>
              <a:ahLst/>
              <a:cxnLst/>
              <a:rect l="l" t="t" r="r" b="b"/>
              <a:pathLst>
                <a:path w="336298" h="520294" extrusionOk="0">
                  <a:moveTo>
                    <a:pt x="294302" y="134437"/>
                  </a:moveTo>
                  <a:lnTo>
                    <a:pt x="70986" y="4897"/>
                  </a:lnTo>
                  <a:cubicBezTo>
                    <a:pt x="63640" y="-75"/>
                    <a:pt x="54403" y="-1342"/>
                    <a:pt x="45994" y="1468"/>
                  </a:cubicBezTo>
                  <a:lnTo>
                    <a:pt x="45994" y="1468"/>
                  </a:lnTo>
                  <a:cubicBezTo>
                    <a:pt x="44188" y="2211"/>
                    <a:pt x="42487" y="3202"/>
                    <a:pt x="40957" y="4421"/>
                  </a:cubicBezTo>
                  <a:lnTo>
                    <a:pt x="0" y="27948"/>
                  </a:lnTo>
                  <a:lnTo>
                    <a:pt x="28508" y="67572"/>
                  </a:lnTo>
                  <a:lnTo>
                    <a:pt x="28508" y="280265"/>
                  </a:lnTo>
                  <a:cubicBezTo>
                    <a:pt x="28508" y="311507"/>
                    <a:pt x="47514" y="347797"/>
                    <a:pt x="70891" y="361323"/>
                  </a:cubicBezTo>
                  <a:lnTo>
                    <a:pt x="267884" y="475623"/>
                  </a:lnTo>
                  <a:lnTo>
                    <a:pt x="274346" y="520295"/>
                  </a:lnTo>
                  <a:cubicBezTo>
                    <a:pt x="275676" y="519628"/>
                    <a:pt x="309601" y="500102"/>
                    <a:pt x="320339" y="493815"/>
                  </a:cubicBezTo>
                  <a:cubicBezTo>
                    <a:pt x="321375" y="493339"/>
                    <a:pt x="322354" y="492768"/>
                    <a:pt x="323285" y="492101"/>
                  </a:cubicBezTo>
                  <a:lnTo>
                    <a:pt x="323285" y="492101"/>
                  </a:lnTo>
                  <a:lnTo>
                    <a:pt x="323285" y="492101"/>
                  </a:lnTo>
                  <a:cubicBezTo>
                    <a:pt x="332560" y="483709"/>
                    <a:pt x="337321" y="471413"/>
                    <a:pt x="336114" y="458954"/>
                  </a:cubicBezTo>
                  <a:lnTo>
                    <a:pt x="336114" y="215495"/>
                  </a:lnTo>
                  <a:cubicBezTo>
                    <a:pt x="336589" y="184253"/>
                    <a:pt x="317678" y="147772"/>
                    <a:pt x="294302" y="134437"/>
                  </a:cubicBezTo>
                  <a:close/>
                </a:path>
              </a:pathLst>
            </a:custGeom>
            <a:solidFill>
              <a:srgbClr val="D9DAE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8" name="Google Shape;988;p19"/>
            <p:cNvSpPr/>
            <p:nvPr/>
          </p:nvSpPr>
          <p:spPr>
            <a:xfrm>
              <a:off x="5848921" y="1535134"/>
              <a:ext cx="307985" cy="495867"/>
            </a:xfrm>
            <a:custGeom>
              <a:avLst/>
              <a:gdLst/>
              <a:ahLst/>
              <a:cxnLst/>
              <a:rect l="l" t="t" r="r" b="b"/>
              <a:pathLst>
                <a:path w="307985" h="495867" extrusionOk="0">
                  <a:moveTo>
                    <a:pt x="265603" y="490781"/>
                  </a:moveTo>
                  <a:lnTo>
                    <a:pt x="42288" y="361527"/>
                  </a:lnTo>
                  <a:cubicBezTo>
                    <a:pt x="18911" y="348002"/>
                    <a:pt x="0" y="311711"/>
                    <a:pt x="0" y="280469"/>
                  </a:cubicBezTo>
                  <a:lnTo>
                    <a:pt x="0" y="37105"/>
                  </a:lnTo>
                  <a:cubicBezTo>
                    <a:pt x="0" y="5864"/>
                    <a:pt x="19006" y="-8424"/>
                    <a:pt x="42288" y="5101"/>
                  </a:cubicBezTo>
                  <a:lnTo>
                    <a:pt x="265603" y="134261"/>
                  </a:lnTo>
                  <a:cubicBezTo>
                    <a:pt x="288980" y="147786"/>
                    <a:pt x="307986" y="184171"/>
                    <a:pt x="307986" y="215413"/>
                  </a:cubicBezTo>
                  <a:lnTo>
                    <a:pt x="307986" y="458682"/>
                  </a:lnTo>
                  <a:cubicBezTo>
                    <a:pt x="307986" y="489924"/>
                    <a:pt x="288980" y="504307"/>
                    <a:pt x="265603" y="490781"/>
                  </a:cubicBezTo>
                  <a:close/>
                </a:path>
              </a:pathLst>
            </a:custGeom>
            <a:solidFill>
              <a:srgbClr val="EFF0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9" name="Google Shape;989;p19"/>
            <p:cNvSpPr/>
            <p:nvPr/>
          </p:nvSpPr>
          <p:spPr>
            <a:xfrm>
              <a:off x="5914777" y="1634489"/>
              <a:ext cx="176087" cy="297735"/>
            </a:xfrm>
            <a:custGeom>
              <a:avLst/>
              <a:gdLst/>
              <a:ahLst/>
              <a:cxnLst/>
              <a:rect l="l" t="t" r="r" b="b"/>
              <a:pathLst>
                <a:path w="176087" h="297735" extrusionOk="0">
                  <a:moveTo>
                    <a:pt x="0" y="28904"/>
                  </a:moveTo>
                  <a:cubicBezTo>
                    <a:pt x="0" y="15188"/>
                    <a:pt x="3896" y="6330"/>
                    <a:pt x="11593" y="2234"/>
                  </a:cubicBezTo>
                  <a:cubicBezTo>
                    <a:pt x="19291" y="-1862"/>
                    <a:pt x="29364" y="-338"/>
                    <a:pt x="41812" y="6901"/>
                  </a:cubicBezTo>
                  <a:cubicBezTo>
                    <a:pt x="54413" y="14198"/>
                    <a:pt x="64923" y="24627"/>
                    <a:pt x="72316" y="37191"/>
                  </a:cubicBezTo>
                  <a:cubicBezTo>
                    <a:pt x="79842" y="49516"/>
                    <a:pt x="83824" y="63699"/>
                    <a:pt x="83814" y="78148"/>
                  </a:cubicBezTo>
                  <a:lnTo>
                    <a:pt x="83814" y="89197"/>
                  </a:lnTo>
                  <a:cubicBezTo>
                    <a:pt x="83814" y="103009"/>
                    <a:pt x="80013" y="111867"/>
                    <a:pt x="72316" y="115867"/>
                  </a:cubicBezTo>
                  <a:cubicBezTo>
                    <a:pt x="64619" y="119868"/>
                    <a:pt x="54546" y="118153"/>
                    <a:pt x="42097" y="110914"/>
                  </a:cubicBezTo>
                  <a:cubicBezTo>
                    <a:pt x="29478" y="103647"/>
                    <a:pt x="18958" y="93208"/>
                    <a:pt x="11593" y="80625"/>
                  </a:cubicBezTo>
                  <a:cubicBezTo>
                    <a:pt x="4039" y="68338"/>
                    <a:pt x="28" y="54193"/>
                    <a:pt x="0" y="39763"/>
                  </a:cubicBezTo>
                  <a:close/>
                  <a:moveTo>
                    <a:pt x="25467" y="55479"/>
                  </a:moveTo>
                  <a:cubicBezTo>
                    <a:pt x="25467" y="61584"/>
                    <a:pt x="27035" y="67585"/>
                    <a:pt x="30029" y="72910"/>
                  </a:cubicBezTo>
                  <a:cubicBezTo>
                    <a:pt x="32784" y="78158"/>
                    <a:pt x="36975" y="82520"/>
                    <a:pt x="42097" y="85483"/>
                  </a:cubicBezTo>
                  <a:cubicBezTo>
                    <a:pt x="47039" y="88340"/>
                    <a:pt x="50935" y="88721"/>
                    <a:pt x="53881" y="86626"/>
                  </a:cubicBezTo>
                  <a:cubicBezTo>
                    <a:pt x="57226" y="83311"/>
                    <a:pt x="58841" y="78634"/>
                    <a:pt x="58252" y="73957"/>
                  </a:cubicBezTo>
                  <a:lnTo>
                    <a:pt x="58252" y="62623"/>
                  </a:lnTo>
                  <a:cubicBezTo>
                    <a:pt x="58252" y="56536"/>
                    <a:pt x="56751" y="50554"/>
                    <a:pt x="53881" y="45192"/>
                  </a:cubicBezTo>
                  <a:cubicBezTo>
                    <a:pt x="51154" y="39896"/>
                    <a:pt x="46963" y="35496"/>
                    <a:pt x="41812" y="32524"/>
                  </a:cubicBezTo>
                  <a:cubicBezTo>
                    <a:pt x="38581" y="30000"/>
                    <a:pt x="34201" y="29523"/>
                    <a:pt x="30504" y="31285"/>
                  </a:cubicBezTo>
                  <a:cubicBezTo>
                    <a:pt x="27463" y="33286"/>
                    <a:pt x="25942" y="37572"/>
                    <a:pt x="25942" y="44239"/>
                  </a:cubicBezTo>
                  <a:close/>
                  <a:moveTo>
                    <a:pt x="49509" y="221785"/>
                  </a:moveTo>
                  <a:lnTo>
                    <a:pt x="30504" y="199306"/>
                  </a:lnTo>
                  <a:lnTo>
                    <a:pt x="125532" y="78910"/>
                  </a:lnTo>
                  <a:lnTo>
                    <a:pt x="144537" y="101389"/>
                  </a:lnTo>
                  <a:close/>
                  <a:moveTo>
                    <a:pt x="92177" y="208451"/>
                  </a:moveTo>
                  <a:cubicBezTo>
                    <a:pt x="92177" y="194639"/>
                    <a:pt x="96073" y="185781"/>
                    <a:pt x="103866" y="181780"/>
                  </a:cubicBezTo>
                  <a:cubicBezTo>
                    <a:pt x="111658" y="177780"/>
                    <a:pt x="121731" y="179494"/>
                    <a:pt x="134084" y="186638"/>
                  </a:cubicBezTo>
                  <a:cubicBezTo>
                    <a:pt x="146600" y="193934"/>
                    <a:pt x="157062" y="204288"/>
                    <a:pt x="164493" y="216737"/>
                  </a:cubicBezTo>
                  <a:cubicBezTo>
                    <a:pt x="172124" y="229129"/>
                    <a:pt x="176144" y="243417"/>
                    <a:pt x="176087" y="257980"/>
                  </a:cubicBezTo>
                  <a:lnTo>
                    <a:pt x="176087" y="269030"/>
                  </a:lnTo>
                  <a:cubicBezTo>
                    <a:pt x="176087" y="282650"/>
                    <a:pt x="172286" y="291604"/>
                    <a:pt x="164683" y="295604"/>
                  </a:cubicBezTo>
                  <a:cubicBezTo>
                    <a:pt x="157081" y="299605"/>
                    <a:pt x="147008" y="297985"/>
                    <a:pt x="134369" y="290651"/>
                  </a:cubicBezTo>
                  <a:cubicBezTo>
                    <a:pt x="121693" y="283374"/>
                    <a:pt x="111145" y="272906"/>
                    <a:pt x="103770" y="260266"/>
                  </a:cubicBezTo>
                  <a:cubicBezTo>
                    <a:pt x="96282" y="248093"/>
                    <a:pt x="92272" y="234092"/>
                    <a:pt x="92177" y="219785"/>
                  </a:cubicBezTo>
                  <a:close/>
                  <a:moveTo>
                    <a:pt x="117645" y="235120"/>
                  </a:moveTo>
                  <a:cubicBezTo>
                    <a:pt x="117768" y="241178"/>
                    <a:pt x="119403" y="247103"/>
                    <a:pt x="122396" y="252361"/>
                  </a:cubicBezTo>
                  <a:cubicBezTo>
                    <a:pt x="125142" y="257657"/>
                    <a:pt x="129285" y="262105"/>
                    <a:pt x="134369" y="265219"/>
                  </a:cubicBezTo>
                  <a:cubicBezTo>
                    <a:pt x="145108" y="271506"/>
                    <a:pt x="150524" y="267696"/>
                    <a:pt x="150524" y="253885"/>
                  </a:cubicBezTo>
                  <a:lnTo>
                    <a:pt x="150524" y="242169"/>
                  </a:lnTo>
                  <a:cubicBezTo>
                    <a:pt x="150524" y="236102"/>
                    <a:pt x="148985" y="230139"/>
                    <a:pt x="146058" y="224834"/>
                  </a:cubicBezTo>
                  <a:cubicBezTo>
                    <a:pt x="143302" y="219614"/>
                    <a:pt x="139159" y="215261"/>
                    <a:pt x="134084" y="212260"/>
                  </a:cubicBezTo>
                  <a:cubicBezTo>
                    <a:pt x="130720" y="209527"/>
                    <a:pt x="126064" y="209041"/>
                    <a:pt x="122206" y="211022"/>
                  </a:cubicBezTo>
                  <a:cubicBezTo>
                    <a:pt x="118671" y="214175"/>
                    <a:pt x="116960" y="218899"/>
                    <a:pt x="117645" y="223595"/>
                  </a:cubicBezTo>
                  <a:close/>
                </a:path>
              </a:pathLst>
            </a:custGeom>
            <a:solidFill>
              <a:srgbClr val="A6CE2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0" name="Google Shape;990;p19"/>
            <p:cNvSpPr/>
            <p:nvPr/>
          </p:nvSpPr>
          <p:spPr>
            <a:xfrm>
              <a:off x="3825908" y="830009"/>
              <a:ext cx="336307" cy="520393"/>
            </a:xfrm>
            <a:custGeom>
              <a:avLst/>
              <a:gdLst/>
              <a:ahLst/>
              <a:cxnLst/>
              <a:rect l="l" t="t" r="r" b="b"/>
              <a:pathLst>
                <a:path w="336307" h="520393" extrusionOk="0">
                  <a:moveTo>
                    <a:pt x="294302" y="134154"/>
                  </a:moveTo>
                  <a:lnTo>
                    <a:pt x="70986" y="4900"/>
                  </a:lnTo>
                  <a:cubicBezTo>
                    <a:pt x="63640" y="-76"/>
                    <a:pt x="54403" y="-1344"/>
                    <a:pt x="45994" y="1471"/>
                  </a:cubicBezTo>
                  <a:lnTo>
                    <a:pt x="45994" y="1471"/>
                  </a:lnTo>
                  <a:cubicBezTo>
                    <a:pt x="44205" y="2253"/>
                    <a:pt x="42515" y="3245"/>
                    <a:pt x="40957" y="4424"/>
                  </a:cubicBezTo>
                  <a:lnTo>
                    <a:pt x="0" y="27951"/>
                  </a:lnTo>
                  <a:lnTo>
                    <a:pt x="28508" y="67575"/>
                  </a:lnTo>
                  <a:lnTo>
                    <a:pt x="28508" y="280268"/>
                  </a:lnTo>
                  <a:cubicBezTo>
                    <a:pt x="28508" y="311510"/>
                    <a:pt x="47514" y="347800"/>
                    <a:pt x="70796" y="361326"/>
                  </a:cubicBezTo>
                  <a:lnTo>
                    <a:pt x="267789" y="475626"/>
                  </a:lnTo>
                  <a:lnTo>
                    <a:pt x="274346" y="520393"/>
                  </a:lnTo>
                  <a:lnTo>
                    <a:pt x="320244" y="493818"/>
                  </a:lnTo>
                  <a:cubicBezTo>
                    <a:pt x="321261" y="493333"/>
                    <a:pt x="322240" y="492799"/>
                    <a:pt x="323190" y="492199"/>
                  </a:cubicBezTo>
                  <a:lnTo>
                    <a:pt x="323190" y="492199"/>
                  </a:lnTo>
                  <a:lnTo>
                    <a:pt x="323190" y="492199"/>
                  </a:lnTo>
                  <a:cubicBezTo>
                    <a:pt x="332551" y="483865"/>
                    <a:pt x="337359" y="471539"/>
                    <a:pt x="336114" y="459052"/>
                  </a:cubicBezTo>
                  <a:lnTo>
                    <a:pt x="336114" y="215212"/>
                  </a:lnTo>
                  <a:cubicBezTo>
                    <a:pt x="336684" y="183970"/>
                    <a:pt x="317679" y="147680"/>
                    <a:pt x="294302" y="134154"/>
                  </a:cubicBezTo>
                  <a:close/>
                </a:path>
              </a:pathLst>
            </a:custGeom>
            <a:solidFill>
              <a:srgbClr val="D9DAE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1" name="Google Shape;991;p19"/>
            <p:cNvSpPr/>
            <p:nvPr/>
          </p:nvSpPr>
          <p:spPr>
            <a:xfrm>
              <a:off x="3808424" y="856397"/>
              <a:ext cx="307985" cy="495973"/>
            </a:xfrm>
            <a:custGeom>
              <a:avLst/>
              <a:gdLst/>
              <a:ahLst/>
              <a:cxnLst/>
              <a:rect l="l" t="t" r="r" b="b"/>
              <a:pathLst>
                <a:path w="307985" h="495973" extrusionOk="0">
                  <a:moveTo>
                    <a:pt x="265698" y="490766"/>
                  </a:moveTo>
                  <a:lnTo>
                    <a:pt x="42382" y="361702"/>
                  </a:lnTo>
                  <a:cubicBezTo>
                    <a:pt x="19006" y="348177"/>
                    <a:pt x="0" y="311886"/>
                    <a:pt x="0" y="280644"/>
                  </a:cubicBezTo>
                  <a:lnTo>
                    <a:pt x="0" y="37185"/>
                  </a:lnTo>
                  <a:cubicBezTo>
                    <a:pt x="0" y="5943"/>
                    <a:pt x="19006" y="-8439"/>
                    <a:pt x="42382" y="5086"/>
                  </a:cubicBezTo>
                  <a:lnTo>
                    <a:pt x="265698" y="134340"/>
                  </a:lnTo>
                  <a:cubicBezTo>
                    <a:pt x="289075" y="147866"/>
                    <a:pt x="307986" y="184156"/>
                    <a:pt x="307986" y="215398"/>
                  </a:cubicBezTo>
                  <a:lnTo>
                    <a:pt x="307986" y="458667"/>
                  </a:lnTo>
                  <a:cubicBezTo>
                    <a:pt x="307986" y="489909"/>
                    <a:pt x="289075" y="504577"/>
                    <a:pt x="265698" y="490766"/>
                  </a:cubicBezTo>
                  <a:close/>
                </a:path>
              </a:pathLst>
            </a:custGeom>
            <a:solidFill>
              <a:srgbClr val="EFF0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2" name="Google Shape;992;p19"/>
            <p:cNvSpPr/>
            <p:nvPr/>
          </p:nvSpPr>
          <p:spPr>
            <a:xfrm>
              <a:off x="3864395" y="989404"/>
              <a:ext cx="196042" cy="250697"/>
            </a:xfrm>
            <a:custGeom>
              <a:avLst/>
              <a:gdLst/>
              <a:ahLst/>
              <a:cxnLst/>
              <a:rect l="l" t="t" r="r" b="b"/>
              <a:pathLst>
                <a:path w="196042" h="250697" extrusionOk="0">
                  <a:moveTo>
                    <a:pt x="98069" y="0"/>
                  </a:moveTo>
                  <a:lnTo>
                    <a:pt x="128288" y="88487"/>
                  </a:lnTo>
                  <a:lnTo>
                    <a:pt x="196043" y="139065"/>
                  </a:lnTo>
                  <a:lnTo>
                    <a:pt x="147008" y="166021"/>
                  </a:lnTo>
                  <a:lnTo>
                    <a:pt x="158602" y="250698"/>
                  </a:lnTo>
                  <a:lnTo>
                    <a:pt x="98069" y="178879"/>
                  </a:lnTo>
                  <a:lnTo>
                    <a:pt x="37441" y="180594"/>
                  </a:lnTo>
                  <a:lnTo>
                    <a:pt x="49034" y="109252"/>
                  </a:lnTo>
                  <a:lnTo>
                    <a:pt x="0" y="25622"/>
                  </a:lnTo>
                  <a:lnTo>
                    <a:pt x="67755" y="53435"/>
                  </a:lnTo>
                  <a:lnTo>
                    <a:pt x="98069" y="0"/>
                  </a:ln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Google Shape;405;p15"/>
          <p:cNvSpPr txBox="1">
            <a:spLocks noGrp="1"/>
          </p:cNvSpPr>
          <p:nvPr>
            <p:ph type="ctrTitle"/>
          </p:nvPr>
        </p:nvSpPr>
        <p:spPr>
          <a:xfrm>
            <a:off x="844600" y="1994821"/>
            <a:ext cx="4676700" cy="11598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b="1"/>
              <a:t>Why Learn Web Development?</a:t>
            </a:r>
            <a:endParaRPr/>
          </a:p>
        </p:txBody>
      </p:sp>
      <p:sp>
        <p:nvSpPr>
          <p:cNvPr id="407" name="Google Shape;407;p15"/>
          <p:cNvSpPr txBox="1"/>
          <p:nvPr/>
        </p:nvSpPr>
        <p:spPr>
          <a:xfrm>
            <a:off x="0" y="1866900"/>
            <a:ext cx="609600" cy="1420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b="1">
                <a:solidFill>
                  <a:schemeClr val="lt1"/>
                </a:solidFill>
                <a:latin typeface="Barlow"/>
                <a:ea typeface="Barlow"/>
                <a:cs typeface="Barlow"/>
                <a:sym typeface="Barlow"/>
              </a:rPr>
              <a:t>1</a:t>
            </a:r>
            <a:endParaRPr sz="3600" b="1">
              <a:solidFill>
                <a:schemeClr val="lt1"/>
              </a:solidFill>
              <a:latin typeface="Barlow"/>
              <a:ea typeface="Barlow"/>
              <a:cs typeface="Barlow"/>
              <a:sym typeface="Barlow"/>
            </a:endParaRPr>
          </a:p>
        </p:txBody>
      </p:sp>
      <p:sp>
        <p:nvSpPr>
          <p:cNvPr id="3" name="Subtitle 2">
            <a:extLst>
              <a:ext uri="{FF2B5EF4-FFF2-40B4-BE49-F238E27FC236}">
                <a16:creationId xmlns:a16="http://schemas.microsoft.com/office/drawing/2014/main" id="{E35F1821-1D36-4EDD-85C1-8624A15E01E1}"/>
              </a:ext>
            </a:extLst>
          </p:cNvPr>
          <p:cNvSpPr>
            <a:spLocks noGrp="1"/>
          </p:cNvSpPr>
          <p:nvPr>
            <p:ph type="subTitle" idx="1"/>
          </p:nvPr>
        </p:nvSpPr>
        <p:spPr/>
        <p:txBody>
          <a:bodyPr/>
          <a:lstStyle/>
          <a:p>
            <a:endParaRPr lang="en-US"/>
          </a:p>
        </p:txBody>
      </p:sp>
      <p:grpSp>
        <p:nvGrpSpPr>
          <p:cNvPr id="2" name="Google Shape;597;p17">
            <a:extLst>
              <a:ext uri="{FF2B5EF4-FFF2-40B4-BE49-F238E27FC236}">
                <a16:creationId xmlns:a16="http://schemas.microsoft.com/office/drawing/2014/main" id="{63CD28C5-9F75-D93B-5215-643EA9666C96}"/>
              </a:ext>
            </a:extLst>
          </p:cNvPr>
          <p:cNvGrpSpPr/>
          <p:nvPr/>
        </p:nvGrpSpPr>
        <p:grpSpPr>
          <a:xfrm>
            <a:off x="5930652" y="1118200"/>
            <a:ext cx="2928488" cy="3139481"/>
            <a:chOff x="2183550" y="65875"/>
            <a:chExt cx="4483981" cy="4807045"/>
          </a:xfrm>
        </p:grpSpPr>
        <p:sp>
          <p:nvSpPr>
            <p:cNvPr id="4" name="Google Shape;598;p17">
              <a:extLst>
                <a:ext uri="{FF2B5EF4-FFF2-40B4-BE49-F238E27FC236}">
                  <a16:creationId xmlns:a16="http://schemas.microsoft.com/office/drawing/2014/main" id="{4DEE174C-6640-27E9-E7B2-0EA814E4A049}"/>
                </a:ext>
              </a:extLst>
            </p:cNvPr>
            <p:cNvSpPr/>
            <p:nvPr/>
          </p:nvSpPr>
          <p:spPr>
            <a:xfrm>
              <a:off x="3889897" y="3280283"/>
              <a:ext cx="998038" cy="577710"/>
            </a:xfrm>
            <a:custGeom>
              <a:avLst/>
              <a:gdLst/>
              <a:ahLst/>
              <a:cxnLst/>
              <a:rect l="l" t="t" r="r" b="b"/>
              <a:pathLst>
                <a:path w="998038" h="577710" extrusionOk="0">
                  <a:moveTo>
                    <a:pt x="461327" y="569588"/>
                  </a:moveTo>
                  <a:lnTo>
                    <a:pt x="14055" y="310699"/>
                  </a:lnTo>
                  <a:cubicBezTo>
                    <a:pt x="-6751" y="298602"/>
                    <a:pt x="-4186" y="277552"/>
                    <a:pt x="19945" y="263645"/>
                  </a:cubicBezTo>
                  <a:lnTo>
                    <a:pt x="455437" y="11519"/>
                  </a:lnTo>
                  <a:cubicBezTo>
                    <a:pt x="479568" y="-2388"/>
                    <a:pt x="515954" y="-3912"/>
                    <a:pt x="536759" y="8090"/>
                  </a:cubicBezTo>
                  <a:lnTo>
                    <a:pt x="983936" y="266979"/>
                  </a:lnTo>
                  <a:cubicBezTo>
                    <a:pt x="1004837" y="279076"/>
                    <a:pt x="1002177" y="300126"/>
                    <a:pt x="978141" y="314033"/>
                  </a:cubicBezTo>
                  <a:lnTo>
                    <a:pt x="542554" y="566159"/>
                  </a:lnTo>
                  <a:cubicBezTo>
                    <a:pt x="518519" y="580161"/>
                    <a:pt x="482133" y="581590"/>
                    <a:pt x="461327" y="56958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 name="Google Shape;599;p17">
              <a:extLst>
                <a:ext uri="{FF2B5EF4-FFF2-40B4-BE49-F238E27FC236}">
                  <a16:creationId xmlns:a16="http://schemas.microsoft.com/office/drawing/2014/main" id="{DAA451A0-3F78-C969-30DB-FFE2E75D2107}"/>
                </a:ext>
              </a:extLst>
            </p:cNvPr>
            <p:cNvSpPr/>
            <p:nvPr/>
          </p:nvSpPr>
          <p:spPr>
            <a:xfrm>
              <a:off x="2372415" y="3694995"/>
              <a:ext cx="1795739" cy="1039558"/>
            </a:xfrm>
            <a:custGeom>
              <a:avLst/>
              <a:gdLst/>
              <a:ahLst/>
              <a:cxnLst/>
              <a:rect l="l" t="t" r="r" b="b"/>
              <a:pathLst>
                <a:path w="1795739" h="1039558" extrusionOk="0">
                  <a:moveTo>
                    <a:pt x="1781394" y="0"/>
                  </a:moveTo>
                  <a:lnTo>
                    <a:pt x="1781394" y="95"/>
                  </a:lnTo>
                  <a:lnTo>
                    <a:pt x="651623" y="653987"/>
                  </a:lnTo>
                  <a:lnTo>
                    <a:pt x="0" y="1031176"/>
                  </a:lnTo>
                  <a:lnTo>
                    <a:pt x="14440" y="1039558"/>
                  </a:lnTo>
                  <a:lnTo>
                    <a:pt x="666063" y="662273"/>
                  </a:lnTo>
                  <a:lnTo>
                    <a:pt x="1795739" y="8382"/>
                  </a:lnTo>
                  <a:lnTo>
                    <a:pt x="1795739" y="8382"/>
                  </a:lnTo>
                  <a:lnTo>
                    <a:pt x="1781394" y="0"/>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 name="Google Shape;600;p17">
              <a:extLst>
                <a:ext uri="{FF2B5EF4-FFF2-40B4-BE49-F238E27FC236}">
                  <a16:creationId xmlns:a16="http://schemas.microsoft.com/office/drawing/2014/main" id="{4037564A-A4C6-BF2B-2A9B-C4EAF85B4089}"/>
                </a:ext>
              </a:extLst>
            </p:cNvPr>
            <p:cNvSpPr/>
            <p:nvPr/>
          </p:nvSpPr>
          <p:spPr>
            <a:xfrm>
              <a:off x="3921527" y="3261804"/>
              <a:ext cx="998857" cy="577329"/>
            </a:xfrm>
            <a:custGeom>
              <a:avLst/>
              <a:gdLst/>
              <a:ahLst/>
              <a:cxnLst/>
              <a:rect l="l" t="t" r="r" b="b"/>
              <a:pathLst>
                <a:path w="998857" h="577329" extrusionOk="0">
                  <a:moveTo>
                    <a:pt x="998097" y="255644"/>
                  </a:moveTo>
                  <a:lnTo>
                    <a:pt x="976057" y="262407"/>
                  </a:lnTo>
                  <a:lnTo>
                    <a:pt x="536860" y="8090"/>
                  </a:lnTo>
                  <a:cubicBezTo>
                    <a:pt x="516054" y="-3912"/>
                    <a:pt x="479858" y="-2388"/>
                    <a:pt x="455632" y="11519"/>
                  </a:cubicBezTo>
                  <a:lnTo>
                    <a:pt x="20046" y="263645"/>
                  </a:lnTo>
                  <a:lnTo>
                    <a:pt x="19001" y="264312"/>
                  </a:lnTo>
                  <a:lnTo>
                    <a:pt x="0" y="258502"/>
                  </a:lnTo>
                  <a:lnTo>
                    <a:pt x="0" y="287077"/>
                  </a:lnTo>
                  <a:cubicBezTo>
                    <a:pt x="0" y="288125"/>
                    <a:pt x="0" y="289173"/>
                    <a:pt x="0" y="290316"/>
                  </a:cubicBezTo>
                  <a:lnTo>
                    <a:pt x="0" y="292601"/>
                  </a:lnTo>
                  <a:lnTo>
                    <a:pt x="0" y="292601"/>
                  </a:lnTo>
                  <a:cubicBezTo>
                    <a:pt x="1596" y="300307"/>
                    <a:pt x="6641" y="306841"/>
                    <a:pt x="13680" y="310318"/>
                  </a:cubicBezTo>
                  <a:lnTo>
                    <a:pt x="460953" y="569208"/>
                  </a:lnTo>
                  <a:cubicBezTo>
                    <a:pt x="481758" y="581209"/>
                    <a:pt x="517954" y="579780"/>
                    <a:pt x="542275" y="565778"/>
                  </a:cubicBezTo>
                  <a:lnTo>
                    <a:pt x="979097" y="314033"/>
                  </a:lnTo>
                  <a:cubicBezTo>
                    <a:pt x="989404" y="309413"/>
                    <a:pt x="996786" y="300012"/>
                    <a:pt x="998857" y="288887"/>
                  </a:cubicBezTo>
                  <a:lnTo>
                    <a:pt x="998857" y="288887"/>
                  </a:lnTo>
                  <a:close/>
                </a:path>
              </a:pathLst>
            </a:custGeom>
            <a:solidFill>
              <a:srgbClr val="D5D6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 name="Google Shape;601;p17">
              <a:extLst>
                <a:ext uri="{FF2B5EF4-FFF2-40B4-BE49-F238E27FC236}">
                  <a16:creationId xmlns:a16="http://schemas.microsoft.com/office/drawing/2014/main" id="{87A5A126-D46E-E21C-5052-0249D9FA7089}"/>
                </a:ext>
              </a:extLst>
            </p:cNvPr>
            <p:cNvSpPr/>
            <p:nvPr/>
          </p:nvSpPr>
          <p:spPr>
            <a:xfrm>
              <a:off x="3922039" y="3231825"/>
              <a:ext cx="998054" cy="577388"/>
            </a:xfrm>
            <a:custGeom>
              <a:avLst/>
              <a:gdLst/>
              <a:ahLst/>
              <a:cxnLst/>
              <a:rect l="l" t="t" r="r" b="b"/>
              <a:pathLst>
                <a:path w="998054" h="577388" extrusionOk="0">
                  <a:moveTo>
                    <a:pt x="461295" y="569183"/>
                  </a:moveTo>
                  <a:lnTo>
                    <a:pt x="14023" y="310674"/>
                  </a:lnTo>
                  <a:cubicBezTo>
                    <a:pt x="-6783" y="298673"/>
                    <a:pt x="-4123" y="277623"/>
                    <a:pt x="19913" y="263716"/>
                  </a:cubicBezTo>
                  <a:lnTo>
                    <a:pt x="455500" y="11589"/>
                  </a:lnTo>
                  <a:cubicBezTo>
                    <a:pt x="479536" y="-2412"/>
                    <a:pt x="515922" y="-3936"/>
                    <a:pt x="536727" y="8160"/>
                  </a:cubicBezTo>
                  <a:lnTo>
                    <a:pt x="984000" y="267050"/>
                  </a:lnTo>
                  <a:cubicBezTo>
                    <a:pt x="1004805" y="279147"/>
                    <a:pt x="1002240" y="300197"/>
                    <a:pt x="978110" y="314103"/>
                  </a:cubicBezTo>
                  <a:lnTo>
                    <a:pt x="542618" y="566230"/>
                  </a:lnTo>
                  <a:cubicBezTo>
                    <a:pt x="518487" y="579756"/>
                    <a:pt x="482101" y="581280"/>
                    <a:pt x="461295" y="569183"/>
                  </a:cubicBezTo>
                  <a:close/>
                </a:path>
              </a:pathLst>
            </a:custGeom>
            <a:solidFill>
              <a:srgbClr val="E9EA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 name="Google Shape;602;p17">
              <a:extLst>
                <a:ext uri="{FF2B5EF4-FFF2-40B4-BE49-F238E27FC236}">
                  <a16:creationId xmlns:a16="http://schemas.microsoft.com/office/drawing/2014/main" id="{3992232B-7324-469C-E0D3-7C147974C07E}"/>
                </a:ext>
              </a:extLst>
            </p:cNvPr>
            <p:cNvSpPr/>
            <p:nvPr/>
          </p:nvSpPr>
          <p:spPr>
            <a:xfrm>
              <a:off x="4231770" y="3400376"/>
              <a:ext cx="378145" cy="218912"/>
            </a:xfrm>
            <a:custGeom>
              <a:avLst/>
              <a:gdLst/>
              <a:ahLst/>
              <a:cxnLst/>
              <a:rect l="l" t="t" r="r" b="b"/>
              <a:pathLst>
                <a:path w="378145" h="218912" extrusionOk="0">
                  <a:moveTo>
                    <a:pt x="377956" y="96880"/>
                  </a:moveTo>
                  <a:lnTo>
                    <a:pt x="377956" y="58780"/>
                  </a:lnTo>
                  <a:lnTo>
                    <a:pt x="323804" y="73067"/>
                  </a:lnTo>
                  <a:lnTo>
                    <a:pt x="203341" y="3058"/>
                  </a:lnTo>
                  <a:cubicBezTo>
                    <a:pt x="193461" y="-1447"/>
                    <a:pt x="182023" y="-952"/>
                    <a:pt x="172560" y="4392"/>
                  </a:cubicBezTo>
                  <a:lnTo>
                    <a:pt x="55422" y="72210"/>
                  </a:lnTo>
                  <a:lnTo>
                    <a:pt x="36" y="57541"/>
                  </a:lnTo>
                  <a:lnTo>
                    <a:pt x="36" y="98594"/>
                  </a:lnTo>
                  <a:lnTo>
                    <a:pt x="36" y="98594"/>
                  </a:lnTo>
                  <a:lnTo>
                    <a:pt x="36" y="108119"/>
                  </a:lnTo>
                  <a:cubicBezTo>
                    <a:pt x="-12" y="108500"/>
                    <a:pt x="-12" y="108881"/>
                    <a:pt x="36" y="109262"/>
                  </a:cubicBezTo>
                  <a:lnTo>
                    <a:pt x="36" y="110215"/>
                  </a:lnTo>
                  <a:lnTo>
                    <a:pt x="36" y="110215"/>
                  </a:lnTo>
                  <a:cubicBezTo>
                    <a:pt x="644" y="113139"/>
                    <a:pt x="2572" y="115606"/>
                    <a:pt x="5261" y="116882"/>
                  </a:cubicBezTo>
                  <a:lnTo>
                    <a:pt x="174840" y="215847"/>
                  </a:lnTo>
                  <a:cubicBezTo>
                    <a:pt x="184721" y="220333"/>
                    <a:pt x="196130" y="219876"/>
                    <a:pt x="205621" y="214608"/>
                  </a:cubicBezTo>
                  <a:lnTo>
                    <a:pt x="370736" y="119358"/>
                  </a:lnTo>
                  <a:cubicBezTo>
                    <a:pt x="374621" y="117606"/>
                    <a:pt x="377395" y="114044"/>
                    <a:pt x="378146" y="109833"/>
                  </a:cubicBezTo>
                  <a:lnTo>
                    <a:pt x="378146" y="109833"/>
                  </a:lnTo>
                  <a:lnTo>
                    <a:pt x="378146" y="97261"/>
                  </a:lnTo>
                  <a:close/>
                </a:path>
              </a:pathLst>
            </a:custGeom>
            <a:solidFill>
              <a:srgbClr val="D5D6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 name="Google Shape;603;p17">
              <a:extLst>
                <a:ext uri="{FF2B5EF4-FFF2-40B4-BE49-F238E27FC236}">
                  <a16:creationId xmlns:a16="http://schemas.microsoft.com/office/drawing/2014/main" id="{0B054E7A-0D94-248A-CC89-96879C352AFF}"/>
                </a:ext>
              </a:extLst>
            </p:cNvPr>
            <p:cNvSpPr/>
            <p:nvPr/>
          </p:nvSpPr>
          <p:spPr>
            <a:xfrm>
              <a:off x="4231502" y="3348848"/>
              <a:ext cx="378432" cy="218803"/>
            </a:xfrm>
            <a:custGeom>
              <a:avLst/>
              <a:gdLst/>
              <a:ahLst/>
              <a:cxnLst/>
              <a:rect l="l" t="t" r="r" b="b"/>
              <a:pathLst>
                <a:path w="378432" h="218803" extrusionOk="0">
                  <a:moveTo>
                    <a:pt x="175108" y="215844"/>
                  </a:moveTo>
                  <a:lnTo>
                    <a:pt x="5339" y="117451"/>
                  </a:lnTo>
                  <a:cubicBezTo>
                    <a:pt x="-2547" y="112879"/>
                    <a:pt x="-1597" y="104878"/>
                    <a:pt x="7524" y="99639"/>
                  </a:cubicBezTo>
                  <a:lnTo>
                    <a:pt x="172638" y="4389"/>
                  </a:lnTo>
                  <a:cubicBezTo>
                    <a:pt x="182167" y="-992"/>
                    <a:pt x="193691" y="-1449"/>
                    <a:pt x="203609" y="3151"/>
                  </a:cubicBezTo>
                  <a:lnTo>
                    <a:pt x="373094" y="101259"/>
                  </a:lnTo>
                  <a:cubicBezTo>
                    <a:pt x="380979" y="105831"/>
                    <a:pt x="380029" y="113832"/>
                    <a:pt x="370909" y="119166"/>
                  </a:cubicBezTo>
                  <a:lnTo>
                    <a:pt x="205794" y="214416"/>
                  </a:lnTo>
                  <a:cubicBezTo>
                    <a:pt x="196360" y="219712"/>
                    <a:pt x="184988" y="220245"/>
                    <a:pt x="175108" y="215844"/>
                  </a:cubicBezTo>
                  <a:close/>
                </a:path>
              </a:pathLst>
            </a:custGeom>
            <a:solidFill>
              <a:srgbClr val="E9EA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 name="Google Shape;604;p17">
              <a:extLst>
                <a:ext uri="{FF2B5EF4-FFF2-40B4-BE49-F238E27FC236}">
                  <a16:creationId xmlns:a16="http://schemas.microsoft.com/office/drawing/2014/main" id="{9CFE5D59-BC6B-8700-8F1F-3A83837F9351}"/>
                </a:ext>
              </a:extLst>
            </p:cNvPr>
            <p:cNvSpPr/>
            <p:nvPr/>
          </p:nvSpPr>
          <p:spPr>
            <a:xfrm>
              <a:off x="3409843" y="2513133"/>
              <a:ext cx="2024410" cy="945165"/>
            </a:xfrm>
            <a:custGeom>
              <a:avLst/>
              <a:gdLst/>
              <a:ahLst/>
              <a:cxnLst/>
              <a:rect l="l" t="t" r="r" b="b"/>
              <a:pathLst>
                <a:path w="2024410" h="945165" extrusionOk="0">
                  <a:moveTo>
                    <a:pt x="1010828" y="945166"/>
                  </a:moveTo>
                  <a:lnTo>
                    <a:pt x="0" y="38005"/>
                  </a:lnTo>
                  <a:lnTo>
                    <a:pt x="2024411" y="0"/>
                  </a:lnTo>
                  <a:lnTo>
                    <a:pt x="1010828" y="945166"/>
                  </a:lnTo>
                  <a:close/>
                </a:path>
              </a:pathLst>
            </a:custGeom>
            <a:solidFill>
              <a:srgbClr val="3E7E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 name="Google Shape;605;p17">
              <a:extLst>
                <a:ext uri="{FF2B5EF4-FFF2-40B4-BE49-F238E27FC236}">
                  <a16:creationId xmlns:a16="http://schemas.microsoft.com/office/drawing/2014/main" id="{1E69839A-E82B-E187-8368-893EC315925E}"/>
                </a:ext>
              </a:extLst>
            </p:cNvPr>
            <p:cNvSpPr/>
            <p:nvPr/>
          </p:nvSpPr>
          <p:spPr>
            <a:xfrm>
              <a:off x="2963426" y="65875"/>
              <a:ext cx="2875158" cy="2882646"/>
            </a:xfrm>
            <a:custGeom>
              <a:avLst/>
              <a:gdLst/>
              <a:ahLst/>
              <a:cxnLst/>
              <a:rect l="l" t="t" r="r" b="b"/>
              <a:pathLst>
                <a:path w="2875158" h="2882646" extrusionOk="0">
                  <a:moveTo>
                    <a:pt x="2875159" y="1441323"/>
                  </a:moveTo>
                  <a:cubicBezTo>
                    <a:pt x="2875159" y="2237344"/>
                    <a:pt x="2231533" y="2882646"/>
                    <a:pt x="1437579" y="2882646"/>
                  </a:cubicBezTo>
                  <a:cubicBezTo>
                    <a:pt x="643626" y="2882646"/>
                    <a:pt x="0" y="2237344"/>
                    <a:pt x="0" y="1441323"/>
                  </a:cubicBezTo>
                  <a:cubicBezTo>
                    <a:pt x="0" y="645302"/>
                    <a:pt x="643626" y="0"/>
                    <a:pt x="1437579" y="0"/>
                  </a:cubicBezTo>
                  <a:cubicBezTo>
                    <a:pt x="2231532" y="0"/>
                    <a:pt x="2875159" y="645302"/>
                    <a:pt x="2875159" y="1441323"/>
                  </a:cubicBezTo>
                  <a:close/>
                </a:path>
              </a:pathLst>
            </a:custGeom>
            <a:solidFill>
              <a:srgbClr val="E9EA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 name="Google Shape;606;p17">
              <a:extLst>
                <a:ext uri="{FF2B5EF4-FFF2-40B4-BE49-F238E27FC236}">
                  <a16:creationId xmlns:a16="http://schemas.microsoft.com/office/drawing/2014/main" id="{B702E91F-58C3-9AE7-DED2-0CAB2B7C5012}"/>
                </a:ext>
              </a:extLst>
            </p:cNvPr>
            <p:cNvSpPr/>
            <p:nvPr/>
          </p:nvSpPr>
          <p:spPr>
            <a:xfrm>
              <a:off x="2986102" y="165506"/>
              <a:ext cx="2752826" cy="2463451"/>
            </a:xfrm>
            <a:custGeom>
              <a:avLst/>
              <a:gdLst/>
              <a:ahLst/>
              <a:cxnLst/>
              <a:rect l="l" t="t" r="r" b="b"/>
              <a:pathLst>
                <a:path w="2752826" h="2463451" extrusionOk="0">
                  <a:moveTo>
                    <a:pt x="1036794" y="484346"/>
                  </a:moveTo>
                  <a:lnTo>
                    <a:pt x="1041639" y="467297"/>
                  </a:lnTo>
                  <a:lnTo>
                    <a:pt x="1041639" y="430340"/>
                  </a:lnTo>
                  <a:cubicBezTo>
                    <a:pt x="1034789" y="431164"/>
                    <a:pt x="1027873" y="431164"/>
                    <a:pt x="1021023" y="430340"/>
                  </a:cubicBezTo>
                  <a:cubicBezTo>
                    <a:pt x="1017413" y="428720"/>
                    <a:pt x="1019883" y="418624"/>
                    <a:pt x="1019883" y="418624"/>
                  </a:cubicBezTo>
                  <a:lnTo>
                    <a:pt x="1036794" y="404051"/>
                  </a:lnTo>
                  <a:lnTo>
                    <a:pt x="1002878" y="411290"/>
                  </a:lnTo>
                  <a:lnTo>
                    <a:pt x="990717" y="430340"/>
                  </a:lnTo>
                  <a:lnTo>
                    <a:pt x="952716" y="453866"/>
                  </a:lnTo>
                  <a:lnTo>
                    <a:pt x="969722" y="463391"/>
                  </a:lnTo>
                  <a:lnTo>
                    <a:pt x="980647" y="470630"/>
                  </a:lnTo>
                  <a:lnTo>
                    <a:pt x="996988" y="473107"/>
                  </a:lnTo>
                  <a:lnTo>
                    <a:pt x="996988" y="462344"/>
                  </a:lnTo>
                  <a:cubicBezTo>
                    <a:pt x="996988" y="462344"/>
                    <a:pt x="1015988" y="457486"/>
                    <a:pt x="1020643" y="464725"/>
                  </a:cubicBezTo>
                  <a:lnTo>
                    <a:pt x="1018268" y="478155"/>
                  </a:lnTo>
                  <a:lnTo>
                    <a:pt x="1036794" y="484346"/>
                  </a:lnTo>
                  <a:close/>
                  <a:moveTo>
                    <a:pt x="616692" y="1010603"/>
                  </a:moveTo>
                  <a:cubicBezTo>
                    <a:pt x="606783" y="1006135"/>
                    <a:pt x="595440" y="1006135"/>
                    <a:pt x="585531" y="1010603"/>
                  </a:cubicBezTo>
                  <a:cubicBezTo>
                    <a:pt x="585702" y="1024414"/>
                    <a:pt x="574967" y="1035891"/>
                    <a:pt x="561211" y="1036606"/>
                  </a:cubicBezTo>
                  <a:lnTo>
                    <a:pt x="588951" y="1052132"/>
                  </a:lnTo>
                  <a:lnTo>
                    <a:pt x="616692" y="1041749"/>
                  </a:lnTo>
                  <a:lnTo>
                    <a:pt x="652983" y="1029653"/>
                  </a:lnTo>
                  <a:lnTo>
                    <a:pt x="684049" y="1052132"/>
                  </a:lnTo>
                  <a:cubicBezTo>
                    <a:pt x="707420" y="1023557"/>
                    <a:pt x="684049" y="1007078"/>
                    <a:pt x="684049" y="1007078"/>
                  </a:cubicBezTo>
                  <a:lnTo>
                    <a:pt x="616692" y="1010603"/>
                  </a:lnTo>
                  <a:close/>
                  <a:moveTo>
                    <a:pt x="1206658" y="1540478"/>
                  </a:moveTo>
                  <a:lnTo>
                    <a:pt x="1179773" y="1534763"/>
                  </a:lnTo>
                  <a:lnTo>
                    <a:pt x="1133031" y="1504950"/>
                  </a:lnTo>
                  <a:lnTo>
                    <a:pt x="1091990" y="1504950"/>
                  </a:lnTo>
                  <a:lnTo>
                    <a:pt x="1056554" y="1486567"/>
                  </a:lnTo>
                  <a:lnTo>
                    <a:pt x="1042399" y="1486567"/>
                  </a:lnTo>
                  <a:cubicBezTo>
                    <a:pt x="1042399" y="1486567"/>
                    <a:pt x="1045249" y="1466660"/>
                    <a:pt x="1040974" y="1465231"/>
                  </a:cubicBezTo>
                  <a:cubicBezTo>
                    <a:pt x="1036699" y="1463802"/>
                    <a:pt x="1005633" y="1445324"/>
                    <a:pt x="1005633" y="1445324"/>
                  </a:cubicBezTo>
                  <a:lnTo>
                    <a:pt x="981502" y="1453896"/>
                  </a:lnTo>
                  <a:lnTo>
                    <a:pt x="981502" y="1436846"/>
                  </a:lnTo>
                  <a:lnTo>
                    <a:pt x="964497" y="1429703"/>
                  </a:lnTo>
                  <a:lnTo>
                    <a:pt x="950341" y="1429703"/>
                  </a:lnTo>
                  <a:lnTo>
                    <a:pt x="951766" y="1415510"/>
                  </a:lnTo>
                  <a:cubicBezTo>
                    <a:pt x="951766" y="1415510"/>
                    <a:pt x="964497" y="1390269"/>
                    <a:pt x="957467" y="1385888"/>
                  </a:cubicBezTo>
                  <a:cubicBezTo>
                    <a:pt x="950436" y="1381506"/>
                    <a:pt x="924881" y="1324642"/>
                    <a:pt x="924881" y="1324642"/>
                  </a:cubicBezTo>
                  <a:lnTo>
                    <a:pt x="886880" y="1303306"/>
                  </a:lnTo>
                  <a:lnTo>
                    <a:pt x="845838" y="1303306"/>
                  </a:lnTo>
                  <a:lnTo>
                    <a:pt x="810403" y="1269302"/>
                  </a:lnTo>
                  <a:lnTo>
                    <a:pt x="775062" y="1240727"/>
                  </a:lnTo>
                  <a:lnTo>
                    <a:pt x="755206" y="1201007"/>
                  </a:lnTo>
                  <a:lnTo>
                    <a:pt x="733925" y="1186815"/>
                  </a:lnTo>
                  <a:cubicBezTo>
                    <a:pt x="733925" y="1186815"/>
                    <a:pt x="709890" y="1202436"/>
                    <a:pt x="704190" y="1201007"/>
                  </a:cubicBezTo>
                  <a:cubicBezTo>
                    <a:pt x="698489" y="1199579"/>
                    <a:pt x="663149" y="1186815"/>
                    <a:pt x="663149" y="1186815"/>
                  </a:cubicBezTo>
                  <a:lnTo>
                    <a:pt x="633413" y="1178338"/>
                  </a:lnTo>
                  <a:lnTo>
                    <a:pt x="596267" y="1195769"/>
                  </a:lnTo>
                  <a:lnTo>
                    <a:pt x="596267" y="1233869"/>
                  </a:lnTo>
                  <a:lnTo>
                    <a:pt x="582111" y="1224344"/>
                  </a:lnTo>
                  <a:lnTo>
                    <a:pt x="582111" y="1210056"/>
                  </a:lnTo>
                  <a:lnTo>
                    <a:pt x="594842" y="1185958"/>
                  </a:lnTo>
                  <a:lnTo>
                    <a:pt x="600542" y="1168908"/>
                  </a:lnTo>
                  <a:lnTo>
                    <a:pt x="587812" y="1163288"/>
                  </a:lnTo>
                  <a:lnTo>
                    <a:pt x="570806" y="1183100"/>
                  </a:lnTo>
                  <a:lnTo>
                    <a:pt x="528340" y="1195769"/>
                  </a:lnTo>
                  <a:lnTo>
                    <a:pt x="519790" y="1214247"/>
                  </a:lnTo>
                  <a:lnTo>
                    <a:pt x="499934" y="1232726"/>
                  </a:lnTo>
                  <a:lnTo>
                    <a:pt x="494329" y="1248347"/>
                  </a:lnTo>
                  <a:lnTo>
                    <a:pt x="463168" y="1222820"/>
                  </a:lnTo>
                  <a:cubicBezTo>
                    <a:pt x="452661" y="1228335"/>
                    <a:pt x="441773" y="1233078"/>
                    <a:pt x="430582" y="1237012"/>
                  </a:cubicBezTo>
                  <a:cubicBezTo>
                    <a:pt x="419096" y="1230897"/>
                    <a:pt x="408190" y="1223762"/>
                    <a:pt x="397996" y="1215676"/>
                  </a:cubicBezTo>
                  <a:lnTo>
                    <a:pt x="382416" y="1185863"/>
                  </a:lnTo>
                  <a:lnTo>
                    <a:pt x="390966" y="1146143"/>
                  </a:lnTo>
                  <a:lnTo>
                    <a:pt x="397996" y="1104900"/>
                  </a:lnTo>
                  <a:lnTo>
                    <a:pt x="371111" y="1087850"/>
                  </a:lnTo>
                  <a:lnTo>
                    <a:pt x="334250" y="1087850"/>
                  </a:lnTo>
                  <a:lnTo>
                    <a:pt x="305749" y="1079373"/>
                  </a:lnTo>
                  <a:lnTo>
                    <a:pt x="319049" y="1058037"/>
                  </a:lnTo>
                  <a:lnTo>
                    <a:pt x="334629" y="1026795"/>
                  </a:lnTo>
                  <a:lnTo>
                    <a:pt x="348785" y="1004126"/>
                  </a:lnTo>
                  <a:cubicBezTo>
                    <a:pt x="348785" y="1004126"/>
                    <a:pt x="352775" y="993743"/>
                    <a:pt x="357335" y="991362"/>
                  </a:cubicBezTo>
                  <a:cubicBezTo>
                    <a:pt x="375386" y="981837"/>
                    <a:pt x="357335" y="972884"/>
                    <a:pt x="357335" y="972884"/>
                  </a:cubicBezTo>
                  <a:cubicBezTo>
                    <a:pt x="357335" y="972884"/>
                    <a:pt x="319334" y="970026"/>
                    <a:pt x="313444" y="972884"/>
                  </a:cubicBezTo>
                  <a:cubicBezTo>
                    <a:pt x="307554" y="975741"/>
                    <a:pt x="292163" y="984218"/>
                    <a:pt x="292163" y="984218"/>
                  </a:cubicBezTo>
                  <a:lnTo>
                    <a:pt x="292163" y="1016889"/>
                  </a:lnTo>
                  <a:lnTo>
                    <a:pt x="263663" y="1029653"/>
                  </a:lnTo>
                  <a:lnTo>
                    <a:pt x="219771" y="1039178"/>
                  </a:lnTo>
                  <a:lnTo>
                    <a:pt x="190036" y="1009269"/>
                  </a:lnTo>
                  <a:cubicBezTo>
                    <a:pt x="185760" y="1005078"/>
                    <a:pt x="175880" y="958215"/>
                    <a:pt x="175880" y="958215"/>
                  </a:cubicBezTo>
                  <a:lnTo>
                    <a:pt x="194216" y="941165"/>
                  </a:lnTo>
                  <a:lnTo>
                    <a:pt x="202766" y="926973"/>
                  </a:lnTo>
                  <a:lnTo>
                    <a:pt x="204191" y="892874"/>
                  </a:lnTo>
                  <a:lnTo>
                    <a:pt x="222526" y="877253"/>
                  </a:lnTo>
                  <a:lnTo>
                    <a:pt x="229652" y="858774"/>
                  </a:lnTo>
                  <a:lnTo>
                    <a:pt x="250742" y="843344"/>
                  </a:lnTo>
                  <a:lnTo>
                    <a:pt x="270978" y="824770"/>
                  </a:lnTo>
                  <a:lnTo>
                    <a:pt x="289408" y="819150"/>
                  </a:lnTo>
                  <a:lnTo>
                    <a:pt x="314869" y="824770"/>
                  </a:lnTo>
                  <a:cubicBezTo>
                    <a:pt x="316294" y="815245"/>
                    <a:pt x="363035" y="819150"/>
                    <a:pt x="363035" y="819150"/>
                  </a:cubicBezTo>
                  <a:lnTo>
                    <a:pt x="381466" y="818198"/>
                  </a:lnTo>
                  <a:lnTo>
                    <a:pt x="380041" y="807815"/>
                  </a:lnTo>
                  <a:cubicBezTo>
                    <a:pt x="388591" y="800671"/>
                    <a:pt x="416902" y="807815"/>
                    <a:pt x="416902" y="807815"/>
                  </a:cubicBezTo>
                  <a:lnTo>
                    <a:pt x="454903" y="804577"/>
                  </a:lnTo>
                  <a:cubicBezTo>
                    <a:pt x="463263" y="806387"/>
                    <a:pt x="470293" y="823627"/>
                    <a:pt x="470293" y="823627"/>
                  </a:cubicBezTo>
                  <a:lnTo>
                    <a:pt x="453288" y="839248"/>
                  </a:lnTo>
                  <a:lnTo>
                    <a:pt x="464688" y="873252"/>
                  </a:lnTo>
                  <a:lnTo>
                    <a:pt x="475993" y="888873"/>
                  </a:lnTo>
                  <a:lnTo>
                    <a:pt x="471718" y="904494"/>
                  </a:lnTo>
                  <a:lnTo>
                    <a:pt x="498984" y="900494"/>
                  </a:lnTo>
                  <a:cubicBezTo>
                    <a:pt x="499427" y="891477"/>
                    <a:pt x="499871" y="882460"/>
                    <a:pt x="500314" y="873443"/>
                  </a:cubicBezTo>
                  <a:lnTo>
                    <a:pt x="501739" y="840772"/>
                  </a:lnTo>
                  <a:lnTo>
                    <a:pt x="497559" y="804958"/>
                  </a:lnTo>
                  <a:lnTo>
                    <a:pt x="523020" y="749903"/>
                  </a:lnTo>
                  <a:lnTo>
                    <a:pt x="626383" y="683228"/>
                  </a:lnTo>
                  <a:cubicBezTo>
                    <a:pt x="625908" y="675164"/>
                    <a:pt x="625432" y="667099"/>
                    <a:pt x="624957" y="659035"/>
                  </a:cubicBezTo>
                  <a:lnTo>
                    <a:pt x="631988" y="624269"/>
                  </a:lnTo>
                  <a:lnTo>
                    <a:pt x="650418" y="630650"/>
                  </a:lnTo>
                  <a:lnTo>
                    <a:pt x="683004" y="591884"/>
                  </a:lnTo>
                  <a:lnTo>
                    <a:pt x="725470" y="577787"/>
                  </a:lnTo>
                  <a:lnTo>
                    <a:pt x="750931" y="560451"/>
                  </a:lnTo>
                  <a:lnTo>
                    <a:pt x="763661" y="534829"/>
                  </a:lnTo>
                  <a:lnTo>
                    <a:pt x="810403" y="520637"/>
                  </a:lnTo>
                  <a:lnTo>
                    <a:pt x="857144" y="496538"/>
                  </a:lnTo>
                  <a:lnTo>
                    <a:pt x="835673" y="519494"/>
                  </a:lnTo>
                  <a:lnTo>
                    <a:pt x="832823" y="539401"/>
                  </a:lnTo>
                  <a:lnTo>
                    <a:pt x="858284" y="533686"/>
                  </a:lnTo>
                  <a:lnTo>
                    <a:pt x="880990" y="520922"/>
                  </a:lnTo>
                  <a:lnTo>
                    <a:pt x="900750" y="515302"/>
                  </a:lnTo>
                  <a:lnTo>
                    <a:pt x="919180" y="509588"/>
                  </a:lnTo>
                  <a:lnTo>
                    <a:pt x="924881" y="496824"/>
                  </a:lnTo>
                  <a:lnTo>
                    <a:pt x="912150" y="496824"/>
                  </a:lnTo>
                  <a:lnTo>
                    <a:pt x="892295" y="489680"/>
                  </a:lnTo>
                  <a:lnTo>
                    <a:pt x="863794" y="468440"/>
                  </a:lnTo>
                  <a:cubicBezTo>
                    <a:pt x="863196" y="463742"/>
                    <a:pt x="864734" y="459023"/>
                    <a:pt x="867974" y="455581"/>
                  </a:cubicBezTo>
                  <a:lnTo>
                    <a:pt x="880799" y="444056"/>
                  </a:lnTo>
                  <a:cubicBezTo>
                    <a:pt x="880799" y="444056"/>
                    <a:pt x="886405" y="437198"/>
                    <a:pt x="882224" y="437198"/>
                  </a:cubicBezTo>
                  <a:cubicBezTo>
                    <a:pt x="878044" y="437198"/>
                    <a:pt x="846789" y="430340"/>
                    <a:pt x="846789" y="430340"/>
                  </a:cubicBezTo>
                  <a:lnTo>
                    <a:pt x="812778" y="444056"/>
                  </a:lnTo>
                  <a:lnTo>
                    <a:pt x="793492" y="444056"/>
                  </a:lnTo>
                  <a:lnTo>
                    <a:pt x="817623" y="423005"/>
                  </a:lnTo>
                  <a:lnTo>
                    <a:pt x="844508" y="423005"/>
                  </a:lnTo>
                  <a:lnTo>
                    <a:pt x="874244" y="415862"/>
                  </a:lnTo>
                  <a:lnTo>
                    <a:pt x="935996" y="415862"/>
                  </a:lnTo>
                  <a:lnTo>
                    <a:pt x="970007" y="408718"/>
                  </a:lnTo>
                  <a:lnTo>
                    <a:pt x="994233" y="395669"/>
                  </a:lnTo>
                  <a:lnTo>
                    <a:pt x="1023968" y="392621"/>
                  </a:lnTo>
                  <a:lnTo>
                    <a:pt x="1032519" y="360712"/>
                  </a:lnTo>
                  <a:lnTo>
                    <a:pt x="1012663" y="343662"/>
                  </a:lnTo>
                  <a:lnTo>
                    <a:pt x="984162" y="328898"/>
                  </a:lnTo>
                  <a:lnTo>
                    <a:pt x="978462" y="295370"/>
                  </a:lnTo>
                  <a:lnTo>
                    <a:pt x="962882" y="261271"/>
                  </a:lnTo>
                  <a:lnTo>
                    <a:pt x="948726" y="261271"/>
                  </a:lnTo>
                  <a:lnTo>
                    <a:pt x="947301" y="279749"/>
                  </a:lnTo>
                  <a:lnTo>
                    <a:pt x="924691" y="279749"/>
                  </a:lnTo>
                  <a:lnTo>
                    <a:pt x="918991" y="291084"/>
                  </a:lnTo>
                  <a:lnTo>
                    <a:pt x="910535" y="296799"/>
                  </a:lnTo>
                  <a:lnTo>
                    <a:pt x="896380" y="299656"/>
                  </a:lnTo>
                  <a:lnTo>
                    <a:pt x="883555" y="286798"/>
                  </a:lnTo>
                  <a:lnTo>
                    <a:pt x="900560" y="268415"/>
                  </a:lnTo>
                  <a:lnTo>
                    <a:pt x="880799" y="249936"/>
                  </a:lnTo>
                  <a:lnTo>
                    <a:pt x="856669" y="237173"/>
                  </a:lnTo>
                  <a:lnTo>
                    <a:pt x="831493" y="237173"/>
                  </a:lnTo>
                  <a:lnTo>
                    <a:pt x="813063" y="242792"/>
                  </a:lnTo>
                  <a:lnTo>
                    <a:pt x="787602" y="272606"/>
                  </a:lnTo>
                  <a:lnTo>
                    <a:pt x="767746" y="289655"/>
                  </a:lnTo>
                  <a:lnTo>
                    <a:pt x="773447" y="305276"/>
                  </a:lnTo>
                  <a:lnTo>
                    <a:pt x="766226" y="328994"/>
                  </a:lnTo>
                  <a:lnTo>
                    <a:pt x="770501" y="338519"/>
                  </a:lnTo>
                  <a:lnTo>
                    <a:pt x="746371" y="347091"/>
                  </a:lnTo>
                  <a:lnTo>
                    <a:pt x="719485" y="352711"/>
                  </a:lnTo>
                  <a:lnTo>
                    <a:pt x="708180" y="349853"/>
                  </a:lnTo>
                  <a:lnTo>
                    <a:pt x="699629" y="361283"/>
                  </a:lnTo>
                  <a:lnTo>
                    <a:pt x="715210" y="393192"/>
                  </a:lnTo>
                  <a:lnTo>
                    <a:pt x="699629" y="403860"/>
                  </a:lnTo>
                  <a:lnTo>
                    <a:pt x="678444" y="403860"/>
                  </a:lnTo>
                  <a:lnTo>
                    <a:pt x="660488" y="380714"/>
                  </a:lnTo>
                  <a:lnTo>
                    <a:pt x="656213" y="367570"/>
                  </a:lnTo>
                  <a:lnTo>
                    <a:pt x="668944" y="360521"/>
                  </a:lnTo>
                  <a:lnTo>
                    <a:pt x="659443" y="343472"/>
                  </a:lnTo>
                  <a:lnTo>
                    <a:pt x="629708" y="342043"/>
                  </a:lnTo>
                  <a:lnTo>
                    <a:pt x="590091" y="317373"/>
                  </a:lnTo>
                  <a:lnTo>
                    <a:pt x="571661" y="317373"/>
                  </a:lnTo>
                  <a:lnTo>
                    <a:pt x="567386" y="302228"/>
                  </a:lnTo>
                  <a:lnTo>
                    <a:pt x="554656" y="296609"/>
                  </a:lnTo>
                  <a:lnTo>
                    <a:pt x="573086" y="275273"/>
                  </a:lnTo>
                  <a:lnTo>
                    <a:pt x="599972" y="259652"/>
                  </a:lnTo>
                  <a:lnTo>
                    <a:pt x="646713" y="242602"/>
                  </a:lnTo>
                  <a:lnTo>
                    <a:pt x="663718" y="236982"/>
                  </a:lnTo>
                  <a:lnTo>
                    <a:pt x="700485" y="228409"/>
                  </a:lnTo>
                  <a:lnTo>
                    <a:pt x="725185" y="214694"/>
                  </a:lnTo>
                  <a:lnTo>
                    <a:pt x="747796" y="194786"/>
                  </a:lnTo>
                  <a:lnTo>
                    <a:pt x="777532" y="194786"/>
                  </a:lnTo>
                  <a:lnTo>
                    <a:pt x="812968" y="185833"/>
                  </a:lnTo>
                  <a:lnTo>
                    <a:pt x="835673" y="185833"/>
                  </a:lnTo>
                  <a:lnTo>
                    <a:pt x="845174" y="159353"/>
                  </a:lnTo>
                  <a:lnTo>
                    <a:pt x="799857" y="159353"/>
                  </a:lnTo>
                  <a:lnTo>
                    <a:pt x="782852" y="172403"/>
                  </a:lnTo>
                  <a:lnTo>
                    <a:pt x="753116" y="172403"/>
                  </a:lnTo>
                  <a:cubicBezTo>
                    <a:pt x="746798" y="166154"/>
                    <a:pt x="738980" y="161657"/>
                    <a:pt x="730410" y="159353"/>
                  </a:cubicBezTo>
                  <a:lnTo>
                    <a:pt x="730410" y="148876"/>
                  </a:lnTo>
                  <a:lnTo>
                    <a:pt x="745991" y="134684"/>
                  </a:lnTo>
                  <a:lnTo>
                    <a:pt x="766226" y="119444"/>
                  </a:lnTo>
                  <a:cubicBezTo>
                    <a:pt x="773304" y="110380"/>
                    <a:pt x="779023" y="100338"/>
                    <a:pt x="783232" y="89630"/>
                  </a:cubicBezTo>
                  <a:lnTo>
                    <a:pt x="824273" y="103823"/>
                  </a:lnTo>
                  <a:lnTo>
                    <a:pt x="855339" y="102203"/>
                  </a:lnTo>
                  <a:lnTo>
                    <a:pt x="876714" y="100965"/>
                  </a:lnTo>
                  <a:lnTo>
                    <a:pt x="903600" y="102394"/>
                  </a:lnTo>
                  <a:lnTo>
                    <a:pt x="919180" y="108109"/>
                  </a:lnTo>
                  <a:cubicBezTo>
                    <a:pt x="914905" y="119444"/>
                    <a:pt x="897995" y="110966"/>
                    <a:pt x="897995" y="110966"/>
                  </a:cubicBezTo>
                  <a:lnTo>
                    <a:pt x="846979" y="116586"/>
                  </a:lnTo>
                  <a:lnTo>
                    <a:pt x="824273" y="128969"/>
                  </a:lnTo>
                  <a:lnTo>
                    <a:pt x="831398" y="113348"/>
                  </a:lnTo>
                  <a:lnTo>
                    <a:pt x="807267" y="114776"/>
                  </a:lnTo>
                  <a:lnTo>
                    <a:pt x="778767" y="133160"/>
                  </a:lnTo>
                  <a:lnTo>
                    <a:pt x="798622" y="143161"/>
                  </a:lnTo>
                  <a:lnTo>
                    <a:pt x="845364" y="143161"/>
                  </a:lnTo>
                  <a:lnTo>
                    <a:pt x="870824" y="152686"/>
                  </a:lnTo>
                  <a:lnTo>
                    <a:pt x="892105" y="144209"/>
                  </a:lnTo>
                  <a:lnTo>
                    <a:pt x="914715" y="152686"/>
                  </a:lnTo>
                  <a:lnTo>
                    <a:pt x="941696" y="161258"/>
                  </a:lnTo>
                  <a:lnTo>
                    <a:pt x="909110" y="171450"/>
                  </a:lnTo>
                  <a:lnTo>
                    <a:pt x="880609" y="184880"/>
                  </a:lnTo>
                  <a:lnTo>
                    <a:pt x="852109" y="191072"/>
                  </a:lnTo>
                  <a:lnTo>
                    <a:pt x="829498" y="199549"/>
                  </a:lnTo>
                  <a:lnTo>
                    <a:pt x="838998" y="219456"/>
                  </a:lnTo>
                  <a:lnTo>
                    <a:pt x="898470" y="218027"/>
                  </a:lnTo>
                  <a:lnTo>
                    <a:pt x="935996" y="241173"/>
                  </a:lnTo>
                  <a:lnTo>
                    <a:pt x="967157" y="241173"/>
                  </a:lnTo>
                  <a:lnTo>
                    <a:pt x="968582" y="228409"/>
                  </a:lnTo>
                  <a:lnTo>
                    <a:pt x="975612" y="215646"/>
                  </a:lnTo>
                  <a:lnTo>
                    <a:pt x="989862" y="212789"/>
                  </a:lnTo>
                  <a:lnTo>
                    <a:pt x="978462" y="197168"/>
                  </a:lnTo>
                  <a:lnTo>
                    <a:pt x="974282" y="185357"/>
                  </a:lnTo>
                  <a:lnTo>
                    <a:pt x="991192" y="185357"/>
                  </a:lnTo>
                  <a:lnTo>
                    <a:pt x="1005443" y="195739"/>
                  </a:lnTo>
                  <a:cubicBezTo>
                    <a:pt x="1016748" y="204311"/>
                    <a:pt x="1040784" y="185357"/>
                    <a:pt x="1040784" y="185357"/>
                  </a:cubicBezTo>
                  <a:lnTo>
                    <a:pt x="1076220" y="171926"/>
                  </a:lnTo>
                  <a:lnTo>
                    <a:pt x="1032329" y="158877"/>
                  </a:lnTo>
                  <a:lnTo>
                    <a:pt x="1018173" y="144685"/>
                  </a:lnTo>
                  <a:cubicBezTo>
                    <a:pt x="1022353" y="136112"/>
                    <a:pt x="971432" y="123349"/>
                    <a:pt x="971432" y="123349"/>
                  </a:cubicBezTo>
                  <a:lnTo>
                    <a:pt x="931721" y="99250"/>
                  </a:lnTo>
                  <a:lnTo>
                    <a:pt x="922221" y="89249"/>
                  </a:lnTo>
                  <a:lnTo>
                    <a:pt x="888495" y="89249"/>
                  </a:lnTo>
                  <a:lnTo>
                    <a:pt x="915380" y="77914"/>
                  </a:lnTo>
                  <a:lnTo>
                    <a:pt x="981882" y="84963"/>
                  </a:lnTo>
                  <a:lnTo>
                    <a:pt x="1015893" y="77914"/>
                  </a:lnTo>
                  <a:lnTo>
                    <a:pt x="1093795" y="58007"/>
                  </a:lnTo>
                  <a:lnTo>
                    <a:pt x="1146142" y="45244"/>
                  </a:lnTo>
                  <a:lnTo>
                    <a:pt x="1184143" y="31052"/>
                  </a:lnTo>
                  <a:lnTo>
                    <a:pt x="1140157" y="24194"/>
                  </a:lnTo>
                  <a:cubicBezTo>
                    <a:pt x="1140157" y="24194"/>
                    <a:pt x="1108996" y="32766"/>
                    <a:pt x="1104721" y="32766"/>
                  </a:cubicBezTo>
                  <a:cubicBezTo>
                    <a:pt x="1100445" y="32766"/>
                    <a:pt x="1063680" y="35623"/>
                    <a:pt x="1059404" y="35623"/>
                  </a:cubicBezTo>
                  <a:lnTo>
                    <a:pt x="960222" y="35623"/>
                  </a:lnTo>
                  <a:lnTo>
                    <a:pt x="929156" y="42672"/>
                  </a:lnTo>
                  <a:lnTo>
                    <a:pt x="957657" y="49816"/>
                  </a:lnTo>
                  <a:lnTo>
                    <a:pt x="940651" y="59341"/>
                  </a:lnTo>
                  <a:lnTo>
                    <a:pt x="910915" y="59341"/>
                  </a:lnTo>
                  <a:lnTo>
                    <a:pt x="893910" y="65056"/>
                  </a:lnTo>
                  <a:lnTo>
                    <a:pt x="916520" y="48006"/>
                  </a:lnTo>
                  <a:lnTo>
                    <a:pt x="892485" y="42291"/>
                  </a:lnTo>
                  <a:lnTo>
                    <a:pt x="862749" y="49435"/>
                  </a:lnTo>
                  <a:lnTo>
                    <a:pt x="825888" y="70675"/>
                  </a:lnTo>
                  <a:lnTo>
                    <a:pt x="842893" y="76390"/>
                  </a:lnTo>
                  <a:lnTo>
                    <a:pt x="867024" y="66865"/>
                  </a:lnTo>
                  <a:lnTo>
                    <a:pt x="886785" y="71057"/>
                  </a:lnTo>
                  <a:lnTo>
                    <a:pt x="865599" y="76772"/>
                  </a:lnTo>
                  <a:lnTo>
                    <a:pt x="857049" y="88106"/>
                  </a:lnTo>
                  <a:lnTo>
                    <a:pt x="871204" y="92393"/>
                  </a:lnTo>
                  <a:lnTo>
                    <a:pt x="833203" y="95250"/>
                  </a:lnTo>
                  <a:lnTo>
                    <a:pt x="766701" y="83915"/>
                  </a:lnTo>
                  <a:lnTo>
                    <a:pt x="739816" y="116491"/>
                  </a:lnTo>
                  <a:lnTo>
                    <a:pt x="685949" y="154591"/>
                  </a:lnTo>
                  <a:lnTo>
                    <a:pt x="700105" y="165925"/>
                  </a:lnTo>
                  <a:lnTo>
                    <a:pt x="690604" y="171926"/>
                  </a:lnTo>
                  <a:lnTo>
                    <a:pt x="677874" y="178689"/>
                  </a:lnTo>
                  <a:lnTo>
                    <a:pt x="641013" y="171926"/>
                  </a:lnTo>
                  <a:lnTo>
                    <a:pt x="590091" y="185357"/>
                  </a:lnTo>
                  <a:lnTo>
                    <a:pt x="477559" y="240252"/>
                  </a:lnTo>
                  <a:cubicBezTo>
                    <a:pt x="181848" y="530352"/>
                    <a:pt x="102036" y="696627"/>
                    <a:pt x="0" y="1091502"/>
                  </a:cubicBezTo>
                  <a:lnTo>
                    <a:pt x="114699" y="1064800"/>
                  </a:lnTo>
                  <a:lnTo>
                    <a:pt x="134554" y="1086041"/>
                  </a:lnTo>
                  <a:lnTo>
                    <a:pt x="168565" y="1091756"/>
                  </a:lnTo>
                  <a:lnTo>
                    <a:pt x="191271" y="1105948"/>
                  </a:lnTo>
                  <a:lnTo>
                    <a:pt x="215306" y="1096423"/>
                  </a:lnTo>
                  <a:lnTo>
                    <a:pt x="235162" y="1116330"/>
                  </a:lnTo>
                  <a:lnTo>
                    <a:pt x="279053" y="1140428"/>
                  </a:lnTo>
                  <a:lnTo>
                    <a:pt x="321519" y="1146143"/>
                  </a:lnTo>
                  <a:lnTo>
                    <a:pt x="334250" y="1188720"/>
                  </a:lnTo>
                  <a:cubicBezTo>
                    <a:pt x="334250" y="1188720"/>
                    <a:pt x="363985" y="1215676"/>
                    <a:pt x="362750" y="1221391"/>
                  </a:cubicBezTo>
                  <a:cubicBezTo>
                    <a:pt x="361515" y="1227106"/>
                    <a:pt x="372251" y="1252633"/>
                    <a:pt x="378331" y="1252633"/>
                  </a:cubicBezTo>
                  <a:cubicBezTo>
                    <a:pt x="392505" y="1257710"/>
                    <a:pt x="406252" y="1263891"/>
                    <a:pt x="419467" y="1271111"/>
                  </a:cubicBezTo>
                  <a:lnTo>
                    <a:pt x="443503" y="1273874"/>
                  </a:lnTo>
                  <a:lnTo>
                    <a:pt x="453003" y="1252633"/>
                  </a:lnTo>
                  <a:lnTo>
                    <a:pt x="474283" y="1252633"/>
                  </a:lnTo>
                  <a:lnTo>
                    <a:pt x="474283" y="1273874"/>
                  </a:lnTo>
                  <a:lnTo>
                    <a:pt x="482834" y="1285304"/>
                  </a:lnTo>
                  <a:lnTo>
                    <a:pt x="485589" y="1317879"/>
                  </a:lnTo>
                  <a:lnTo>
                    <a:pt x="494139" y="1342073"/>
                  </a:lnTo>
                  <a:lnTo>
                    <a:pt x="479983" y="1357694"/>
                  </a:lnTo>
                  <a:lnTo>
                    <a:pt x="457278" y="1386269"/>
                  </a:lnTo>
                  <a:lnTo>
                    <a:pt x="428777" y="1425797"/>
                  </a:lnTo>
                  <a:lnTo>
                    <a:pt x="431627" y="1463897"/>
                  </a:lnTo>
                  <a:lnTo>
                    <a:pt x="424502" y="1489424"/>
                  </a:lnTo>
                  <a:lnTo>
                    <a:pt x="445782" y="1496568"/>
                  </a:lnTo>
                  <a:lnTo>
                    <a:pt x="427352" y="1522095"/>
                  </a:lnTo>
                  <a:cubicBezTo>
                    <a:pt x="431114" y="1532801"/>
                    <a:pt x="434287" y="1543707"/>
                    <a:pt x="436852" y="1554766"/>
                  </a:cubicBezTo>
                  <a:cubicBezTo>
                    <a:pt x="441251" y="1566948"/>
                    <a:pt x="446457" y="1578816"/>
                    <a:pt x="452433" y="1590294"/>
                  </a:cubicBezTo>
                  <a:lnTo>
                    <a:pt x="472288" y="1607344"/>
                  </a:lnTo>
                  <a:lnTo>
                    <a:pt x="480838" y="1635919"/>
                  </a:lnTo>
                  <a:lnTo>
                    <a:pt x="529005" y="1735265"/>
                  </a:lnTo>
                  <a:lnTo>
                    <a:pt x="562921" y="1763840"/>
                  </a:lnTo>
                  <a:lnTo>
                    <a:pt x="612512" y="1789367"/>
                  </a:lnTo>
                  <a:cubicBezTo>
                    <a:pt x="612512" y="1789367"/>
                    <a:pt x="643673" y="1823466"/>
                    <a:pt x="645098" y="1827467"/>
                  </a:cubicBezTo>
                  <a:cubicBezTo>
                    <a:pt x="646523" y="1831467"/>
                    <a:pt x="662103" y="1894142"/>
                    <a:pt x="662103" y="1894142"/>
                  </a:cubicBezTo>
                  <a:cubicBezTo>
                    <a:pt x="661882" y="1905826"/>
                    <a:pt x="661660" y="1917510"/>
                    <a:pt x="661439" y="1929194"/>
                  </a:cubicBezTo>
                  <a:lnTo>
                    <a:pt x="670939" y="1966055"/>
                  </a:lnTo>
                  <a:lnTo>
                    <a:pt x="673789" y="2007299"/>
                  </a:lnTo>
                  <a:lnTo>
                    <a:pt x="678064" y="2064449"/>
                  </a:lnTo>
                  <a:lnTo>
                    <a:pt x="692219" y="2109883"/>
                  </a:lnTo>
                  <a:lnTo>
                    <a:pt x="704950" y="2169509"/>
                  </a:lnTo>
                  <a:lnTo>
                    <a:pt x="689369" y="2189417"/>
                  </a:lnTo>
                  <a:lnTo>
                    <a:pt x="698869" y="2218849"/>
                  </a:lnTo>
                  <a:lnTo>
                    <a:pt x="710270" y="2261807"/>
                  </a:lnTo>
                  <a:lnTo>
                    <a:pt x="730030" y="2283143"/>
                  </a:lnTo>
                  <a:cubicBezTo>
                    <a:pt x="729587" y="2294509"/>
                    <a:pt x="729143" y="2305876"/>
                    <a:pt x="728700" y="2317242"/>
                  </a:cubicBezTo>
                  <a:lnTo>
                    <a:pt x="732880" y="2351246"/>
                  </a:lnTo>
                  <a:lnTo>
                    <a:pt x="820758" y="2444972"/>
                  </a:lnTo>
                  <a:lnTo>
                    <a:pt x="837668" y="2463451"/>
                  </a:lnTo>
                  <a:lnTo>
                    <a:pt x="837668" y="2419445"/>
                  </a:lnTo>
                  <a:lnTo>
                    <a:pt x="866169" y="2402967"/>
                  </a:lnTo>
                  <a:lnTo>
                    <a:pt x="866169" y="2376869"/>
                  </a:lnTo>
                  <a:lnTo>
                    <a:pt x="837668" y="2364105"/>
                  </a:lnTo>
                  <a:lnTo>
                    <a:pt x="837668" y="2344198"/>
                  </a:lnTo>
                  <a:lnTo>
                    <a:pt x="851634" y="2331434"/>
                  </a:lnTo>
                  <a:lnTo>
                    <a:pt x="865694" y="2308670"/>
                  </a:lnTo>
                  <a:lnTo>
                    <a:pt x="865694" y="2290191"/>
                  </a:lnTo>
                  <a:cubicBezTo>
                    <a:pt x="877379" y="2286000"/>
                    <a:pt x="865694" y="2273141"/>
                    <a:pt x="865694" y="2273141"/>
                  </a:cubicBezTo>
                  <a:lnTo>
                    <a:pt x="846219" y="2273141"/>
                  </a:lnTo>
                  <a:lnTo>
                    <a:pt x="844793" y="2254758"/>
                  </a:lnTo>
                  <a:lnTo>
                    <a:pt x="863224" y="2254758"/>
                  </a:lnTo>
                  <a:lnTo>
                    <a:pt x="870824" y="2266093"/>
                  </a:lnTo>
                  <a:lnTo>
                    <a:pt x="885835" y="2254758"/>
                  </a:lnTo>
                  <a:lnTo>
                    <a:pt x="874529" y="2231993"/>
                  </a:lnTo>
                  <a:cubicBezTo>
                    <a:pt x="877379" y="2224945"/>
                    <a:pt x="897235" y="2231993"/>
                    <a:pt x="897235" y="2231993"/>
                  </a:cubicBezTo>
                  <a:lnTo>
                    <a:pt x="931151" y="2212086"/>
                  </a:lnTo>
                  <a:lnTo>
                    <a:pt x="945306" y="2195132"/>
                  </a:lnTo>
                  <a:lnTo>
                    <a:pt x="945306" y="2172367"/>
                  </a:lnTo>
                  <a:lnTo>
                    <a:pt x="929156" y="2157794"/>
                  </a:lnTo>
                  <a:lnTo>
                    <a:pt x="914905" y="2135029"/>
                  </a:lnTo>
                  <a:lnTo>
                    <a:pt x="931911" y="2135029"/>
                  </a:lnTo>
                  <a:cubicBezTo>
                    <a:pt x="931911" y="2135029"/>
                    <a:pt x="957467" y="2147888"/>
                    <a:pt x="965922" y="2135029"/>
                  </a:cubicBezTo>
                  <a:cubicBezTo>
                    <a:pt x="974377" y="2122170"/>
                    <a:pt x="987202" y="2105216"/>
                    <a:pt x="987202" y="2105216"/>
                  </a:cubicBezTo>
                  <a:lnTo>
                    <a:pt x="1002783" y="2068354"/>
                  </a:lnTo>
                  <a:cubicBezTo>
                    <a:pt x="1002783" y="2068354"/>
                    <a:pt x="1032519" y="2014347"/>
                    <a:pt x="1035369" y="2010061"/>
                  </a:cubicBezTo>
                  <a:cubicBezTo>
                    <a:pt x="1038219" y="2005774"/>
                    <a:pt x="1035369" y="1952911"/>
                    <a:pt x="1035369" y="1952911"/>
                  </a:cubicBezTo>
                  <a:lnTo>
                    <a:pt x="1082110" y="1914811"/>
                  </a:lnTo>
                  <a:lnTo>
                    <a:pt x="1113271" y="1914811"/>
                  </a:lnTo>
                  <a:lnTo>
                    <a:pt x="1138732" y="1872139"/>
                  </a:lnTo>
                  <a:lnTo>
                    <a:pt x="1158587" y="1844135"/>
                  </a:lnTo>
                  <a:lnTo>
                    <a:pt x="1158587" y="1796510"/>
                  </a:lnTo>
                  <a:lnTo>
                    <a:pt x="1165617" y="1751076"/>
                  </a:lnTo>
                  <a:lnTo>
                    <a:pt x="1154502" y="1706690"/>
                  </a:lnTo>
                  <a:lnTo>
                    <a:pt x="1194118" y="1654112"/>
                  </a:lnTo>
                  <a:lnTo>
                    <a:pt x="1223854" y="1625537"/>
                  </a:lnTo>
                  <a:lnTo>
                    <a:pt x="1212549" y="1573054"/>
                  </a:lnTo>
                  <a:lnTo>
                    <a:pt x="1206658" y="1540478"/>
                  </a:lnTo>
                  <a:close/>
                  <a:moveTo>
                    <a:pt x="1522257" y="424720"/>
                  </a:moveTo>
                  <a:lnTo>
                    <a:pt x="1531757" y="430340"/>
                  </a:lnTo>
                  <a:lnTo>
                    <a:pt x="1544678" y="419100"/>
                  </a:lnTo>
                  <a:lnTo>
                    <a:pt x="1563013" y="419100"/>
                  </a:lnTo>
                  <a:lnTo>
                    <a:pt x="1579924" y="413385"/>
                  </a:lnTo>
                  <a:lnTo>
                    <a:pt x="1587524" y="402907"/>
                  </a:lnTo>
                  <a:lnTo>
                    <a:pt x="1583914" y="388430"/>
                  </a:lnTo>
                  <a:lnTo>
                    <a:pt x="1591134" y="380714"/>
                  </a:lnTo>
                  <a:cubicBezTo>
                    <a:pt x="1591989" y="368999"/>
                    <a:pt x="1573463" y="360521"/>
                    <a:pt x="1573463" y="360521"/>
                  </a:cubicBezTo>
                  <a:lnTo>
                    <a:pt x="1563013" y="360521"/>
                  </a:lnTo>
                  <a:lnTo>
                    <a:pt x="1550093" y="375476"/>
                  </a:lnTo>
                  <a:lnTo>
                    <a:pt x="1536412" y="375476"/>
                  </a:lnTo>
                  <a:lnTo>
                    <a:pt x="1531567" y="392430"/>
                  </a:lnTo>
                  <a:lnTo>
                    <a:pt x="1533562" y="405194"/>
                  </a:lnTo>
                  <a:lnTo>
                    <a:pt x="1522257" y="412242"/>
                  </a:lnTo>
                  <a:lnTo>
                    <a:pt x="1522257" y="424720"/>
                  </a:lnTo>
                  <a:close/>
                  <a:moveTo>
                    <a:pt x="1607759" y="317373"/>
                  </a:moveTo>
                  <a:lnTo>
                    <a:pt x="1593319" y="323850"/>
                  </a:lnTo>
                  <a:lnTo>
                    <a:pt x="1593319" y="345662"/>
                  </a:lnTo>
                  <a:lnTo>
                    <a:pt x="1594934" y="351282"/>
                  </a:lnTo>
                  <a:cubicBezTo>
                    <a:pt x="1595988" y="355778"/>
                    <a:pt x="1596530" y="360379"/>
                    <a:pt x="1596549" y="364998"/>
                  </a:cubicBezTo>
                  <a:lnTo>
                    <a:pt x="1606999" y="372237"/>
                  </a:lnTo>
                  <a:lnTo>
                    <a:pt x="1617450" y="378714"/>
                  </a:lnTo>
                  <a:lnTo>
                    <a:pt x="1622295" y="388239"/>
                  </a:lnTo>
                  <a:cubicBezTo>
                    <a:pt x="1622295" y="388239"/>
                    <a:pt x="1620680" y="397764"/>
                    <a:pt x="1615075" y="397764"/>
                  </a:cubicBezTo>
                  <a:lnTo>
                    <a:pt x="1602154" y="401860"/>
                  </a:lnTo>
                  <a:lnTo>
                    <a:pt x="1606999" y="410718"/>
                  </a:lnTo>
                  <a:cubicBezTo>
                    <a:pt x="1606999" y="410718"/>
                    <a:pt x="1597499" y="415576"/>
                    <a:pt x="1596549" y="419576"/>
                  </a:cubicBezTo>
                  <a:lnTo>
                    <a:pt x="1605384" y="426053"/>
                  </a:lnTo>
                  <a:lnTo>
                    <a:pt x="1597309" y="434150"/>
                  </a:lnTo>
                  <a:lnTo>
                    <a:pt x="1579639" y="434150"/>
                  </a:lnTo>
                  <a:lnTo>
                    <a:pt x="1579639" y="443675"/>
                  </a:lnTo>
                  <a:lnTo>
                    <a:pt x="1616690" y="443675"/>
                  </a:lnTo>
                  <a:lnTo>
                    <a:pt x="1631985" y="434150"/>
                  </a:lnTo>
                  <a:lnTo>
                    <a:pt x="1654501" y="438150"/>
                  </a:lnTo>
                  <a:cubicBezTo>
                    <a:pt x="1654501" y="438150"/>
                    <a:pt x="1673026" y="434150"/>
                    <a:pt x="1677016" y="434150"/>
                  </a:cubicBezTo>
                  <a:lnTo>
                    <a:pt x="1673786" y="430054"/>
                  </a:lnTo>
                  <a:lnTo>
                    <a:pt x="1679486" y="422815"/>
                  </a:lnTo>
                  <a:lnTo>
                    <a:pt x="1688322" y="412337"/>
                  </a:lnTo>
                  <a:lnTo>
                    <a:pt x="1677016" y="407765"/>
                  </a:lnTo>
                  <a:lnTo>
                    <a:pt x="1664191" y="403765"/>
                  </a:lnTo>
                  <a:lnTo>
                    <a:pt x="1665806" y="390049"/>
                  </a:lnTo>
                  <a:lnTo>
                    <a:pt x="1653646" y="380524"/>
                  </a:lnTo>
                  <a:lnTo>
                    <a:pt x="1635215" y="370427"/>
                  </a:lnTo>
                  <a:lnTo>
                    <a:pt x="1633600" y="351854"/>
                  </a:lnTo>
                  <a:lnTo>
                    <a:pt x="1635215" y="335756"/>
                  </a:lnTo>
                  <a:lnTo>
                    <a:pt x="1616215" y="335756"/>
                  </a:lnTo>
                  <a:lnTo>
                    <a:pt x="1612224" y="327660"/>
                  </a:lnTo>
                  <a:lnTo>
                    <a:pt x="1623435" y="317182"/>
                  </a:lnTo>
                  <a:lnTo>
                    <a:pt x="1607759" y="317373"/>
                  </a:lnTo>
                  <a:close/>
                  <a:moveTo>
                    <a:pt x="1713212" y="386810"/>
                  </a:moveTo>
                  <a:lnTo>
                    <a:pt x="1713212" y="380714"/>
                  </a:lnTo>
                  <a:lnTo>
                    <a:pt x="1726133" y="380714"/>
                  </a:lnTo>
                  <a:lnTo>
                    <a:pt x="1733353" y="375476"/>
                  </a:lnTo>
                  <a:lnTo>
                    <a:pt x="1733353" y="355282"/>
                  </a:lnTo>
                  <a:lnTo>
                    <a:pt x="1742853" y="350425"/>
                  </a:lnTo>
                  <a:lnTo>
                    <a:pt x="1739623" y="334328"/>
                  </a:lnTo>
                  <a:lnTo>
                    <a:pt x="1724518" y="328994"/>
                  </a:lnTo>
                  <a:lnTo>
                    <a:pt x="1702002" y="336232"/>
                  </a:lnTo>
                  <a:lnTo>
                    <a:pt x="1702002" y="348044"/>
                  </a:lnTo>
                  <a:lnTo>
                    <a:pt x="1688322" y="349663"/>
                  </a:lnTo>
                  <a:lnTo>
                    <a:pt x="1685092" y="360521"/>
                  </a:lnTo>
                  <a:lnTo>
                    <a:pt x="1694592" y="364998"/>
                  </a:lnTo>
                  <a:lnTo>
                    <a:pt x="1679296" y="373856"/>
                  </a:lnTo>
                  <a:lnTo>
                    <a:pt x="1675211" y="380714"/>
                  </a:lnTo>
                  <a:lnTo>
                    <a:pt x="1688132" y="392430"/>
                  </a:lnTo>
                  <a:lnTo>
                    <a:pt x="1713212" y="386810"/>
                  </a:lnTo>
                  <a:close/>
                  <a:moveTo>
                    <a:pt x="2524534" y="876110"/>
                  </a:moveTo>
                  <a:lnTo>
                    <a:pt x="2577736" y="904685"/>
                  </a:lnTo>
                  <a:lnTo>
                    <a:pt x="2605192" y="894017"/>
                  </a:lnTo>
                  <a:lnTo>
                    <a:pt x="2623432" y="919925"/>
                  </a:lnTo>
                  <a:lnTo>
                    <a:pt x="2672169" y="930688"/>
                  </a:lnTo>
                  <a:lnTo>
                    <a:pt x="2693449" y="941356"/>
                  </a:lnTo>
                  <a:lnTo>
                    <a:pt x="2752826" y="809593"/>
                  </a:lnTo>
                  <a:cubicBezTo>
                    <a:pt x="2662503" y="608118"/>
                    <a:pt x="2543606" y="384419"/>
                    <a:pt x="2300883" y="208344"/>
                  </a:cubicBezTo>
                  <a:lnTo>
                    <a:pt x="2251877" y="211265"/>
                  </a:lnTo>
                  <a:lnTo>
                    <a:pt x="2241237" y="232696"/>
                  </a:lnTo>
                  <a:lnTo>
                    <a:pt x="2218531" y="224219"/>
                  </a:lnTo>
                  <a:lnTo>
                    <a:pt x="2207796" y="205169"/>
                  </a:lnTo>
                  <a:lnTo>
                    <a:pt x="2186420" y="205169"/>
                  </a:lnTo>
                  <a:lnTo>
                    <a:pt x="2195920" y="214694"/>
                  </a:lnTo>
                  <a:lnTo>
                    <a:pt x="2203616" y="230029"/>
                  </a:lnTo>
                  <a:lnTo>
                    <a:pt x="2170080" y="230029"/>
                  </a:lnTo>
                  <a:lnTo>
                    <a:pt x="2170080" y="248983"/>
                  </a:lnTo>
                  <a:lnTo>
                    <a:pt x="2146139" y="245459"/>
                  </a:lnTo>
                  <a:lnTo>
                    <a:pt x="2131604" y="243269"/>
                  </a:lnTo>
                  <a:lnTo>
                    <a:pt x="2123433" y="247364"/>
                  </a:lnTo>
                  <a:lnTo>
                    <a:pt x="2131034" y="252031"/>
                  </a:lnTo>
                  <a:lnTo>
                    <a:pt x="2141579" y="254413"/>
                  </a:lnTo>
                  <a:lnTo>
                    <a:pt x="2132079" y="257937"/>
                  </a:lnTo>
                  <a:lnTo>
                    <a:pt x="2119348" y="252794"/>
                  </a:lnTo>
                  <a:lnTo>
                    <a:pt x="2103483" y="247459"/>
                  </a:lnTo>
                  <a:lnTo>
                    <a:pt x="2098733" y="236887"/>
                  </a:lnTo>
                  <a:lnTo>
                    <a:pt x="2087048" y="227362"/>
                  </a:lnTo>
                  <a:lnTo>
                    <a:pt x="2073557" y="225552"/>
                  </a:lnTo>
                  <a:lnTo>
                    <a:pt x="2064057" y="214408"/>
                  </a:lnTo>
                  <a:lnTo>
                    <a:pt x="2084768" y="216218"/>
                  </a:lnTo>
                  <a:lnTo>
                    <a:pt x="2103008" y="224409"/>
                  </a:lnTo>
                  <a:lnTo>
                    <a:pt x="2118208" y="226219"/>
                  </a:lnTo>
                  <a:cubicBezTo>
                    <a:pt x="2118208" y="226219"/>
                    <a:pt x="2127709" y="223837"/>
                    <a:pt x="2128754" y="225552"/>
                  </a:cubicBezTo>
                  <a:cubicBezTo>
                    <a:pt x="2136021" y="227877"/>
                    <a:pt x="2143498" y="229473"/>
                    <a:pt x="2151079" y="230315"/>
                  </a:cubicBezTo>
                  <a:lnTo>
                    <a:pt x="2163430" y="220790"/>
                  </a:lnTo>
                  <a:lnTo>
                    <a:pt x="2142529" y="205169"/>
                  </a:lnTo>
                  <a:lnTo>
                    <a:pt x="2105478" y="194215"/>
                  </a:lnTo>
                  <a:lnTo>
                    <a:pt x="2040306" y="185833"/>
                  </a:lnTo>
                  <a:cubicBezTo>
                    <a:pt x="2031376" y="183581"/>
                    <a:pt x="2022560" y="180879"/>
                    <a:pt x="2013895" y="177737"/>
                  </a:cubicBezTo>
                  <a:lnTo>
                    <a:pt x="1992235" y="172403"/>
                  </a:lnTo>
                  <a:lnTo>
                    <a:pt x="1944734" y="172403"/>
                  </a:lnTo>
                  <a:lnTo>
                    <a:pt x="1872531" y="185833"/>
                  </a:lnTo>
                  <a:lnTo>
                    <a:pt x="1832631" y="211265"/>
                  </a:lnTo>
                  <a:lnTo>
                    <a:pt x="1785129" y="254222"/>
                  </a:lnTo>
                  <a:lnTo>
                    <a:pt x="1741713" y="260699"/>
                  </a:lnTo>
                  <a:cubicBezTo>
                    <a:pt x="1734977" y="266327"/>
                    <a:pt x="1728631" y="272405"/>
                    <a:pt x="1722712" y="278892"/>
                  </a:cubicBezTo>
                  <a:lnTo>
                    <a:pt x="1732213" y="299561"/>
                  </a:lnTo>
                  <a:lnTo>
                    <a:pt x="1729838" y="309086"/>
                  </a:lnTo>
                  <a:lnTo>
                    <a:pt x="1736298" y="314325"/>
                  </a:lnTo>
                  <a:lnTo>
                    <a:pt x="1741048" y="323850"/>
                  </a:lnTo>
                  <a:lnTo>
                    <a:pt x="1747508" y="333375"/>
                  </a:lnTo>
                  <a:lnTo>
                    <a:pt x="1771544" y="329851"/>
                  </a:lnTo>
                  <a:lnTo>
                    <a:pt x="1797385" y="315182"/>
                  </a:lnTo>
                  <a:lnTo>
                    <a:pt x="1817335" y="325755"/>
                  </a:lnTo>
                  <a:lnTo>
                    <a:pt x="1832631" y="352235"/>
                  </a:lnTo>
                  <a:lnTo>
                    <a:pt x="1835481" y="368141"/>
                  </a:lnTo>
                  <a:lnTo>
                    <a:pt x="1853721" y="371666"/>
                  </a:lnTo>
                  <a:lnTo>
                    <a:pt x="1866071" y="361093"/>
                  </a:lnTo>
                  <a:lnTo>
                    <a:pt x="1878992" y="358140"/>
                  </a:lnTo>
                  <a:lnTo>
                    <a:pt x="1886022" y="336899"/>
                  </a:lnTo>
                  <a:lnTo>
                    <a:pt x="1887162" y="320421"/>
                  </a:lnTo>
                  <a:lnTo>
                    <a:pt x="1904833" y="315182"/>
                  </a:lnTo>
                  <a:lnTo>
                    <a:pt x="1904833" y="304324"/>
                  </a:lnTo>
                  <a:lnTo>
                    <a:pt x="1898372" y="299656"/>
                  </a:lnTo>
                  <a:lnTo>
                    <a:pt x="1890107" y="294323"/>
                  </a:lnTo>
                  <a:lnTo>
                    <a:pt x="1887162" y="275273"/>
                  </a:lnTo>
                  <a:lnTo>
                    <a:pt x="1914048" y="258223"/>
                  </a:lnTo>
                  <a:cubicBezTo>
                    <a:pt x="1914048" y="258223"/>
                    <a:pt x="1928298" y="245269"/>
                    <a:pt x="1928298" y="242983"/>
                  </a:cubicBezTo>
                  <a:cubicBezTo>
                    <a:pt x="1928298" y="240697"/>
                    <a:pt x="1935328" y="232886"/>
                    <a:pt x="1935328" y="232886"/>
                  </a:cubicBezTo>
                  <a:cubicBezTo>
                    <a:pt x="1935328" y="232886"/>
                    <a:pt x="1946539" y="233553"/>
                    <a:pt x="1950054" y="234125"/>
                  </a:cubicBezTo>
                  <a:cubicBezTo>
                    <a:pt x="1953569" y="234696"/>
                    <a:pt x="1972284" y="241173"/>
                    <a:pt x="1972284" y="241173"/>
                  </a:cubicBezTo>
                  <a:lnTo>
                    <a:pt x="1979409" y="246507"/>
                  </a:lnTo>
                  <a:lnTo>
                    <a:pt x="1957654" y="257080"/>
                  </a:lnTo>
                  <a:lnTo>
                    <a:pt x="1944829" y="270034"/>
                  </a:lnTo>
                  <a:lnTo>
                    <a:pt x="1935328" y="276511"/>
                  </a:lnTo>
                  <a:lnTo>
                    <a:pt x="1944164" y="297085"/>
                  </a:lnTo>
                  <a:lnTo>
                    <a:pt x="1967059" y="308896"/>
                  </a:lnTo>
                  <a:lnTo>
                    <a:pt x="1987580" y="304705"/>
                  </a:lnTo>
                  <a:lnTo>
                    <a:pt x="2020166" y="303086"/>
                  </a:lnTo>
                  <a:cubicBezTo>
                    <a:pt x="2020166" y="303086"/>
                    <a:pt x="2057502" y="310610"/>
                    <a:pt x="2059212" y="311849"/>
                  </a:cubicBezTo>
                  <a:cubicBezTo>
                    <a:pt x="2060922" y="313087"/>
                    <a:pt x="2048476" y="317087"/>
                    <a:pt x="2048476" y="317087"/>
                  </a:cubicBezTo>
                  <a:lnTo>
                    <a:pt x="2033941" y="321183"/>
                  </a:lnTo>
                  <a:lnTo>
                    <a:pt x="2025771" y="326517"/>
                  </a:lnTo>
                  <a:lnTo>
                    <a:pt x="2011900" y="319469"/>
                  </a:lnTo>
                  <a:cubicBezTo>
                    <a:pt x="2006305" y="315543"/>
                    <a:pt x="1999721" y="313296"/>
                    <a:pt x="1992900" y="312992"/>
                  </a:cubicBezTo>
                  <a:cubicBezTo>
                    <a:pt x="1987152" y="314112"/>
                    <a:pt x="1981728" y="316521"/>
                    <a:pt x="1977034" y="320040"/>
                  </a:cubicBezTo>
                  <a:lnTo>
                    <a:pt x="1985870" y="333566"/>
                  </a:lnTo>
                  <a:lnTo>
                    <a:pt x="1998125" y="341852"/>
                  </a:lnTo>
                  <a:cubicBezTo>
                    <a:pt x="1998125" y="341852"/>
                    <a:pt x="1992900" y="357092"/>
                    <a:pt x="1989385" y="356521"/>
                  </a:cubicBezTo>
                  <a:cubicBezTo>
                    <a:pt x="1985870" y="355949"/>
                    <a:pt x="1979885" y="345377"/>
                    <a:pt x="1979885" y="345377"/>
                  </a:cubicBezTo>
                  <a:lnTo>
                    <a:pt x="1966299" y="340043"/>
                  </a:lnTo>
                  <a:lnTo>
                    <a:pt x="1957559" y="345377"/>
                  </a:lnTo>
                  <a:lnTo>
                    <a:pt x="1958699" y="358331"/>
                  </a:lnTo>
                  <a:lnTo>
                    <a:pt x="1954899" y="376619"/>
                  </a:lnTo>
                  <a:lnTo>
                    <a:pt x="1940268" y="386144"/>
                  </a:lnTo>
                  <a:lnTo>
                    <a:pt x="1929628" y="394430"/>
                  </a:lnTo>
                  <a:lnTo>
                    <a:pt x="1915568" y="386144"/>
                  </a:lnTo>
                  <a:lnTo>
                    <a:pt x="1897422" y="391478"/>
                  </a:lnTo>
                  <a:lnTo>
                    <a:pt x="1865691" y="389668"/>
                  </a:lnTo>
                  <a:lnTo>
                    <a:pt x="1858661" y="396145"/>
                  </a:lnTo>
                  <a:lnTo>
                    <a:pt x="1847451" y="391478"/>
                  </a:lnTo>
                  <a:cubicBezTo>
                    <a:pt x="1847451" y="391478"/>
                    <a:pt x="1819900" y="392621"/>
                    <a:pt x="1818095" y="393192"/>
                  </a:cubicBezTo>
                  <a:cubicBezTo>
                    <a:pt x="1811797" y="391068"/>
                    <a:pt x="1805716" y="388324"/>
                    <a:pt x="1799950" y="385001"/>
                  </a:cubicBezTo>
                  <a:lnTo>
                    <a:pt x="1792920" y="369094"/>
                  </a:lnTo>
                  <a:lnTo>
                    <a:pt x="1801660" y="358521"/>
                  </a:lnTo>
                  <a:lnTo>
                    <a:pt x="1797575" y="353759"/>
                  </a:lnTo>
                  <a:lnTo>
                    <a:pt x="1794060" y="344996"/>
                  </a:lnTo>
                  <a:lnTo>
                    <a:pt x="1799950" y="337852"/>
                  </a:lnTo>
                  <a:lnTo>
                    <a:pt x="1791114" y="335566"/>
                  </a:lnTo>
                  <a:lnTo>
                    <a:pt x="1776484" y="350234"/>
                  </a:lnTo>
                  <a:cubicBezTo>
                    <a:pt x="1776262" y="354965"/>
                    <a:pt x="1776041" y="359696"/>
                    <a:pt x="1775819" y="364427"/>
                  </a:cubicBezTo>
                  <a:cubicBezTo>
                    <a:pt x="1775819" y="364427"/>
                    <a:pt x="1783514" y="377952"/>
                    <a:pt x="1784084" y="379667"/>
                  </a:cubicBezTo>
                  <a:cubicBezTo>
                    <a:pt x="1784521" y="383779"/>
                    <a:pt x="1784711" y="387914"/>
                    <a:pt x="1784654" y="392049"/>
                  </a:cubicBezTo>
                  <a:lnTo>
                    <a:pt x="1770024" y="397955"/>
                  </a:lnTo>
                  <a:lnTo>
                    <a:pt x="1754158" y="402622"/>
                  </a:lnTo>
                  <a:lnTo>
                    <a:pt x="1757103" y="408527"/>
                  </a:lnTo>
                  <a:lnTo>
                    <a:pt x="1773539" y="411480"/>
                  </a:lnTo>
                  <a:lnTo>
                    <a:pt x="1768219" y="421005"/>
                  </a:lnTo>
                  <a:lnTo>
                    <a:pt x="1758719" y="421577"/>
                  </a:lnTo>
                  <a:lnTo>
                    <a:pt x="1754063" y="433388"/>
                  </a:lnTo>
                  <a:lnTo>
                    <a:pt x="1751118" y="439865"/>
                  </a:lnTo>
                  <a:lnTo>
                    <a:pt x="1738198" y="436340"/>
                  </a:lnTo>
                  <a:lnTo>
                    <a:pt x="1738768" y="428054"/>
                  </a:lnTo>
                  <a:lnTo>
                    <a:pt x="1739338" y="417481"/>
                  </a:lnTo>
                  <a:lnTo>
                    <a:pt x="1734113" y="412147"/>
                  </a:lnTo>
                  <a:lnTo>
                    <a:pt x="1726418" y="420434"/>
                  </a:lnTo>
                  <a:lnTo>
                    <a:pt x="1718247" y="431006"/>
                  </a:lnTo>
                  <a:lnTo>
                    <a:pt x="1699247" y="434531"/>
                  </a:lnTo>
                  <a:lnTo>
                    <a:pt x="1690412" y="441579"/>
                  </a:lnTo>
                  <a:lnTo>
                    <a:pt x="1684522" y="454533"/>
                  </a:lnTo>
                  <a:lnTo>
                    <a:pt x="1670461" y="461010"/>
                  </a:lnTo>
                  <a:lnTo>
                    <a:pt x="1659346" y="468059"/>
                  </a:lnTo>
                  <a:lnTo>
                    <a:pt x="1642245" y="459296"/>
                  </a:lnTo>
                  <a:lnTo>
                    <a:pt x="1639965" y="463391"/>
                  </a:lnTo>
                  <a:lnTo>
                    <a:pt x="1643480" y="472154"/>
                  </a:lnTo>
                  <a:lnTo>
                    <a:pt x="1639395" y="476917"/>
                  </a:lnTo>
                  <a:lnTo>
                    <a:pt x="1617070" y="475107"/>
                  </a:lnTo>
                  <a:lnTo>
                    <a:pt x="1604719" y="473393"/>
                  </a:lnTo>
                  <a:lnTo>
                    <a:pt x="1602914" y="489871"/>
                  </a:lnTo>
                  <a:lnTo>
                    <a:pt x="1624670" y="493395"/>
                  </a:lnTo>
                  <a:lnTo>
                    <a:pt x="1635215" y="502920"/>
                  </a:lnTo>
                  <a:cubicBezTo>
                    <a:pt x="1635215" y="502920"/>
                    <a:pt x="1643480" y="512921"/>
                    <a:pt x="1645190" y="512921"/>
                  </a:cubicBezTo>
                  <a:cubicBezTo>
                    <a:pt x="1646900" y="512921"/>
                    <a:pt x="1658776" y="515874"/>
                    <a:pt x="1658776" y="515874"/>
                  </a:cubicBezTo>
                  <a:lnTo>
                    <a:pt x="1654026" y="541782"/>
                  </a:lnTo>
                  <a:lnTo>
                    <a:pt x="1643480" y="565880"/>
                  </a:lnTo>
                  <a:lnTo>
                    <a:pt x="1599399" y="565309"/>
                  </a:lnTo>
                  <a:lnTo>
                    <a:pt x="1551328" y="564166"/>
                  </a:lnTo>
                  <a:lnTo>
                    <a:pt x="1536032" y="569976"/>
                  </a:lnTo>
                  <a:lnTo>
                    <a:pt x="1531282" y="583502"/>
                  </a:lnTo>
                  <a:lnTo>
                    <a:pt x="1535462" y="597694"/>
                  </a:lnTo>
                  <a:lnTo>
                    <a:pt x="1526912" y="624269"/>
                  </a:lnTo>
                  <a:lnTo>
                    <a:pt x="1523397" y="638461"/>
                  </a:lnTo>
                  <a:cubicBezTo>
                    <a:pt x="1523416" y="643299"/>
                    <a:pt x="1523958" y="648122"/>
                    <a:pt x="1525012" y="652844"/>
                  </a:cubicBezTo>
                  <a:cubicBezTo>
                    <a:pt x="1526247" y="654558"/>
                    <a:pt x="1533277" y="666941"/>
                    <a:pt x="1533277" y="666941"/>
                  </a:cubicBezTo>
                  <a:lnTo>
                    <a:pt x="1527957" y="686943"/>
                  </a:lnTo>
                  <a:lnTo>
                    <a:pt x="1543823" y="691706"/>
                  </a:lnTo>
                  <a:lnTo>
                    <a:pt x="1570233" y="693420"/>
                  </a:lnTo>
                  <a:lnTo>
                    <a:pt x="1584294" y="701135"/>
                  </a:lnTo>
                  <a:lnTo>
                    <a:pt x="1594934" y="702850"/>
                  </a:lnTo>
                  <a:lnTo>
                    <a:pt x="1612510" y="695230"/>
                  </a:lnTo>
                  <a:lnTo>
                    <a:pt x="1638920" y="691706"/>
                  </a:lnTo>
                  <a:lnTo>
                    <a:pt x="1663621" y="671036"/>
                  </a:lnTo>
                  <a:lnTo>
                    <a:pt x="1659536" y="645795"/>
                  </a:lnTo>
                  <a:lnTo>
                    <a:pt x="1674736" y="626745"/>
                  </a:lnTo>
                  <a:lnTo>
                    <a:pt x="1707037" y="606171"/>
                  </a:lnTo>
                  <a:lnTo>
                    <a:pt x="1721098" y="601409"/>
                  </a:lnTo>
                  <a:lnTo>
                    <a:pt x="1719387" y="580263"/>
                  </a:lnTo>
                  <a:lnTo>
                    <a:pt x="1738388" y="569024"/>
                  </a:lnTo>
                  <a:lnTo>
                    <a:pt x="1757388" y="575501"/>
                  </a:lnTo>
                  <a:lnTo>
                    <a:pt x="1770309" y="568452"/>
                  </a:lnTo>
                  <a:lnTo>
                    <a:pt x="1810020" y="556260"/>
                  </a:lnTo>
                  <a:lnTo>
                    <a:pt x="1849351" y="592836"/>
                  </a:lnTo>
                  <a:lnTo>
                    <a:pt x="1903313" y="629888"/>
                  </a:lnTo>
                  <a:cubicBezTo>
                    <a:pt x="1903313" y="629888"/>
                    <a:pt x="1914523" y="652272"/>
                    <a:pt x="1915093" y="653987"/>
                  </a:cubicBezTo>
                  <a:cubicBezTo>
                    <a:pt x="1912946" y="659405"/>
                    <a:pt x="1910172" y="664553"/>
                    <a:pt x="1906828" y="669322"/>
                  </a:cubicBezTo>
                  <a:lnTo>
                    <a:pt x="1876522" y="669322"/>
                  </a:lnTo>
                  <a:lnTo>
                    <a:pt x="1865121" y="671894"/>
                  </a:lnTo>
                  <a:cubicBezTo>
                    <a:pt x="1865121" y="671894"/>
                    <a:pt x="1868637" y="680657"/>
                    <a:pt x="1870917" y="680657"/>
                  </a:cubicBezTo>
                  <a:cubicBezTo>
                    <a:pt x="1873197" y="680657"/>
                    <a:pt x="1897422" y="691896"/>
                    <a:pt x="1897422" y="691896"/>
                  </a:cubicBezTo>
                  <a:lnTo>
                    <a:pt x="1905022" y="697802"/>
                  </a:lnTo>
                  <a:lnTo>
                    <a:pt x="1909108" y="696563"/>
                  </a:lnTo>
                  <a:lnTo>
                    <a:pt x="1908538" y="685419"/>
                  </a:lnTo>
                  <a:lnTo>
                    <a:pt x="1910913" y="674846"/>
                  </a:lnTo>
                  <a:lnTo>
                    <a:pt x="1919083" y="675989"/>
                  </a:lnTo>
                  <a:cubicBezTo>
                    <a:pt x="1922417" y="672357"/>
                    <a:pt x="1925372" y="668401"/>
                    <a:pt x="1927918" y="664178"/>
                  </a:cubicBezTo>
                  <a:cubicBezTo>
                    <a:pt x="1930379" y="658963"/>
                    <a:pt x="1933105" y="653877"/>
                    <a:pt x="1936088" y="648938"/>
                  </a:cubicBezTo>
                  <a:lnTo>
                    <a:pt x="1929628" y="636556"/>
                  </a:lnTo>
                  <a:lnTo>
                    <a:pt x="1933238" y="628269"/>
                  </a:lnTo>
                  <a:lnTo>
                    <a:pt x="1942739" y="629507"/>
                  </a:lnTo>
                  <a:lnTo>
                    <a:pt x="1943879" y="641794"/>
                  </a:lnTo>
                  <a:lnTo>
                    <a:pt x="1947394" y="641794"/>
                  </a:lnTo>
                  <a:lnTo>
                    <a:pt x="1946254" y="626555"/>
                  </a:lnTo>
                  <a:lnTo>
                    <a:pt x="1936753" y="620649"/>
                  </a:lnTo>
                  <a:lnTo>
                    <a:pt x="1924023" y="612172"/>
                  </a:lnTo>
                  <a:lnTo>
                    <a:pt x="1915188" y="599313"/>
                  </a:lnTo>
                  <a:lnTo>
                    <a:pt x="1899892" y="595122"/>
                  </a:lnTo>
                  <a:lnTo>
                    <a:pt x="1882317" y="582740"/>
                  </a:lnTo>
                  <a:lnTo>
                    <a:pt x="1878232" y="568643"/>
                  </a:lnTo>
                  <a:lnTo>
                    <a:pt x="1861796" y="560451"/>
                  </a:lnTo>
                  <a:lnTo>
                    <a:pt x="1857521" y="547497"/>
                  </a:lnTo>
                  <a:lnTo>
                    <a:pt x="1862271" y="533971"/>
                  </a:lnTo>
                  <a:lnTo>
                    <a:pt x="1872816" y="532162"/>
                  </a:lnTo>
                  <a:cubicBezTo>
                    <a:pt x="1873006" y="536480"/>
                    <a:pt x="1873197" y="540798"/>
                    <a:pt x="1873387" y="545116"/>
                  </a:cubicBezTo>
                  <a:lnTo>
                    <a:pt x="1883932" y="548640"/>
                  </a:lnTo>
                  <a:lnTo>
                    <a:pt x="1891057" y="544544"/>
                  </a:lnTo>
                  <a:lnTo>
                    <a:pt x="1901603" y="563594"/>
                  </a:lnTo>
                  <a:lnTo>
                    <a:pt x="1923263" y="575882"/>
                  </a:lnTo>
                  <a:lnTo>
                    <a:pt x="1940363" y="585407"/>
                  </a:lnTo>
                  <a:lnTo>
                    <a:pt x="1950909" y="586645"/>
                  </a:lnTo>
                  <a:lnTo>
                    <a:pt x="1968484" y="605695"/>
                  </a:lnTo>
                  <a:lnTo>
                    <a:pt x="1972664" y="630365"/>
                  </a:lnTo>
                  <a:lnTo>
                    <a:pt x="2005535" y="664559"/>
                  </a:lnTo>
                  <a:lnTo>
                    <a:pt x="2010190" y="688658"/>
                  </a:lnTo>
                  <a:lnTo>
                    <a:pt x="2033656" y="705136"/>
                  </a:lnTo>
                  <a:lnTo>
                    <a:pt x="2040116" y="699802"/>
                  </a:lnTo>
                  <a:lnTo>
                    <a:pt x="2036601" y="684562"/>
                  </a:lnTo>
                  <a:lnTo>
                    <a:pt x="2049521" y="677513"/>
                  </a:lnTo>
                  <a:lnTo>
                    <a:pt x="2045436" y="666845"/>
                  </a:lnTo>
                  <a:lnTo>
                    <a:pt x="2032421" y="662369"/>
                  </a:lnTo>
                  <a:lnTo>
                    <a:pt x="2027101" y="651796"/>
                  </a:lnTo>
                  <a:lnTo>
                    <a:pt x="2029476" y="634651"/>
                  </a:lnTo>
                  <a:lnTo>
                    <a:pt x="2021876" y="625888"/>
                  </a:lnTo>
                  <a:lnTo>
                    <a:pt x="2028906" y="627031"/>
                  </a:lnTo>
                  <a:lnTo>
                    <a:pt x="2034131" y="633508"/>
                  </a:lnTo>
                  <a:lnTo>
                    <a:pt x="2042396" y="622364"/>
                  </a:lnTo>
                  <a:lnTo>
                    <a:pt x="2056457" y="622935"/>
                  </a:lnTo>
                  <a:lnTo>
                    <a:pt x="2070612" y="628841"/>
                  </a:lnTo>
                  <a:lnTo>
                    <a:pt x="2081157" y="643319"/>
                  </a:lnTo>
                  <a:lnTo>
                    <a:pt x="2091703" y="659797"/>
                  </a:lnTo>
                  <a:cubicBezTo>
                    <a:pt x="2091703" y="659797"/>
                    <a:pt x="2084673" y="663893"/>
                    <a:pt x="2084102" y="665702"/>
                  </a:cubicBezTo>
                  <a:cubicBezTo>
                    <a:pt x="2085499" y="670258"/>
                    <a:pt x="2087475" y="674613"/>
                    <a:pt x="2089993" y="678656"/>
                  </a:cubicBezTo>
                  <a:lnTo>
                    <a:pt x="2103483" y="690944"/>
                  </a:lnTo>
                  <a:lnTo>
                    <a:pt x="2114028" y="705803"/>
                  </a:lnTo>
                  <a:lnTo>
                    <a:pt x="2135119" y="705231"/>
                  </a:lnTo>
                  <a:lnTo>
                    <a:pt x="2137494" y="714756"/>
                  </a:lnTo>
                  <a:lnTo>
                    <a:pt x="2152789" y="716471"/>
                  </a:lnTo>
                  <a:lnTo>
                    <a:pt x="2167420" y="712946"/>
                  </a:lnTo>
                  <a:lnTo>
                    <a:pt x="2171600" y="703421"/>
                  </a:lnTo>
                  <a:lnTo>
                    <a:pt x="2178060" y="712280"/>
                  </a:lnTo>
                  <a:lnTo>
                    <a:pt x="2195065" y="718185"/>
                  </a:lnTo>
                  <a:lnTo>
                    <a:pt x="2209696" y="717042"/>
                  </a:lnTo>
                  <a:lnTo>
                    <a:pt x="2222046" y="703421"/>
                  </a:lnTo>
                  <a:lnTo>
                    <a:pt x="2233162" y="708184"/>
                  </a:lnTo>
                  <a:lnTo>
                    <a:pt x="2241427" y="713423"/>
                  </a:lnTo>
                  <a:lnTo>
                    <a:pt x="2238482" y="725234"/>
                  </a:lnTo>
                  <a:lnTo>
                    <a:pt x="2245797" y="749427"/>
                  </a:lnTo>
                  <a:lnTo>
                    <a:pt x="2235157" y="773906"/>
                  </a:lnTo>
                  <a:lnTo>
                    <a:pt x="2235157" y="805910"/>
                  </a:lnTo>
                  <a:lnTo>
                    <a:pt x="2171030" y="805910"/>
                  </a:lnTo>
                  <a:lnTo>
                    <a:pt x="2146709" y="815435"/>
                  </a:lnTo>
                  <a:lnTo>
                    <a:pt x="2107283" y="795719"/>
                  </a:lnTo>
                  <a:lnTo>
                    <a:pt x="2081442" y="798767"/>
                  </a:lnTo>
                  <a:lnTo>
                    <a:pt x="2037266" y="782765"/>
                  </a:lnTo>
                  <a:lnTo>
                    <a:pt x="2002305" y="782765"/>
                  </a:lnTo>
                  <a:lnTo>
                    <a:pt x="1991665" y="792290"/>
                  </a:lnTo>
                  <a:lnTo>
                    <a:pt x="1997745" y="809054"/>
                  </a:lnTo>
                  <a:lnTo>
                    <a:pt x="1984065" y="822769"/>
                  </a:lnTo>
                  <a:lnTo>
                    <a:pt x="1949009" y="801434"/>
                  </a:lnTo>
                  <a:lnTo>
                    <a:pt x="1921648" y="804482"/>
                  </a:lnTo>
                  <a:lnTo>
                    <a:pt x="1911008" y="786194"/>
                  </a:lnTo>
                  <a:lnTo>
                    <a:pt x="1869871" y="774002"/>
                  </a:lnTo>
                  <a:lnTo>
                    <a:pt x="1841371" y="760190"/>
                  </a:lnTo>
                  <a:lnTo>
                    <a:pt x="1819520" y="749427"/>
                  </a:lnTo>
                  <a:lnTo>
                    <a:pt x="1845361" y="718947"/>
                  </a:lnTo>
                  <a:lnTo>
                    <a:pt x="1837761" y="693039"/>
                  </a:lnTo>
                  <a:lnTo>
                    <a:pt x="1819520" y="682276"/>
                  </a:lnTo>
                  <a:lnTo>
                    <a:pt x="1711407" y="694563"/>
                  </a:lnTo>
                  <a:lnTo>
                    <a:pt x="1668846" y="711327"/>
                  </a:lnTo>
                  <a:lnTo>
                    <a:pt x="1641390" y="712851"/>
                  </a:lnTo>
                  <a:lnTo>
                    <a:pt x="1612890" y="723519"/>
                  </a:lnTo>
                  <a:lnTo>
                    <a:pt x="1577929" y="715899"/>
                  </a:lnTo>
                  <a:lnTo>
                    <a:pt x="1555033" y="743331"/>
                  </a:lnTo>
                  <a:lnTo>
                    <a:pt x="1527672" y="761619"/>
                  </a:lnTo>
                  <a:lnTo>
                    <a:pt x="1502971" y="813530"/>
                  </a:lnTo>
                  <a:lnTo>
                    <a:pt x="1509432" y="836390"/>
                  </a:lnTo>
                  <a:lnTo>
                    <a:pt x="1477511" y="866966"/>
                  </a:lnTo>
                  <a:lnTo>
                    <a:pt x="1445590" y="879158"/>
                  </a:lnTo>
                  <a:lnTo>
                    <a:pt x="1430389" y="907733"/>
                  </a:lnTo>
                  <a:cubicBezTo>
                    <a:pt x="1430389" y="907733"/>
                    <a:pt x="1396854" y="982504"/>
                    <a:pt x="1393814" y="988600"/>
                  </a:cubicBezTo>
                  <a:cubicBezTo>
                    <a:pt x="1390773" y="994696"/>
                    <a:pt x="1393814" y="1032891"/>
                    <a:pt x="1393814" y="1032891"/>
                  </a:cubicBezTo>
                  <a:lnTo>
                    <a:pt x="1407494" y="1077087"/>
                  </a:lnTo>
                  <a:lnTo>
                    <a:pt x="1375573" y="1151858"/>
                  </a:lnTo>
                  <a:lnTo>
                    <a:pt x="1387733" y="1188530"/>
                  </a:lnTo>
                  <a:lnTo>
                    <a:pt x="1404454" y="1222058"/>
                  </a:lnTo>
                  <a:lnTo>
                    <a:pt x="1448630" y="1284637"/>
                  </a:lnTo>
                  <a:cubicBezTo>
                    <a:pt x="1448187" y="1295114"/>
                    <a:pt x="1447743" y="1305592"/>
                    <a:pt x="1447300" y="1316069"/>
                  </a:cubicBezTo>
                  <a:lnTo>
                    <a:pt x="1538312" y="1385507"/>
                  </a:lnTo>
                  <a:lnTo>
                    <a:pt x="1599304" y="1360932"/>
                  </a:lnTo>
                  <a:lnTo>
                    <a:pt x="1658016" y="1379601"/>
                  </a:lnTo>
                  <a:lnTo>
                    <a:pt x="1730978" y="1339977"/>
                  </a:lnTo>
                  <a:cubicBezTo>
                    <a:pt x="1730978" y="1339977"/>
                    <a:pt x="1755393" y="1339977"/>
                    <a:pt x="1762994" y="1353693"/>
                  </a:cubicBezTo>
                  <a:cubicBezTo>
                    <a:pt x="1770594" y="1367409"/>
                    <a:pt x="1775154" y="1379601"/>
                    <a:pt x="1802515" y="1379601"/>
                  </a:cubicBezTo>
                  <a:cubicBezTo>
                    <a:pt x="1829875" y="1379601"/>
                    <a:pt x="1843651" y="1410176"/>
                    <a:pt x="1843651" y="1410176"/>
                  </a:cubicBezTo>
                  <a:lnTo>
                    <a:pt x="1831491" y="1445228"/>
                  </a:lnTo>
                  <a:lnTo>
                    <a:pt x="1837571" y="1463516"/>
                  </a:lnTo>
                  <a:lnTo>
                    <a:pt x="1825410" y="1492091"/>
                  </a:lnTo>
                  <a:lnTo>
                    <a:pt x="1853911" y="1551527"/>
                  </a:lnTo>
                  <a:lnTo>
                    <a:pt x="1875192" y="1597343"/>
                  </a:lnTo>
                  <a:lnTo>
                    <a:pt x="1895047" y="1641634"/>
                  </a:lnTo>
                  <a:lnTo>
                    <a:pt x="1899607" y="1698022"/>
                  </a:lnTo>
                  <a:lnTo>
                    <a:pt x="1895047" y="1730121"/>
                  </a:lnTo>
                  <a:lnTo>
                    <a:pt x="1859991" y="1791176"/>
                  </a:lnTo>
                  <a:lnTo>
                    <a:pt x="1870632" y="1885760"/>
                  </a:lnTo>
                  <a:lnTo>
                    <a:pt x="1882792" y="1907095"/>
                  </a:lnTo>
                  <a:lnTo>
                    <a:pt x="1878232" y="1922336"/>
                  </a:lnTo>
                  <a:lnTo>
                    <a:pt x="1899607" y="1945291"/>
                  </a:lnTo>
                  <a:lnTo>
                    <a:pt x="1913288" y="1998631"/>
                  </a:lnTo>
                  <a:lnTo>
                    <a:pt x="1901127" y="2049018"/>
                  </a:lnTo>
                  <a:lnTo>
                    <a:pt x="1919368" y="2087118"/>
                  </a:lnTo>
                  <a:cubicBezTo>
                    <a:pt x="1919368" y="2087118"/>
                    <a:pt x="1936088" y="2128361"/>
                    <a:pt x="1937608" y="2132933"/>
                  </a:cubicBezTo>
                  <a:cubicBezTo>
                    <a:pt x="1939128" y="2137505"/>
                    <a:pt x="1949769" y="2152745"/>
                    <a:pt x="1948249" y="2160365"/>
                  </a:cubicBezTo>
                  <a:cubicBezTo>
                    <a:pt x="1946729" y="2167985"/>
                    <a:pt x="1942169" y="2187893"/>
                    <a:pt x="1942169" y="2187893"/>
                  </a:cubicBezTo>
                  <a:lnTo>
                    <a:pt x="1948249" y="2218373"/>
                  </a:lnTo>
                  <a:lnTo>
                    <a:pt x="2025866" y="2218373"/>
                  </a:lnTo>
                  <a:lnTo>
                    <a:pt x="2062442" y="2206181"/>
                  </a:lnTo>
                  <a:lnTo>
                    <a:pt x="2152219" y="2114645"/>
                  </a:lnTo>
                  <a:cubicBezTo>
                    <a:pt x="2160428" y="2104920"/>
                    <a:pt x="2168037" y="2094709"/>
                    <a:pt x="2175020" y="2084070"/>
                  </a:cubicBezTo>
                  <a:cubicBezTo>
                    <a:pt x="2176540" y="2079498"/>
                    <a:pt x="2188700" y="2023110"/>
                    <a:pt x="2188700" y="2023110"/>
                  </a:cubicBezTo>
                  <a:lnTo>
                    <a:pt x="2252637" y="1997107"/>
                  </a:lnTo>
                  <a:lnTo>
                    <a:pt x="2252637" y="1947291"/>
                  </a:lnTo>
                  <a:lnTo>
                    <a:pt x="2238957" y="1907572"/>
                  </a:lnTo>
                  <a:lnTo>
                    <a:pt x="2272398" y="1875568"/>
                  </a:lnTo>
                  <a:lnTo>
                    <a:pt x="2362270" y="1823657"/>
                  </a:lnTo>
                  <a:lnTo>
                    <a:pt x="2369870" y="1783937"/>
                  </a:lnTo>
                  <a:lnTo>
                    <a:pt x="2369870" y="1715357"/>
                  </a:lnTo>
                  <a:lnTo>
                    <a:pt x="2353055" y="1663446"/>
                  </a:lnTo>
                  <a:lnTo>
                    <a:pt x="2357615" y="1631442"/>
                  </a:lnTo>
                  <a:lnTo>
                    <a:pt x="2342035" y="1617631"/>
                  </a:lnTo>
                  <a:lnTo>
                    <a:pt x="2371010" y="1574959"/>
                  </a:lnTo>
                  <a:lnTo>
                    <a:pt x="2381651" y="1518476"/>
                  </a:lnTo>
                  <a:lnTo>
                    <a:pt x="2424212" y="1492568"/>
                  </a:lnTo>
                  <a:lnTo>
                    <a:pt x="2433712" y="1466564"/>
                  </a:lnTo>
                  <a:lnTo>
                    <a:pt x="2511329" y="1385888"/>
                  </a:lnTo>
                  <a:lnTo>
                    <a:pt x="2535745" y="1309116"/>
                  </a:lnTo>
                  <a:lnTo>
                    <a:pt x="2558546" y="1266730"/>
                  </a:lnTo>
                  <a:lnTo>
                    <a:pt x="2558546" y="1220915"/>
                  </a:lnTo>
                  <a:lnTo>
                    <a:pt x="2537265" y="1213295"/>
                  </a:lnTo>
                  <a:lnTo>
                    <a:pt x="2512849" y="1233107"/>
                  </a:lnTo>
                  <a:lnTo>
                    <a:pt x="2479408" y="1236155"/>
                  </a:lnTo>
                  <a:lnTo>
                    <a:pt x="2444447" y="1245680"/>
                  </a:lnTo>
                  <a:lnTo>
                    <a:pt x="2415472" y="1227296"/>
                  </a:lnTo>
                  <a:lnTo>
                    <a:pt x="2418511" y="1204436"/>
                  </a:lnTo>
                  <a:lnTo>
                    <a:pt x="2382031" y="1163288"/>
                  </a:lnTo>
                  <a:lnTo>
                    <a:pt x="2345454" y="1141857"/>
                  </a:lnTo>
                  <a:lnTo>
                    <a:pt x="2328734" y="1086993"/>
                  </a:lnTo>
                  <a:lnTo>
                    <a:pt x="2293013" y="1052894"/>
                  </a:lnTo>
                  <a:lnTo>
                    <a:pt x="2289973" y="1010221"/>
                  </a:lnTo>
                  <a:lnTo>
                    <a:pt x="2264037" y="972121"/>
                  </a:lnTo>
                  <a:lnTo>
                    <a:pt x="2232116" y="900494"/>
                  </a:lnTo>
                  <a:lnTo>
                    <a:pt x="2198581" y="866966"/>
                  </a:lnTo>
                  <a:lnTo>
                    <a:pt x="2195540" y="839438"/>
                  </a:lnTo>
                  <a:lnTo>
                    <a:pt x="2209316" y="845630"/>
                  </a:lnTo>
                  <a:lnTo>
                    <a:pt x="2224516" y="857821"/>
                  </a:lnTo>
                  <a:lnTo>
                    <a:pt x="2230596" y="880682"/>
                  </a:lnTo>
                  <a:cubicBezTo>
                    <a:pt x="2242757" y="880682"/>
                    <a:pt x="2247317" y="857821"/>
                    <a:pt x="2247317" y="857821"/>
                  </a:cubicBezTo>
                  <a:lnTo>
                    <a:pt x="2257957" y="880682"/>
                  </a:lnTo>
                  <a:lnTo>
                    <a:pt x="2268597" y="909257"/>
                  </a:lnTo>
                  <a:lnTo>
                    <a:pt x="2302133" y="959644"/>
                  </a:lnTo>
                  <a:lnTo>
                    <a:pt x="2320374" y="962692"/>
                  </a:lnTo>
                  <a:lnTo>
                    <a:pt x="2341654" y="1006983"/>
                  </a:lnTo>
                  <a:lnTo>
                    <a:pt x="2340134" y="1026795"/>
                  </a:lnTo>
                  <a:lnTo>
                    <a:pt x="2401031" y="1089374"/>
                  </a:lnTo>
                  <a:lnTo>
                    <a:pt x="2411671" y="1147286"/>
                  </a:lnTo>
                  <a:lnTo>
                    <a:pt x="2422312" y="1173290"/>
                  </a:lnTo>
                  <a:lnTo>
                    <a:pt x="2442167" y="1193102"/>
                  </a:lnTo>
                  <a:lnTo>
                    <a:pt x="2533465" y="1168718"/>
                  </a:lnTo>
                  <a:lnTo>
                    <a:pt x="2550185" y="1153382"/>
                  </a:lnTo>
                  <a:lnTo>
                    <a:pt x="2589706" y="1141190"/>
                  </a:lnTo>
                  <a:lnTo>
                    <a:pt x="2589706" y="1122902"/>
                  </a:lnTo>
                  <a:lnTo>
                    <a:pt x="2635403" y="1092422"/>
                  </a:lnTo>
                  <a:lnTo>
                    <a:pt x="2654403" y="1056989"/>
                  </a:lnTo>
                  <a:lnTo>
                    <a:pt x="2665423" y="1038987"/>
                  </a:lnTo>
                  <a:lnTo>
                    <a:pt x="2680719" y="1017651"/>
                  </a:lnTo>
                  <a:lnTo>
                    <a:pt x="2655543" y="982885"/>
                  </a:lnTo>
                  <a:lnTo>
                    <a:pt x="2620392" y="953071"/>
                  </a:lnTo>
                  <a:lnTo>
                    <a:pt x="2609182" y="924496"/>
                  </a:lnTo>
                  <a:lnTo>
                    <a:pt x="2596262" y="927544"/>
                  </a:lnTo>
                  <a:lnTo>
                    <a:pt x="2586761" y="954977"/>
                  </a:lnTo>
                  <a:lnTo>
                    <a:pt x="2551800" y="964502"/>
                  </a:lnTo>
                  <a:lnTo>
                    <a:pt x="2533560" y="952310"/>
                  </a:lnTo>
                  <a:lnTo>
                    <a:pt x="2527479" y="926402"/>
                  </a:lnTo>
                  <a:lnTo>
                    <a:pt x="2515319" y="929450"/>
                  </a:lnTo>
                  <a:lnTo>
                    <a:pt x="2496984" y="895826"/>
                  </a:lnTo>
                  <a:lnTo>
                    <a:pt x="2480263" y="886301"/>
                  </a:lnTo>
                  <a:lnTo>
                    <a:pt x="2458983" y="851249"/>
                  </a:lnTo>
                  <a:lnTo>
                    <a:pt x="2474183" y="834390"/>
                  </a:lnTo>
                  <a:lnTo>
                    <a:pt x="2524534" y="876110"/>
                  </a:lnTo>
                  <a:close/>
                  <a:moveTo>
                    <a:pt x="1812015" y="651510"/>
                  </a:moveTo>
                  <a:lnTo>
                    <a:pt x="1815245" y="636937"/>
                  </a:lnTo>
                  <a:lnTo>
                    <a:pt x="1815245" y="615982"/>
                  </a:lnTo>
                  <a:cubicBezTo>
                    <a:pt x="1811948" y="613046"/>
                    <a:pt x="1807901" y="611098"/>
                    <a:pt x="1803560" y="610362"/>
                  </a:cubicBezTo>
                  <a:cubicBezTo>
                    <a:pt x="1800444" y="610367"/>
                    <a:pt x="1797432" y="611519"/>
                    <a:pt x="1795104" y="613601"/>
                  </a:cubicBezTo>
                  <a:lnTo>
                    <a:pt x="1795104" y="636937"/>
                  </a:lnTo>
                  <a:cubicBezTo>
                    <a:pt x="1795921" y="641759"/>
                    <a:pt x="1795921" y="646688"/>
                    <a:pt x="1795104" y="651510"/>
                  </a:cubicBezTo>
                  <a:lnTo>
                    <a:pt x="1812015" y="651510"/>
                  </a:lnTo>
                  <a:close/>
                  <a:moveTo>
                    <a:pt x="1812015" y="588550"/>
                  </a:moveTo>
                  <a:cubicBezTo>
                    <a:pt x="1812642" y="583327"/>
                    <a:pt x="1808927" y="578583"/>
                    <a:pt x="1803721" y="577954"/>
                  </a:cubicBezTo>
                  <a:cubicBezTo>
                    <a:pt x="1802714" y="577832"/>
                    <a:pt x="1801698" y="577872"/>
                    <a:pt x="1800710" y="578072"/>
                  </a:cubicBezTo>
                  <a:lnTo>
                    <a:pt x="1795104" y="594169"/>
                  </a:lnTo>
                  <a:lnTo>
                    <a:pt x="1800710" y="606266"/>
                  </a:lnTo>
                  <a:lnTo>
                    <a:pt x="1812015" y="606266"/>
                  </a:lnTo>
                  <a:lnTo>
                    <a:pt x="1812015" y="588550"/>
                  </a:lnTo>
                  <a:close/>
                  <a:moveTo>
                    <a:pt x="1396854" y="171926"/>
                  </a:moveTo>
                  <a:lnTo>
                    <a:pt x="1453855" y="171926"/>
                  </a:lnTo>
                  <a:lnTo>
                    <a:pt x="1484921" y="127063"/>
                  </a:lnTo>
                  <a:lnTo>
                    <a:pt x="1556458" y="127063"/>
                  </a:lnTo>
                  <a:lnTo>
                    <a:pt x="1567953" y="98488"/>
                  </a:lnTo>
                  <a:lnTo>
                    <a:pt x="1611939" y="75152"/>
                  </a:lnTo>
                  <a:cubicBezTo>
                    <a:pt x="1632745" y="56960"/>
                    <a:pt x="1611939" y="24003"/>
                    <a:pt x="1611939" y="24003"/>
                  </a:cubicBezTo>
                  <a:lnTo>
                    <a:pt x="1522257" y="12764"/>
                  </a:lnTo>
                  <a:lnTo>
                    <a:pt x="1433145" y="24194"/>
                  </a:lnTo>
                  <a:lnTo>
                    <a:pt x="1303561" y="0"/>
                  </a:lnTo>
                  <a:lnTo>
                    <a:pt x="1223664" y="36385"/>
                  </a:lnTo>
                  <a:cubicBezTo>
                    <a:pt x="1223664" y="36385"/>
                    <a:pt x="1166187" y="67532"/>
                    <a:pt x="1158397" y="64961"/>
                  </a:cubicBezTo>
                  <a:cubicBezTo>
                    <a:pt x="1142874" y="63646"/>
                    <a:pt x="1127274" y="63646"/>
                    <a:pt x="1111751" y="64961"/>
                  </a:cubicBezTo>
                  <a:cubicBezTo>
                    <a:pt x="1111751" y="64961"/>
                    <a:pt x="1140252" y="90869"/>
                    <a:pt x="1153172" y="93536"/>
                  </a:cubicBezTo>
                  <a:cubicBezTo>
                    <a:pt x="1162615" y="94992"/>
                    <a:pt x="1172229" y="94992"/>
                    <a:pt x="1181673" y="93536"/>
                  </a:cubicBezTo>
                  <a:cubicBezTo>
                    <a:pt x="1181673" y="93536"/>
                    <a:pt x="1181673" y="118872"/>
                    <a:pt x="1186898" y="124682"/>
                  </a:cubicBezTo>
                  <a:cubicBezTo>
                    <a:pt x="1205043" y="145542"/>
                    <a:pt x="1167897" y="161068"/>
                    <a:pt x="1167897" y="161068"/>
                  </a:cubicBezTo>
                  <a:lnTo>
                    <a:pt x="1167897" y="185642"/>
                  </a:lnTo>
                  <a:cubicBezTo>
                    <a:pt x="1167897" y="185642"/>
                    <a:pt x="1171982" y="232029"/>
                    <a:pt x="1179678" y="229933"/>
                  </a:cubicBezTo>
                  <a:cubicBezTo>
                    <a:pt x="1187373" y="227838"/>
                    <a:pt x="1200008" y="254603"/>
                    <a:pt x="1200008" y="254603"/>
                  </a:cubicBezTo>
                  <a:lnTo>
                    <a:pt x="1223854" y="280606"/>
                  </a:lnTo>
                  <a:lnTo>
                    <a:pt x="1267460" y="280606"/>
                  </a:lnTo>
                  <a:lnTo>
                    <a:pt x="1321897" y="215646"/>
                  </a:lnTo>
                  <a:lnTo>
                    <a:pt x="1375478" y="192310"/>
                  </a:lnTo>
                  <a:lnTo>
                    <a:pt x="1396854" y="171926"/>
                  </a:lnTo>
                  <a:close/>
                  <a:moveTo>
                    <a:pt x="2516459" y="1725835"/>
                  </a:moveTo>
                  <a:lnTo>
                    <a:pt x="2509429" y="1706785"/>
                  </a:lnTo>
                  <a:lnTo>
                    <a:pt x="2501354" y="1714786"/>
                  </a:lnTo>
                  <a:lnTo>
                    <a:pt x="2494324" y="1730978"/>
                  </a:lnTo>
                  <a:lnTo>
                    <a:pt x="2478268" y="1740503"/>
                  </a:lnTo>
                  <a:lnTo>
                    <a:pt x="2471238" y="1761744"/>
                  </a:lnTo>
                  <a:lnTo>
                    <a:pt x="2461168" y="1786890"/>
                  </a:lnTo>
                  <a:lnTo>
                    <a:pt x="2421932" y="1798987"/>
                  </a:lnTo>
                  <a:lnTo>
                    <a:pt x="2404831" y="1828229"/>
                  </a:lnTo>
                  <a:lnTo>
                    <a:pt x="2400841" y="1876616"/>
                  </a:lnTo>
                  <a:lnTo>
                    <a:pt x="2386781" y="1900619"/>
                  </a:lnTo>
                  <a:lnTo>
                    <a:pt x="2370725" y="1917764"/>
                  </a:lnTo>
                  <a:lnTo>
                    <a:pt x="2376710" y="1946339"/>
                  </a:lnTo>
                  <a:lnTo>
                    <a:pt x="2387826" y="1959483"/>
                  </a:lnTo>
                  <a:lnTo>
                    <a:pt x="2376710" y="1974533"/>
                  </a:lnTo>
                  <a:lnTo>
                    <a:pt x="2387826" y="1984058"/>
                  </a:lnTo>
                  <a:lnTo>
                    <a:pt x="2424972" y="1984058"/>
                  </a:lnTo>
                  <a:lnTo>
                    <a:pt x="2446062" y="1952816"/>
                  </a:lnTo>
                  <a:cubicBezTo>
                    <a:pt x="2446062" y="1952816"/>
                    <a:pt x="2463163" y="1916525"/>
                    <a:pt x="2463163" y="1913477"/>
                  </a:cubicBezTo>
                  <a:cubicBezTo>
                    <a:pt x="2463163" y="1910429"/>
                    <a:pt x="2471238" y="1877187"/>
                    <a:pt x="2471238" y="1877187"/>
                  </a:cubicBezTo>
                  <a:lnTo>
                    <a:pt x="2500309" y="1839087"/>
                  </a:lnTo>
                  <a:lnTo>
                    <a:pt x="2500309" y="1786319"/>
                  </a:lnTo>
                  <a:lnTo>
                    <a:pt x="2520449" y="1786319"/>
                  </a:lnTo>
                  <a:lnTo>
                    <a:pt x="2514464" y="1748981"/>
                  </a:lnTo>
                  <a:lnTo>
                    <a:pt x="2516459" y="1725835"/>
                  </a:lnTo>
                  <a:close/>
                  <a:moveTo>
                    <a:pt x="487109" y="952881"/>
                  </a:moveTo>
                  <a:lnTo>
                    <a:pt x="443027" y="937832"/>
                  </a:lnTo>
                  <a:cubicBezTo>
                    <a:pt x="443027" y="937832"/>
                    <a:pt x="430772" y="939546"/>
                    <a:pt x="416427" y="942975"/>
                  </a:cubicBezTo>
                  <a:cubicBezTo>
                    <a:pt x="405872" y="945099"/>
                    <a:pt x="395564" y="948290"/>
                    <a:pt x="385646" y="952500"/>
                  </a:cubicBezTo>
                  <a:lnTo>
                    <a:pt x="448158" y="973836"/>
                  </a:lnTo>
                  <a:lnTo>
                    <a:pt x="473428" y="973836"/>
                  </a:lnTo>
                  <a:lnTo>
                    <a:pt x="515609" y="1010221"/>
                  </a:lnTo>
                  <a:lnTo>
                    <a:pt x="544110" y="1010221"/>
                  </a:lnTo>
                  <a:cubicBezTo>
                    <a:pt x="544110" y="1010221"/>
                    <a:pt x="567386" y="999839"/>
                    <a:pt x="559596" y="981646"/>
                  </a:cubicBezTo>
                  <a:lnTo>
                    <a:pt x="523400" y="968597"/>
                  </a:lnTo>
                  <a:lnTo>
                    <a:pt x="487109" y="952881"/>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 name="Google Shape;607;p17">
              <a:extLst>
                <a:ext uri="{FF2B5EF4-FFF2-40B4-BE49-F238E27FC236}">
                  <a16:creationId xmlns:a16="http://schemas.microsoft.com/office/drawing/2014/main" id="{746AD93B-FE09-C939-494D-5DEEC3E30401}"/>
                </a:ext>
              </a:extLst>
            </p:cNvPr>
            <p:cNvSpPr/>
            <p:nvPr/>
          </p:nvSpPr>
          <p:spPr>
            <a:xfrm>
              <a:off x="2963026" y="773963"/>
              <a:ext cx="2815611" cy="2175092"/>
            </a:xfrm>
            <a:custGeom>
              <a:avLst/>
              <a:gdLst/>
              <a:ahLst/>
              <a:cxnLst/>
              <a:rect l="l" t="t" r="r" b="b"/>
              <a:pathLst>
                <a:path w="2815611" h="2175092" extrusionOk="0">
                  <a:moveTo>
                    <a:pt x="1577728" y="1854137"/>
                  </a:moveTo>
                  <a:cubicBezTo>
                    <a:pt x="783307" y="1853603"/>
                    <a:pt x="139725" y="1207484"/>
                    <a:pt x="140258" y="410994"/>
                  </a:cubicBezTo>
                  <a:cubicBezTo>
                    <a:pt x="140350" y="271815"/>
                    <a:pt x="160537" y="133380"/>
                    <a:pt x="200190" y="0"/>
                  </a:cubicBezTo>
                  <a:cubicBezTo>
                    <a:pt x="-203778" y="685400"/>
                    <a:pt x="22925" y="1569358"/>
                    <a:pt x="706545" y="1974380"/>
                  </a:cubicBezTo>
                  <a:cubicBezTo>
                    <a:pt x="1390164" y="2379402"/>
                    <a:pt x="2271836" y="2152107"/>
                    <a:pt x="2675797" y="1466707"/>
                  </a:cubicBezTo>
                  <a:cubicBezTo>
                    <a:pt x="2735230" y="1365885"/>
                    <a:pt x="2782181" y="1258167"/>
                    <a:pt x="2815612" y="1145953"/>
                  </a:cubicBezTo>
                  <a:cubicBezTo>
                    <a:pt x="2557081" y="1585036"/>
                    <a:pt x="2086286" y="1854375"/>
                    <a:pt x="1577728" y="1854137"/>
                  </a:cubicBezTo>
                  <a:close/>
                </a:path>
              </a:pathLst>
            </a:custGeom>
            <a:solidFill>
              <a:srgbClr val="000000">
                <a:alpha val="47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 name="Google Shape;608;p17">
              <a:extLst>
                <a:ext uri="{FF2B5EF4-FFF2-40B4-BE49-F238E27FC236}">
                  <a16:creationId xmlns:a16="http://schemas.microsoft.com/office/drawing/2014/main" id="{5000E108-A410-05C4-2664-7EE63C2A441D}"/>
                </a:ext>
              </a:extLst>
            </p:cNvPr>
            <p:cNvSpPr/>
            <p:nvPr/>
          </p:nvSpPr>
          <p:spPr>
            <a:xfrm>
              <a:off x="2183550" y="4458424"/>
              <a:ext cx="644687" cy="369950"/>
            </a:xfrm>
            <a:custGeom>
              <a:avLst/>
              <a:gdLst/>
              <a:ahLst/>
              <a:cxnLst/>
              <a:rect l="l" t="t" r="r" b="b"/>
              <a:pathLst>
                <a:path w="644687" h="369950" extrusionOk="0">
                  <a:moveTo>
                    <a:pt x="258217" y="369951"/>
                  </a:moveTo>
                  <a:lnTo>
                    <a:pt x="0" y="221837"/>
                  </a:lnTo>
                  <a:lnTo>
                    <a:pt x="386471" y="0"/>
                  </a:lnTo>
                  <a:lnTo>
                    <a:pt x="644688" y="148114"/>
                  </a:lnTo>
                  <a:lnTo>
                    <a:pt x="258217" y="369951"/>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 name="Google Shape;609;p17">
              <a:extLst>
                <a:ext uri="{FF2B5EF4-FFF2-40B4-BE49-F238E27FC236}">
                  <a16:creationId xmlns:a16="http://schemas.microsoft.com/office/drawing/2014/main" id="{2302AEB1-CCB5-E004-7089-93C7E61F73EE}"/>
                </a:ext>
              </a:extLst>
            </p:cNvPr>
            <p:cNvSpPr/>
            <p:nvPr/>
          </p:nvSpPr>
          <p:spPr>
            <a:xfrm>
              <a:off x="2233331" y="4282211"/>
              <a:ext cx="427701" cy="247554"/>
            </a:xfrm>
            <a:custGeom>
              <a:avLst/>
              <a:gdLst/>
              <a:ahLst/>
              <a:cxnLst/>
              <a:rect l="l" t="t" r="r" b="b"/>
              <a:pathLst>
                <a:path w="427701" h="247554" extrusionOk="0">
                  <a:moveTo>
                    <a:pt x="213851" y="247555"/>
                  </a:moveTo>
                  <a:lnTo>
                    <a:pt x="0" y="123730"/>
                  </a:lnTo>
                  <a:lnTo>
                    <a:pt x="213851" y="0"/>
                  </a:lnTo>
                  <a:lnTo>
                    <a:pt x="427702" y="123730"/>
                  </a:lnTo>
                  <a:lnTo>
                    <a:pt x="213851" y="247555"/>
                  </a:lnTo>
                  <a:close/>
                </a:path>
              </a:pathLst>
            </a:custGeom>
            <a:solidFill>
              <a:srgbClr val="E9EA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 name="Google Shape;610;p17">
              <a:extLst>
                <a:ext uri="{FF2B5EF4-FFF2-40B4-BE49-F238E27FC236}">
                  <a16:creationId xmlns:a16="http://schemas.microsoft.com/office/drawing/2014/main" id="{69B96072-3471-6605-E08A-205A6B8408C0}"/>
                </a:ext>
              </a:extLst>
            </p:cNvPr>
            <p:cNvSpPr/>
            <p:nvPr/>
          </p:nvSpPr>
          <p:spPr>
            <a:xfrm>
              <a:off x="2233331" y="4405941"/>
              <a:ext cx="213850" cy="371379"/>
            </a:xfrm>
            <a:custGeom>
              <a:avLst/>
              <a:gdLst/>
              <a:ahLst/>
              <a:cxnLst/>
              <a:rect l="l" t="t" r="r" b="b"/>
              <a:pathLst>
                <a:path w="213850" h="371379" extrusionOk="0">
                  <a:moveTo>
                    <a:pt x="213851" y="371380"/>
                  </a:moveTo>
                  <a:lnTo>
                    <a:pt x="0" y="247555"/>
                  </a:lnTo>
                  <a:lnTo>
                    <a:pt x="0" y="0"/>
                  </a:lnTo>
                  <a:lnTo>
                    <a:pt x="213851" y="123825"/>
                  </a:lnTo>
                  <a:lnTo>
                    <a:pt x="213851" y="371380"/>
                  </a:lnTo>
                  <a:close/>
                </a:path>
              </a:pathLst>
            </a:custGeom>
            <a:solidFill>
              <a:srgbClr val="C5C7D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 name="Google Shape;611;p17">
              <a:extLst>
                <a:ext uri="{FF2B5EF4-FFF2-40B4-BE49-F238E27FC236}">
                  <a16:creationId xmlns:a16="http://schemas.microsoft.com/office/drawing/2014/main" id="{ACD6C114-7C60-826E-4EAD-353538428B63}"/>
                </a:ext>
              </a:extLst>
            </p:cNvPr>
            <p:cNvSpPr/>
            <p:nvPr/>
          </p:nvSpPr>
          <p:spPr>
            <a:xfrm>
              <a:off x="2447182" y="4405941"/>
              <a:ext cx="213850" cy="371379"/>
            </a:xfrm>
            <a:custGeom>
              <a:avLst/>
              <a:gdLst/>
              <a:ahLst/>
              <a:cxnLst/>
              <a:rect l="l" t="t" r="r" b="b"/>
              <a:pathLst>
                <a:path w="213850" h="371379" extrusionOk="0">
                  <a:moveTo>
                    <a:pt x="213851" y="247555"/>
                  </a:moveTo>
                  <a:lnTo>
                    <a:pt x="0" y="371380"/>
                  </a:lnTo>
                  <a:lnTo>
                    <a:pt x="0" y="123825"/>
                  </a:lnTo>
                  <a:lnTo>
                    <a:pt x="213851" y="0"/>
                  </a:lnTo>
                  <a:lnTo>
                    <a:pt x="213851" y="247555"/>
                  </a:lnTo>
                  <a:close/>
                </a:path>
              </a:pathLst>
            </a:custGeom>
            <a:solidFill>
              <a:srgbClr val="D5D6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 name="Google Shape;612;p17">
              <a:extLst>
                <a:ext uri="{FF2B5EF4-FFF2-40B4-BE49-F238E27FC236}">
                  <a16:creationId xmlns:a16="http://schemas.microsoft.com/office/drawing/2014/main" id="{812C5D00-3AA2-48AA-DBBA-EB176B83A617}"/>
                </a:ext>
              </a:extLst>
            </p:cNvPr>
            <p:cNvSpPr/>
            <p:nvPr/>
          </p:nvSpPr>
          <p:spPr>
            <a:xfrm>
              <a:off x="2726476" y="4553957"/>
              <a:ext cx="159649" cy="89989"/>
            </a:xfrm>
            <a:custGeom>
              <a:avLst/>
              <a:gdLst/>
              <a:ahLst/>
              <a:cxnLst/>
              <a:rect l="l" t="t" r="r" b="b"/>
              <a:pathLst>
                <a:path w="159649" h="89989" extrusionOk="0">
                  <a:moveTo>
                    <a:pt x="8089" y="21720"/>
                  </a:moveTo>
                  <a:cubicBezTo>
                    <a:pt x="26619" y="26806"/>
                    <a:pt x="46400" y="24415"/>
                    <a:pt x="63190" y="15052"/>
                  </a:cubicBezTo>
                  <a:cubicBezTo>
                    <a:pt x="76395" y="15052"/>
                    <a:pt x="148692" y="-15523"/>
                    <a:pt x="158193" y="10480"/>
                  </a:cubicBezTo>
                  <a:cubicBezTo>
                    <a:pt x="166743" y="33150"/>
                    <a:pt x="135582" y="54200"/>
                    <a:pt x="118862" y="58105"/>
                  </a:cubicBezTo>
                  <a:cubicBezTo>
                    <a:pt x="82476" y="66963"/>
                    <a:pt x="55590" y="85156"/>
                    <a:pt x="40959" y="88204"/>
                  </a:cubicBezTo>
                  <a:cubicBezTo>
                    <a:pt x="30034" y="90490"/>
                    <a:pt x="15974" y="92014"/>
                    <a:pt x="7329" y="83442"/>
                  </a:cubicBezTo>
                  <a:cubicBezTo>
                    <a:pt x="-3027" y="73345"/>
                    <a:pt x="-2077" y="35245"/>
                    <a:pt x="8089" y="21720"/>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 name="Google Shape;613;p17">
              <a:extLst>
                <a:ext uri="{FF2B5EF4-FFF2-40B4-BE49-F238E27FC236}">
                  <a16:creationId xmlns:a16="http://schemas.microsoft.com/office/drawing/2014/main" id="{D350A5FC-528D-53D1-4CFB-7F5029162FAE}"/>
                </a:ext>
              </a:extLst>
            </p:cNvPr>
            <p:cNvSpPr/>
            <p:nvPr/>
          </p:nvSpPr>
          <p:spPr>
            <a:xfrm>
              <a:off x="2729149" y="4569009"/>
              <a:ext cx="157010" cy="75128"/>
            </a:xfrm>
            <a:custGeom>
              <a:avLst/>
              <a:gdLst/>
              <a:ahLst/>
              <a:cxnLst/>
              <a:rect l="l" t="t" r="r" b="b"/>
              <a:pathLst>
                <a:path w="157010" h="75128" extrusionOk="0">
                  <a:moveTo>
                    <a:pt x="38381" y="67056"/>
                  </a:moveTo>
                  <a:cubicBezTo>
                    <a:pt x="53011" y="63913"/>
                    <a:pt x="79897" y="45815"/>
                    <a:pt x="116283" y="36957"/>
                  </a:cubicBezTo>
                  <a:cubicBezTo>
                    <a:pt x="130249" y="33528"/>
                    <a:pt x="154284" y="17907"/>
                    <a:pt x="156754" y="0"/>
                  </a:cubicBezTo>
                  <a:cubicBezTo>
                    <a:pt x="159984" y="20860"/>
                    <a:pt x="131864" y="39434"/>
                    <a:pt x="116283" y="43244"/>
                  </a:cubicBezTo>
                  <a:cubicBezTo>
                    <a:pt x="79897" y="52102"/>
                    <a:pt x="53011" y="70295"/>
                    <a:pt x="38381" y="73343"/>
                  </a:cubicBezTo>
                  <a:cubicBezTo>
                    <a:pt x="27456" y="75629"/>
                    <a:pt x="13395" y="77153"/>
                    <a:pt x="4750" y="68580"/>
                  </a:cubicBezTo>
                  <a:cubicBezTo>
                    <a:pt x="2496" y="66075"/>
                    <a:pt x="867" y="63075"/>
                    <a:pt x="0" y="59817"/>
                  </a:cubicBezTo>
                  <a:cubicBezTo>
                    <a:pt x="10928" y="68189"/>
                    <a:pt x="25166" y="70876"/>
                    <a:pt x="38381" y="67056"/>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 name="Google Shape;614;p17">
              <a:extLst>
                <a:ext uri="{FF2B5EF4-FFF2-40B4-BE49-F238E27FC236}">
                  <a16:creationId xmlns:a16="http://schemas.microsoft.com/office/drawing/2014/main" id="{CCE78594-1CBD-D822-5164-A18E94FA4D9E}"/>
                </a:ext>
              </a:extLst>
            </p:cNvPr>
            <p:cNvSpPr/>
            <p:nvPr/>
          </p:nvSpPr>
          <p:spPr>
            <a:xfrm>
              <a:off x="2596621" y="4484615"/>
              <a:ext cx="159662" cy="89989"/>
            </a:xfrm>
            <a:custGeom>
              <a:avLst/>
              <a:gdLst/>
              <a:ahLst/>
              <a:cxnLst/>
              <a:rect l="l" t="t" r="r" b="b"/>
              <a:pathLst>
                <a:path w="159662" h="89989" extrusionOk="0">
                  <a:moveTo>
                    <a:pt x="8075" y="21720"/>
                  </a:moveTo>
                  <a:cubicBezTo>
                    <a:pt x="26602" y="26863"/>
                    <a:pt x="46403" y="24463"/>
                    <a:pt x="63177" y="15052"/>
                  </a:cubicBezTo>
                  <a:cubicBezTo>
                    <a:pt x="76382" y="15052"/>
                    <a:pt x="148679" y="-15523"/>
                    <a:pt x="158179" y="10480"/>
                  </a:cubicBezTo>
                  <a:cubicBezTo>
                    <a:pt x="166825" y="33245"/>
                    <a:pt x="135569" y="54295"/>
                    <a:pt x="118943" y="58105"/>
                  </a:cubicBezTo>
                  <a:cubicBezTo>
                    <a:pt x="82557" y="66963"/>
                    <a:pt x="55672" y="85156"/>
                    <a:pt x="41041" y="88204"/>
                  </a:cubicBezTo>
                  <a:cubicBezTo>
                    <a:pt x="30116" y="90490"/>
                    <a:pt x="16055" y="92014"/>
                    <a:pt x="7410" y="83442"/>
                  </a:cubicBezTo>
                  <a:cubicBezTo>
                    <a:pt x="-3040" y="73345"/>
                    <a:pt x="-2090" y="35245"/>
                    <a:pt x="8075" y="21720"/>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 name="Google Shape;615;p17">
              <a:extLst>
                <a:ext uri="{FF2B5EF4-FFF2-40B4-BE49-F238E27FC236}">
                  <a16:creationId xmlns:a16="http://schemas.microsoft.com/office/drawing/2014/main" id="{D0EA85D4-FA27-C6A8-CB7E-619CB2709907}"/>
                </a:ext>
              </a:extLst>
            </p:cNvPr>
            <p:cNvSpPr/>
            <p:nvPr/>
          </p:nvSpPr>
          <p:spPr>
            <a:xfrm>
              <a:off x="2599186" y="4499667"/>
              <a:ext cx="157105" cy="75128"/>
            </a:xfrm>
            <a:custGeom>
              <a:avLst/>
              <a:gdLst/>
              <a:ahLst/>
              <a:cxnLst/>
              <a:rect l="l" t="t" r="r" b="b"/>
              <a:pathLst>
                <a:path w="157105" h="75128" extrusionOk="0">
                  <a:moveTo>
                    <a:pt x="38476" y="67056"/>
                  </a:moveTo>
                  <a:cubicBezTo>
                    <a:pt x="53106" y="64008"/>
                    <a:pt x="79992" y="45815"/>
                    <a:pt x="116378" y="36957"/>
                  </a:cubicBezTo>
                  <a:cubicBezTo>
                    <a:pt x="130344" y="33528"/>
                    <a:pt x="154379" y="17907"/>
                    <a:pt x="156849" y="0"/>
                  </a:cubicBezTo>
                  <a:cubicBezTo>
                    <a:pt x="160079" y="20955"/>
                    <a:pt x="131959" y="39434"/>
                    <a:pt x="116378" y="43244"/>
                  </a:cubicBezTo>
                  <a:cubicBezTo>
                    <a:pt x="79992" y="52102"/>
                    <a:pt x="53106" y="70295"/>
                    <a:pt x="38476" y="73343"/>
                  </a:cubicBezTo>
                  <a:cubicBezTo>
                    <a:pt x="27551" y="75629"/>
                    <a:pt x="13490" y="77153"/>
                    <a:pt x="4845" y="68580"/>
                  </a:cubicBezTo>
                  <a:cubicBezTo>
                    <a:pt x="2578" y="66113"/>
                    <a:pt x="919" y="63141"/>
                    <a:pt x="0" y="59912"/>
                  </a:cubicBezTo>
                  <a:cubicBezTo>
                    <a:pt x="10998" y="68209"/>
                    <a:pt x="25243" y="70856"/>
                    <a:pt x="38476" y="67056"/>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 name="Google Shape;616;p17">
              <a:extLst>
                <a:ext uri="{FF2B5EF4-FFF2-40B4-BE49-F238E27FC236}">
                  <a16:creationId xmlns:a16="http://schemas.microsoft.com/office/drawing/2014/main" id="{0A67F457-98F1-F2EB-989F-8445C72C32B3}"/>
                </a:ext>
              </a:extLst>
            </p:cNvPr>
            <p:cNvSpPr/>
            <p:nvPr/>
          </p:nvSpPr>
          <p:spPr>
            <a:xfrm>
              <a:off x="2302147" y="4142110"/>
              <a:ext cx="514696" cy="443940"/>
            </a:xfrm>
            <a:custGeom>
              <a:avLst/>
              <a:gdLst/>
              <a:ahLst/>
              <a:cxnLst/>
              <a:rect l="l" t="t" r="r" b="b"/>
              <a:pathLst>
                <a:path w="514696" h="443940" extrusionOk="0">
                  <a:moveTo>
                    <a:pt x="99908" y="274309"/>
                  </a:moveTo>
                  <a:cubicBezTo>
                    <a:pt x="156055" y="299074"/>
                    <a:pt x="209066" y="302884"/>
                    <a:pt x="252388" y="279643"/>
                  </a:cubicBezTo>
                  <a:lnTo>
                    <a:pt x="297134" y="253735"/>
                  </a:lnTo>
                  <a:cubicBezTo>
                    <a:pt x="299794" y="311647"/>
                    <a:pt x="302359" y="367273"/>
                    <a:pt x="302359" y="367273"/>
                  </a:cubicBezTo>
                  <a:cubicBezTo>
                    <a:pt x="302359" y="367273"/>
                    <a:pt x="336655" y="393371"/>
                    <a:pt x="363351" y="370130"/>
                  </a:cubicBezTo>
                  <a:cubicBezTo>
                    <a:pt x="363351" y="370130"/>
                    <a:pt x="368956" y="288787"/>
                    <a:pt x="374656" y="208872"/>
                  </a:cubicBezTo>
                  <a:lnTo>
                    <a:pt x="421872" y="181440"/>
                  </a:lnTo>
                  <a:cubicBezTo>
                    <a:pt x="420813" y="185707"/>
                    <a:pt x="420239" y="190089"/>
                    <a:pt x="420162" y="194489"/>
                  </a:cubicBezTo>
                  <a:cubicBezTo>
                    <a:pt x="420162" y="209729"/>
                    <a:pt x="430992" y="435472"/>
                    <a:pt x="430992" y="435472"/>
                  </a:cubicBezTo>
                  <a:cubicBezTo>
                    <a:pt x="430992" y="435472"/>
                    <a:pt x="465573" y="456141"/>
                    <a:pt x="492269" y="432900"/>
                  </a:cubicBezTo>
                  <a:cubicBezTo>
                    <a:pt x="492269" y="432900"/>
                    <a:pt x="510225" y="171248"/>
                    <a:pt x="514405" y="129434"/>
                  </a:cubicBezTo>
                  <a:cubicBezTo>
                    <a:pt x="519060" y="82475"/>
                    <a:pt x="466903" y="59329"/>
                    <a:pt x="434033" y="71331"/>
                  </a:cubicBezTo>
                  <a:lnTo>
                    <a:pt x="383681" y="90381"/>
                  </a:lnTo>
                  <a:cubicBezTo>
                    <a:pt x="384726" y="77236"/>
                    <a:pt x="385581" y="67045"/>
                    <a:pt x="386151" y="61330"/>
                  </a:cubicBezTo>
                  <a:cubicBezTo>
                    <a:pt x="390806" y="14276"/>
                    <a:pt x="338650" y="-8870"/>
                    <a:pt x="305874" y="3132"/>
                  </a:cubicBezTo>
                  <a:cubicBezTo>
                    <a:pt x="275853" y="14086"/>
                    <a:pt x="73213" y="90286"/>
                    <a:pt x="73213" y="90286"/>
                  </a:cubicBezTo>
                  <a:cubicBezTo>
                    <a:pt x="74494" y="109831"/>
                    <a:pt x="76873" y="129300"/>
                    <a:pt x="80338" y="148579"/>
                  </a:cubicBezTo>
                  <a:lnTo>
                    <a:pt x="346" y="141816"/>
                  </a:lnTo>
                  <a:cubicBezTo>
                    <a:pt x="-4594" y="217254"/>
                    <a:pt x="44142" y="249544"/>
                    <a:pt x="99908" y="274309"/>
                  </a:cubicBezTo>
                  <a:close/>
                  <a:moveTo>
                    <a:pt x="240132" y="144293"/>
                  </a:moveTo>
                  <a:lnTo>
                    <a:pt x="293714" y="113241"/>
                  </a:lnTo>
                  <a:cubicBezTo>
                    <a:pt x="292795" y="117022"/>
                    <a:pt x="292191" y="120880"/>
                    <a:pt x="291909" y="124766"/>
                  </a:cubicBezTo>
                  <a:close/>
                </a:path>
              </a:pathLst>
            </a:custGeom>
            <a:solidFill>
              <a:srgbClr val="616E8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 name="Google Shape;617;p17">
              <a:extLst>
                <a:ext uri="{FF2B5EF4-FFF2-40B4-BE49-F238E27FC236}">
                  <a16:creationId xmlns:a16="http://schemas.microsoft.com/office/drawing/2014/main" id="{F9607DA9-0BFB-4A48-92C3-29EDDAA52902}"/>
                </a:ext>
              </a:extLst>
            </p:cNvPr>
            <p:cNvSpPr/>
            <p:nvPr/>
          </p:nvSpPr>
          <p:spPr>
            <a:xfrm>
              <a:off x="2258507" y="4054849"/>
              <a:ext cx="110678" cy="194691"/>
            </a:xfrm>
            <a:custGeom>
              <a:avLst/>
              <a:gdLst/>
              <a:ahLst/>
              <a:cxnLst/>
              <a:rect l="l" t="t" r="r" b="b"/>
              <a:pathLst>
                <a:path w="110678" h="194691" extrusionOk="0">
                  <a:moveTo>
                    <a:pt x="0" y="0"/>
                  </a:moveTo>
                  <a:cubicBezTo>
                    <a:pt x="0" y="0"/>
                    <a:pt x="6555" y="99917"/>
                    <a:pt x="19666" y="114300"/>
                  </a:cubicBezTo>
                  <a:cubicBezTo>
                    <a:pt x="32776" y="128683"/>
                    <a:pt x="76667" y="138493"/>
                    <a:pt x="76667" y="138493"/>
                  </a:cubicBezTo>
                  <a:lnTo>
                    <a:pt x="110678" y="194691"/>
                  </a:lnTo>
                  <a:cubicBezTo>
                    <a:pt x="110678" y="194691"/>
                    <a:pt x="79612" y="16192"/>
                    <a:pt x="72677" y="11906"/>
                  </a:cubicBezTo>
                  <a:cubicBezTo>
                    <a:pt x="65742" y="7620"/>
                    <a:pt x="0" y="0"/>
                    <a:pt x="0"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 name="Google Shape;618;p17">
              <a:extLst>
                <a:ext uri="{FF2B5EF4-FFF2-40B4-BE49-F238E27FC236}">
                  <a16:creationId xmlns:a16="http://schemas.microsoft.com/office/drawing/2014/main" id="{DAD31163-F7FC-E7E0-2757-1AFD25CF9782}"/>
                </a:ext>
              </a:extLst>
            </p:cNvPr>
            <p:cNvSpPr/>
            <p:nvPr/>
          </p:nvSpPr>
          <p:spPr>
            <a:xfrm>
              <a:off x="2250051" y="3940511"/>
              <a:ext cx="73912" cy="142900"/>
            </a:xfrm>
            <a:custGeom>
              <a:avLst/>
              <a:gdLst/>
              <a:ahLst/>
              <a:cxnLst/>
              <a:rect l="l" t="t" r="r" b="b"/>
              <a:pathLst>
                <a:path w="73912" h="142900" extrusionOk="0">
                  <a:moveTo>
                    <a:pt x="73912" y="3467"/>
                  </a:moveTo>
                  <a:cubicBezTo>
                    <a:pt x="56731" y="-4505"/>
                    <a:pt x="36318" y="1677"/>
                    <a:pt x="26411" y="17850"/>
                  </a:cubicBezTo>
                  <a:cubicBezTo>
                    <a:pt x="13965" y="38614"/>
                    <a:pt x="950" y="109957"/>
                    <a:pt x="0" y="122149"/>
                  </a:cubicBezTo>
                  <a:cubicBezTo>
                    <a:pt x="0" y="122149"/>
                    <a:pt x="17575" y="146533"/>
                    <a:pt x="43891" y="14243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 name="Google Shape;619;p17">
              <a:extLst>
                <a:ext uri="{FF2B5EF4-FFF2-40B4-BE49-F238E27FC236}">
                  <a16:creationId xmlns:a16="http://schemas.microsoft.com/office/drawing/2014/main" id="{DF7DAAE9-AFAC-636D-FB31-439F450DF9CE}"/>
                </a:ext>
              </a:extLst>
            </p:cNvPr>
            <p:cNvSpPr/>
            <p:nvPr/>
          </p:nvSpPr>
          <p:spPr>
            <a:xfrm>
              <a:off x="2326123" y="3751123"/>
              <a:ext cx="169201" cy="272154"/>
            </a:xfrm>
            <a:custGeom>
              <a:avLst/>
              <a:gdLst/>
              <a:ahLst/>
              <a:cxnLst/>
              <a:rect l="l" t="t" r="r" b="b"/>
              <a:pathLst>
                <a:path w="169201" h="272154" extrusionOk="0">
                  <a:moveTo>
                    <a:pt x="9431" y="194093"/>
                  </a:moveTo>
                  <a:cubicBezTo>
                    <a:pt x="26626" y="194951"/>
                    <a:pt x="39452" y="199427"/>
                    <a:pt x="41542" y="194093"/>
                  </a:cubicBezTo>
                  <a:cubicBezTo>
                    <a:pt x="43431" y="185197"/>
                    <a:pt x="44764" y="176196"/>
                    <a:pt x="45532" y="167138"/>
                  </a:cubicBezTo>
                  <a:cubicBezTo>
                    <a:pt x="43537" y="162185"/>
                    <a:pt x="41827" y="156755"/>
                    <a:pt x="41827" y="156755"/>
                  </a:cubicBezTo>
                  <a:cubicBezTo>
                    <a:pt x="20166" y="143420"/>
                    <a:pt x="13326" y="119989"/>
                    <a:pt x="10571" y="92748"/>
                  </a:cubicBezTo>
                  <a:cubicBezTo>
                    <a:pt x="5726" y="46170"/>
                    <a:pt x="30806" y="5308"/>
                    <a:pt x="77073" y="450"/>
                  </a:cubicBezTo>
                  <a:cubicBezTo>
                    <a:pt x="120774" y="-4122"/>
                    <a:pt x="153075" y="26644"/>
                    <a:pt x="161530" y="68935"/>
                  </a:cubicBezTo>
                  <a:cubicBezTo>
                    <a:pt x="166185" y="89890"/>
                    <a:pt x="175400" y="129324"/>
                    <a:pt x="162955" y="163613"/>
                  </a:cubicBezTo>
                  <a:cubicBezTo>
                    <a:pt x="156020" y="182663"/>
                    <a:pt x="146995" y="198094"/>
                    <a:pt x="138064" y="201047"/>
                  </a:cubicBezTo>
                  <a:cubicBezTo>
                    <a:pt x="129411" y="200818"/>
                    <a:pt x="120781" y="200056"/>
                    <a:pt x="112224" y="198761"/>
                  </a:cubicBezTo>
                  <a:lnTo>
                    <a:pt x="112224" y="198761"/>
                  </a:lnTo>
                  <a:cubicBezTo>
                    <a:pt x="112224" y="198761"/>
                    <a:pt x="109943" y="211715"/>
                    <a:pt x="108328" y="220097"/>
                  </a:cubicBezTo>
                  <a:cubicBezTo>
                    <a:pt x="106713" y="228479"/>
                    <a:pt x="107378" y="232765"/>
                    <a:pt x="123814" y="242957"/>
                  </a:cubicBezTo>
                  <a:cubicBezTo>
                    <a:pt x="140249" y="253149"/>
                    <a:pt x="98923" y="274103"/>
                    <a:pt x="71847" y="272008"/>
                  </a:cubicBezTo>
                  <a:cubicBezTo>
                    <a:pt x="44772" y="269912"/>
                    <a:pt x="14276" y="253625"/>
                    <a:pt x="5916" y="236003"/>
                  </a:cubicBezTo>
                  <a:cubicBezTo>
                    <a:pt x="-2825" y="216668"/>
                    <a:pt x="-2065" y="193522"/>
                    <a:pt x="9431" y="194093"/>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6" name="Google Shape;620;p17">
              <a:extLst>
                <a:ext uri="{FF2B5EF4-FFF2-40B4-BE49-F238E27FC236}">
                  <a16:creationId xmlns:a16="http://schemas.microsoft.com/office/drawing/2014/main" id="{1B65109D-4D5F-72AF-A806-9E261BE9D434}"/>
                </a:ext>
              </a:extLst>
            </p:cNvPr>
            <p:cNvGrpSpPr/>
            <p:nvPr/>
          </p:nvGrpSpPr>
          <p:grpSpPr>
            <a:xfrm>
              <a:off x="2428704" y="3970322"/>
              <a:ext cx="350131" cy="370523"/>
              <a:chOff x="4512354" y="4952197"/>
              <a:chExt cx="350131" cy="370523"/>
            </a:xfrm>
          </p:grpSpPr>
          <p:grpSp>
            <p:nvGrpSpPr>
              <p:cNvPr id="384" name="Google Shape;621;p17">
                <a:extLst>
                  <a:ext uri="{FF2B5EF4-FFF2-40B4-BE49-F238E27FC236}">
                    <a16:creationId xmlns:a16="http://schemas.microsoft.com/office/drawing/2014/main" id="{E99CDD44-879E-B1D0-E9E2-5837B5F439AC}"/>
                  </a:ext>
                </a:extLst>
              </p:cNvPr>
              <p:cNvGrpSpPr/>
              <p:nvPr/>
            </p:nvGrpSpPr>
            <p:grpSpPr>
              <a:xfrm>
                <a:off x="4512354" y="5116449"/>
                <a:ext cx="343196" cy="206271"/>
                <a:chOff x="4512354" y="5116449"/>
                <a:chExt cx="343196" cy="206271"/>
              </a:xfrm>
            </p:grpSpPr>
            <p:sp>
              <p:nvSpPr>
                <p:cNvPr id="395" name="Google Shape;622;p17">
                  <a:extLst>
                    <a:ext uri="{FF2B5EF4-FFF2-40B4-BE49-F238E27FC236}">
                      <a16:creationId xmlns:a16="http://schemas.microsoft.com/office/drawing/2014/main" id="{EE66E277-5CDE-BC72-B203-31943F18F22D}"/>
                    </a:ext>
                  </a:extLst>
                </p:cNvPr>
                <p:cNvSpPr/>
                <p:nvPr/>
              </p:nvSpPr>
              <p:spPr>
                <a:xfrm>
                  <a:off x="4512496" y="5200650"/>
                  <a:ext cx="343054" cy="122070"/>
                </a:xfrm>
                <a:custGeom>
                  <a:avLst/>
                  <a:gdLst/>
                  <a:ahLst/>
                  <a:cxnLst/>
                  <a:rect l="l" t="t" r="r" b="b"/>
                  <a:pathLst>
                    <a:path w="343054" h="122070" extrusionOk="0">
                      <a:moveTo>
                        <a:pt x="343054" y="31909"/>
                      </a:moveTo>
                      <a:lnTo>
                        <a:pt x="343054" y="31909"/>
                      </a:lnTo>
                      <a:cubicBezTo>
                        <a:pt x="343053" y="36890"/>
                        <a:pt x="340413" y="41500"/>
                        <a:pt x="336119" y="44005"/>
                      </a:cubicBezTo>
                      <a:lnTo>
                        <a:pt x="204921" y="120205"/>
                      </a:lnTo>
                      <a:cubicBezTo>
                        <a:pt x="200594" y="122692"/>
                        <a:pt x="195282" y="122692"/>
                        <a:pt x="190955" y="120205"/>
                      </a:cubicBezTo>
                      <a:lnTo>
                        <a:pt x="7030" y="13526"/>
                      </a:lnTo>
                      <a:cubicBezTo>
                        <a:pt x="2686" y="11059"/>
                        <a:pt x="0" y="6439"/>
                        <a:pt x="0" y="1429"/>
                      </a:cubicBezTo>
                      <a:lnTo>
                        <a:pt x="0" y="0"/>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6" name="Google Shape;623;p17">
                  <a:extLst>
                    <a:ext uri="{FF2B5EF4-FFF2-40B4-BE49-F238E27FC236}">
                      <a16:creationId xmlns:a16="http://schemas.microsoft.com/office/drawing/2014/main" id="{DB8F90AC-52FD-6EE9-5906-67FAB676C192}"/>
                    </a:ext>
                  </a:extLst>
                </p:cNvPr>
                <p:cNvSpPr/>
                <p:nvPr/>
              </p:nvSpPr>
              <p:spPr>
                <a:xfrm>
                  <a:off x="4710387" y="5232749"/>
                  <a:ext cx="145163" cy="89916"/>
                </a:xfrm>
                <a:custGeom>
                  <a:avLst/>
                  <a:gdLst/>
                  <a:ahLst/>
                  <a:cxnLst/>
                  <a:rect l="l" t="t" r="r" b="b"/>
                  <a:pathLst>
                    <a:path w="145163" h="89916" extrusionOk="0">
                      <a:moveTo>
                        <a:pt x="138229" y="11906"/>
                      </a:moveTo>
                      <a:lnTo>
                        <a:pt x="7030" y="88106"/>
                      </a:lnTo>
                      <a:cubicBezTo>
                        <a:pt x="4885" y="89316"/>
                        <a:pt x="2461" y="89945"/>
                        <a:pt x="0" y="89916"/>
                      </a:cubicBezTo>
                      <a:lnTo>
                        <a:pt x="0" y="0"/>
                      </a:lnTo>
                      <a:lnTo>
                        <a:pt x="145164" y="0"/>
                      </a:lnTo>
                      <a:cubicBezTo>
                        <a:pt x="145097" y="4915"/>
                        <a:pt x="142464" y="9430"/>
                        <a:pt x="138229" y="11906"/>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7" name="Google Shape;624;p17">
                  <a:extLst>
                    <a:ext uri="{FF2B5EF4-FFF2-40B4-BE49-F238E27FC236}">
                      <a16:creationId xmlns:a16="http://schemas.microsoft.com/office/drawing/2014/main" id="{780A84EB-5DC9-7209-F062-3FAB51B3A282}"/>
                    </a:ext>
                  </a:extLst>
                </p:cNvPr>
                <p:cNvSpPr/>
                <p:nvPr/>
              </p:nvSpPr>
              <p:spPr>
                <a:xfrm>
                  <a:off x="4512354" y="5116449"/>
                  <a:ext cx="343006" cy="198541"/>
                </a:xfrm>
                <a:custGeom>
                  <a:avLst/>
                  <a:gdLst/>
                  <a:ahLst/>
                  <a:cxnLst/>
                  <a:rect l="l" t="t" r="r" b="b"/>
                  <a:pathLst>
                    <a:path w="343006" h="198541" extrusionOk="0">
                      <a:moveTo>
                        <a:pt x="202973" y="197263"/>
                      </a:moveTo>
                      <a:cubicBezTo>
                        <a:pt x="200034" y="198968"/>
                        <a:pt x="196412" y="198968"/>
                        <a:pt x="193473" y="197263"/>
                      </a:cubicBezTo>
                      <a:lnTo>
                        <a:pt x="1853" y="86582"/>
                      </a:lnTo>
                      <a:cubicBezTo>
                        <a:pt x="-618" y="85249"/>
                        <a:pt x="-618" y="82963"/>
                        <a:pt x="1853" y="81534"/>
                      </a:cubicBezTo>
                      <a:lnTo>
                        <a:pt x="142551" y="0"/>
                      </a:lnTo>
                      <a:lnTo>
                        <a:pt x="343007" y="116110"/>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398" name="Google Shape;625;p17">
                  <a:extLst>
                    <a:ext uri="{FF2B5EF4-FFF2-40B4-BE49-F238E27FC236}">
                      <a16:creationId xmlns:a16="http://schemas.microsoft.com/office/drawing/2014/main" id="{55CCE9A8-7548-42F7-96A5-A2654254C81C}"/>
                    </a:ext>
                  </a:extLst>
                </p:cNvPr>
                <p:cNvGrpSpPr/>
                <p:nvPr/>
              </p:nvGrpSpPr>
              <p:grpSpPr>
                <a:xfrm>
                  <a:off x="4592868" y="5212556"/>
                  <a:ext cx="96807" cy="56007"/>
                  <a:chOff x="4592868" y="5212556"/>
                  <a:chExt cx="96807" cy="56007"/>
                </a:xfrm>
              </p:grpSpPr>
              <p:sp>
                <p:nvSpPr>
                  <p:cNvPr id="601" name="Google Shape;626;p17">
                    <a:extLst>
                      <a:ext uri="{FF2B5EF4-FFF2-40B4-BE49-F238E27FC236}">
                        <a16:creationId xmlns:a16="http://schemas.microsoft.com/office/drawing/2014/main" id="{BDD123B3-2C45-5F4A-C44B-66ACC8BEDFD6}"/>
                      </a:ext>
                    </a:extLst>
                  </p:cNvPr>
                  <p:cNvSpPr/>
                  <p:nvPr/>
                </p:nvSpPr>
                <p:spPr>
                  <a:xfrm>
                    <a:off x="4592868" y="5212556"/>
                    <a:ext cx="96807" cy="56007"/>
                  </a:xfrm>
                  <a:custGeom>
                    <a:avLst/>
                    <a:gdLst/>
                    <a:ahLst/>
                    <a:cxnLst/>
                    <a:rect l="l" t="t" r="r" b="b"/>
                    <a:pathLst>
                      <a:path w="96807" h="56007" extrusionOk="0">
                        <a:moveTo>
                          <a:pt x="0" y="20003"/>
                        </a:moveTo>
                        <a:lnTo>
                          <a:pt x="950" y="20479"/>
                        </a:lnTo>
                        <a:lnTo>
                          <a:pt x="62227" y="56007"/>
                        </a:lnTo>
                        <a:lnTo>
                          <a:pt x="95858" y="36481"/>
                        </a:lnTo>
                        <a:lnTo>
                          <a:pt x="96808" y="36004"/>
                        </a:lnTo>
                        <a:lnTo>
                          <a:pt x="34581" y="0"/>
                        </a:lnTo>
                        <a:lnTo>
                          <a:pt x="0" y="20003"/>
                        </a:lnTo>
                        <a:close/>
                      </a:path>
                    </a:pathLst>
                  </a:custGeom>
                  <a:solidFill>
                    <a:srgbClr val="BFBFB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2" name="Google Shape;627;p17">
                    <a:extLst>
                      <a:ext uri="{FF2B5EF4-FFF2-40B4-BE49-F238E27FC236}">
                        <a16:creationId xmlns:a16="http://schemas.microsoft.com/office/drawing/2014/main" id="{0E9002CC-61DC-F664-DF29-1CF6556E3323}"/>
                      </a:ext>
                    </a:extLst>
                  </p:cNvPr>
                  <p:cNvSpPr/>
                  <p:nvPr/>
                </p:nvSpPr>
                <p:spPr>
                  <a:xfrm>
                    <a:off x="4593818" y="5213603"/>
                    <a:ext cx="94907" cy="54959"/>
                  </a:xfrm>
                  <a:custGeom>
                    <a:avLst/>
                    <a:gdLst/>
                    <a:ahLst/>
                    <a:cxnLst/>
                    <a:rect l="l" t="t" r="r" b="b"/>
                    <a:pathLst>
                      <a:path w="94907" h="54959" extrusionOk="0">
                        <a:moveTo>
                          <a:pt x="0" y="19431"/>
                        </a:moveTo>
                        <a:lnTo>
                          <a:pt x="61277" y="54959"/>
                        </a:lnTo>
                        <a:lnTo>
                          <a:pt x="94908" y="35433"/>
                        </a:lnTo>
                        <a:lnTo>
                          <a:pt x="33631" y="0"/>
                        </a:lnTo>
                        <a:lnTo>
                          <a:pt x="0" y="19431"/>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99" name="Google Shape;628;p17">
                  <a:extLst>
                    <a:ext uri="{FF2B5EF4-FFF2-40B4-BE49-F238E27FC236}">
                      <a16:creationId xmlns:a16="http://schemas.microsoft.com/office/drawing/2014/main" id="{8E4B5B02-52BF-59F3-F127-3BA373BDB091}"/>
                    </a:ext>
                  </a:extLst>
                </p:cNvPr>
                <p:cNvSpPr/>
                <p:nvPr/>
              </p:nvSpPr>
              <p:spPr>
                <a:xfrm>
                  <a:off x="4803130" y="5231915"/>
                  <a:ext cx="21235" cy="12299"/>
                </a:xfrm>
                <a:custGeom>
                  <a:avLst/>
                  <a:gdLst/>
                  <a:ahLst/>
                  <a:cxnLst/>
                  <a:rect l="l" t="t" r="r" b="b"/>
                  <a:pathLst>
                    <a:path w="21235" h="12299" extrusionOk="0">
                      <a:moveTo>
                        <a:pt x="454" y="6834"/>
                      </a:moveTo>
                      <a:lnTo>
                        <a:pt x="9289" y="11978"/>
                      </a:lnTo>
                      <a:cubicBezTo>
                        <a:pt x="10191" y="12406"/>
                        <a:pt x="11238" y="12406"/>
                        <a:pt x="12139" y="11978"/>
                      </a:cubicBezTo>
                      <a:lnTo>
                        <a:pt x="20594" y="7120"/>
                      </a:lnTo>
                      <a:cubicBezTo>
                        <a:pt x="21449" y="7120"/>
                        <a:pt x="21449" y="5882"/>
                        <a:pt x="20594" y="5501"/>
                      </a:cubicBezTo>
                      <a:lnTo>
                        <a:pt x="11759" y="357"/>
                      </a:lnTo>
                      <a:cubicBezTo>
                        <a:pt x="10868" y="-119"/>
                        <a:pt x="9800" y="-119"/>
                        <a:pt x="8909" y="357"/>
                      </a:cubicBezTo>
                      <a:lnTo>
                        <a:pt x="549" y="5215"/>
                      </a:lnTo>
                      <a:cubicBezTo>
                        <a:pt x="-116" y="5215"/>
                        <a:pt x="-211" y="5882"/>
                        <a:pt x="45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0" name="Google Shape;629;p17">
                  <a:extLst>
                    <a:ext uri="{FF2B5EF4-FFF2-40B4-BE49-F238E27FC236}">
                      <a16:creationId xmlns:a16="http://schemas.microsoft.com/office/drawing/2014/main" id="{DFAB2D44-DC0C-A128-8978-0535D9658CF5}"/>
                    </a:ext>
                  </a:extLst>
                </p:cNvPr>
                <p:cNvSpPr/>
                <p:nvPr/>
              </p:nvSpPr>
              <p:spPr>
                <a:xfrm>
                  <a:off x="4790604" y="5224200"/>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1" name="Google Shape;630;p17">
                  <a:extLst>
                    <a:ext uri="{FF2B5EF4-FFF2-40B4-BE49-F238E27FC236}">
                      <a16:creationId xmlns:a16="http://schemas.microsoft.com/office/drawing/2014/main" id="{11B60A89-7683-3E11-FB82-35EC27BBFB87}"/>
                    </a:ext>
                  </a:extLst>
                </p:cNvPr>
                <p:cNvSpPr/>
                <p:nvPr/>
              </p:nvSpPr>
              <p:spPr>
                <a:xfrm>
                  <a:off x="4778123" y="5216961"/>
                  <a:ext cx="21197" cy="12299"/>
                </a:xfrm>
                <a:custGeom>
                  <a:avLst/>
                  <a:gdLst/>
                  <a:ahLst/>
                  <a:cxnLst/>
                  <a:rect l="l" t="t" r="r" b="b"/>
                  <a:pathLst>
                    <a:path w="21197" h="12299" extrusionOk="0">
                      <a:moveTo>
                        <a:pt x="475" y="6834"/>
                      </a:moveTo>
                      <a:lnTo>
                        <a:pt x="9310" y="11978"/>
                      </a:lnTo>
                      <a:cubicBezTo>
                        <a:pt x="10212" y="12406"/>
                        <a:pt x="11259" y="12406"/>
                        <a:pt x="12160" y="11978"/>
                      </a:cubicBezTo>
                      <a:lnTo>
                        <a:pt x="20521" y="7120"/>
                      </a:lnTo>
                      <a:cubicBezTo>
                        <a:pt x="21376" y="6644"/>
                        <a:pt x="21471" y="5881"/>
                        <a:pt x="20521" y="5501"/>
                      </a:cubicBezTo>
                      <a:lnTo>
                        <a:pt x="11685" y="357"/>
                      </a:lnTo>
                      <a:cubicBezTo>
                        <a:pt x="10794" y="-119"/>
                        <a:pt x="9726" y="-119"/>
                        <a:pt x="8835" y="357"/>
                      </a:cubicBezTo>
                      <a:lnTo>
                        <a:pt x="380" y="5215"/>
                      </a:lnTo>
                      <a:cubicBezTo>
                        <a:pt x="-95" y="5691"/>
                        <a:pt x="-190" y="6358"/>
                        <a:pt x="47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2" name="Google Shape;631;p17">
                  <a:extLst>
                    <a:ext uri="{FF2B5EF4-FFF2-40B4-BE49-F238E27FC236}">
                      <a16:creationId xmlns:a16="http://schemas.microsoft.com/office/drawing/2014/main" id="{100CFB52-E56F-3663-6752-00A9331CB4C0}"/>
                    </a:ext>
                  </a:extLst>
                </p:cNvPr>
                <p:cNvSpPr/>
                <p:nvPr/>
              </p:nvSpPr>
              <p:spPr>
                <a:xfrm>
                  <a:off x="4765618" y="5209722"/>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644"/>
                        <a:pt x="21531" y="5882"/>
                        <a:pt x="20581" y="5501"/>
                      </a:cubicBezTo>
                      <a:lnTo>
                        <a:pt x="11745" y="357"/>
                      </a:lnTo>
                      <a:cubicBezTo>
                        <a:pt x="10854" y="-119"/>
                        <a:pt x="9786" y="-119"/>
                        <a:pt x="8895"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3" name="Google Shape;632;p17">
                  <a:extLst>
                    <a:ext uri="{FF2B5EF4-FFF2-40B4-BE49-F238E27FC236}">
                      <a16:creationId xmlns:a16="http://schemas.microsoft.com/office/drawing/2014/main" id="{0C5813D4-F82D-BC5E-FBA1-5419D39F0612}"/>
                    </a:ext>
                  </a:extLst>
                </p:cNvPr>
                <p:cNvSpPr/>
                <p:nvPr/>
              </p:nvSpPr>
              <p:spPr>
                <a:xfrm>
                  <a:off x="4753078" y="5202483"/>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4" name="Google Shape;633;p17">
                  <a:extLst>
                    <a:ext uri="{FF2B5EF4-FFF2-40B4-BE49-F238E27FC236}">
                      <a16:creationId xmlns:a16="http://schemas.microsoft.com/office/drawing/2014/main" id="{C2E2E54C-4996-DD49-27BD-CD01C0D76EA0}"/>
                    </a:ext>
                  </a:extLst>
                </p:cNvPr>
                <p:cNvSpPr/>
                <p:nvPr/>
              </p:nvSpPr>
              <p:spPr>
                <a:xfrm>
                  <a:off x="4740609" y="5195244"/>
                  <a:ext cx="21210" cy="12298"/>
                </a:xfrm>
                <a:custGeom>
                  <a:avLst/>
                  <a:gdLst/>
                  <a:ahLst/>
                  <a:cxnLst/>
                  <a:rect l="l" t="t" r="r" b="b"/>
                  <a:pathLst>
                    <a:path w="21210" h="12298" extrusionOk="0">
                      <a:moveTo>
                        <a:pt x="464" y="6834"/>
                      </a:moveTo>
                      <a:lnTo>
                        <a:pt x="9299" y="11978"/>
                      </a:lnTo>
                      <a:cubicBezTo>
                        <a:pt x="10201" y="12406"/>
                        <a:pt x="11248" y="12406"/>
                        <a:pt x="12149" y="11978"/>
                      </a:cubicBezTo>
                      <a:lnTo>
                        <a:pt x="20604" y="7120"/>
                      </a:lnTo>
                      <a:cubicBezTo>
                        <a:pt x="21364" y="6644"/>
                        <a:pt x="21459" y="5881"/>
                        <a:pt x="20604" y="5501"/>
                      </a:cubicBezTo>
                      <a:lnTo>
                        <a:pt x="11769" y="357"/>
                      </a:lnTo>
                      <a:cubicBezTo>
                        <a:pt x="10878" y="-119"/>
                        <a:pt x="9810" y="-119"/>
                        <a:pt x="8919" y="357"/>
                      </a:cubicBezTo>
                      <a:lnTo>
                        <a:pt x="464" y="5215"/>
                      </a:lnTo>
                      <a:cubicBezTo>
                        <a:pt x="-106" y="5405"/>
                        <a:pt x="-201" y="6358"/>
                        <a:pt x="46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6" name="Google Shape;634;p17">
                  <a:extLst>
                    <a:ext uri="{FF2B5EF4-FFF2-40B4-BE49-F238E27FC236}">
                      <a16:creationId xmlns:a16="http://schemas.microsoft.com/office/drawing/2014/main" id="{986FF452-C030-E725-0928-667659690FDD}"/>
                    </a:ext>
                  </a:extLst>
                </p:cNvPr>
                <p:cNvSpPr/>
                <p:nvPr/>
              </p:nvSpPr>
              <p:spPr>
                <a:xfrm>
                  <a:off x="4728092" y="5188005"/>
                  <a:ext cx="21257" cy="12299"/>
                </a:xfrm>
                <a:custGeom>
                  <a:avLst/>
                  <a:gdLst/>
                  <a:ahLst/>
                  <a:cxnLst/>
                  <a:rect l="l" t="t" r="r" b="b"/>
                  <a:pathLst>
                    <a:path w="21257" h="12299" extrusionOk="0">
                      <a:moveTo>
                        <a:pt x="535" y="6834"/>
                      </a:moveTo>
                      <a:lnTo>
                        <a:pt x="9370" y="11978"/>
                      </a:lnTo>
                      <a:cubicBezTo>
                        <a:pt x="10239" y="12406"/>
                        <a:pt x="11256" y="12406"/>
                        <a:pt x="12125" y="11978"/>
                      </a:cubicBezTo>
                      <a:lnTo>
                        <a:pt x="20581" y="7120"/>
                      </a:lnTo>
                      <a:cubicBezTo>
                        <a:pt x="21436" y="7120"/>
                        <a:pt x="21531" y="5882"/>
                        <a:pt x="20581" y="5501"/>
                      </a:cubicBezTo>
                      <a:lnTo>
                        <a:pt x="11745" y="357"/>
                      </a:lnTo>
                      <a:cubicBezTo>
                        <a:pt x="10854" y="-119"/>
                        <a:pt x="9786" y="-119"/>
                        <a:pt x="8895"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4" name="Google Shape;635;p17">
                  <a:extLst>
                    <a:ext uri="{FF2B5EF4-FFF2-40B4-BE49-F238E27FC236}">
                      <a16:creationId xmlns:a16="http://schemas.microsoft.com/office/drawing/2014/main" id="{6F50729C-A408-A83B-D5CF-650A1C6A5685}"/>
                    </a:ext>
                  </a:extLst>
                </p:cNvPr>
                <p:cNvSpPr/>
                <p:nvPr/>
              </p:nvSpPr>
              <p:spPr>
                <a:xfrm>
                  <a:off x="4715552" y="5180766"/>
                  <a:ext cx="21257" cy="12299"/>
                </a:xfrm>
                <a:custGeom>
                  <a:avLst/>
                  <a:gdLst/>
                  <a:ahLst/>
                  <a:cxnLst/>
                  <a:rect l="l" t="t" r="r" b="b"/>
                  <a:pathLst>
                    <a:path w="21257" h="12299" extrusionOk="0">
                      <a:moveTo>
                        <a:pt x="535" y="6834"/>
                      </a:moveTo>
                      <a:lnTo>
                        <a:pt x="9370" y="11978"/>
                      </a:lnTo>
                      <a:cubicBezTo>
                        <a:pt x="10272" y="12406"/>
                        <a:pt x="11319" y="12406"/>
                        <a:pt x="12220"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5" name="Google Shape;636;p17">
                  <a:extLst>
                    <a:ext uri="{FF2B5EF4-FFF2-40B4-BE49-F238E27FC236}">
                      <a16:creationId xmlns:a16="http://schemas.microsoft.com/office/drawing/2014/main" id="{7FE8F90D-022F-2D82-DD92-EF396B896F84}"/>
                    </a:ext>
                  </a:extLst>
                </p:cNvPr>
                <p:cNvSpPr/>
                <p:nvPr/>
              </p:nvSpPr>
              <p:spPr>
                <a:xfrm>
                  <a:off x="4703083" y="5173527"/>
                  <a:ext cx="21210" cy="12298"/>
                </a:xfrm>
                <a:custGeom>
                  <a:avLst/>
                  <a:gdLst/>
                  <a:ahLst/>
                  <a:cxnLst/>
                  <a:rect l="l" t="t" r="r" b="b"/>
                  <a:pathLst>
                    <a:path w="21210" h="12298" extrusionOk="0">
                      <a:moveTo>
                        <a:pt x="464" y="6834"/>
                      </a:moveTo>
                      <a:lnTo>
                        <a:pt x="9299" y="11978"/>
                      </a:lnTo>
                      <a:cubicBezTo>
                        <a:pt x="10201" y="12406"/>
                        <a:pt x="11248" y="12406"/>
                        <a:pt x="12149" y="11978"/>
                      </a:cubicBezTo>
                      <a:lnTo>
                        <a:pt x="20604" y="7120"/>
                      </a:lnTo>
                      <a:cubicBezTo>
                        <a:pt x="21364" y="6644"/>
                        <a:pt x="21459" y="5881"/>
                        <a:pt x="20604" y="5501"/>
                      </a:cubicBezTo>
                      <a:lnTo>
                        <a:pt x="11769" y="357"/>
                      </a:lnTo>
                      <a:cubicBezTo>
                        <a:pt x="10878" y="-119"/>
                        <a:pt x="9810" y="-119"/>
                        <a:pt x="8919" y="357"/>
                      </a:cubicBezTo>
                      <a:lnTo>
                        <a:pt x="464" y="5215"/>
                      </a:lnTo>
                      <a:cubicBezTo>
                        <a:pt x="-106" y="5691"/>
                        <a:pt x="-201" y="6358"/>
                        <a:pt x="46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6" name="Google Shape;637;p17">
                  <a:extLst>
                    <a:ext uri="{FF2B5EF4-FFF2-40B4-BE49-F238E27FC236}">
                      <a16:creationId xmlns:a16="http://schemas.microsoft.com/office/drawing/2014/main" id="{C826D5E1-D2FC-D519-3361-1A52D867D323}"/>
                    </a:ext>
                  </a:extLst>
                </p:cNvPr>
                <p:cNvSpPr/>
                <p:nvPr/>
              </p:nvSpPr>
              <p:spPr>
                <a:xfrm>
                  <a:off x="4690566" y="5166324"/>
                  <a:ext cx="21257" cy="12263"/>
                </a:xfrm>
                <a:custGeom>
                  <a:avLst/>
                  <a:gdLst/>
                  <a:ahLst/>
                  <a:cxnLst/>
                  <a:rect l="l" t="t" r="r" b="b"/>
                  <a:pathLst>
                    <a:path w="21257" h="12263" extrusionOk="0">
                      <a:moveTo>
                        <a:pt x="535" y="6798"/>
                      </a:moveTo>
                      <a:lnTo>
                        <a:pt x="9370" y="11942"/>
                      </a:lnTo>
                      <a:cubicBezTo>
                        <a:pt x="10239" y="12371"/>
                        <a:pt x="11256" y="12371"/>
                        <a:pt x="12125" y="11942"/>
                      </a:cubicBezTo>
                      <a:lnTo>
                        <a:pt x="20581" y="7084"/>
                      </a:lnTo>
                      <a:cubicBezTo>
                        <a:pt x="21436" y="6608"/>
                        <a:pt x="21531" y="5846"/>
                        <a:pt x="20581" y="5465"/>
                      </a:cubicBezTo>
                      <a:lnTo>
                        <a:pt x="11745" y="321"/>
                      </a:lnTo>
                      <a:cubicBezTo>
                        <a:pt x="10876" y="-107"/>
                        <a:pt x="9860" y="-107"/>
                        <a:pt x="8990" y="321"/>
                      </a:cubicBezTo>
                      <a:lnTo>
                        <a:pt x="535" y="5275"/>
                      </a:lnTo>
                      <a:cubicBezTo>
                        <a:pt x="-130" y="5751"/>
                        <a:pt x="-225" y="6322"/>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7" name="Google Shape;638;p17">
                  <a:extLst>
                    <a:ext uri="{FF2B5EF4-FFF2-40B4-BE49-F238E27FC236}">
                      <a16:creationId xmlns:a16="http://schemas.microsoft.com/office/drawing/2014/main" id="{26C012DC-6A3D-0339-CCA2-AF76D2A1F349}"/>
                    </a:ext>
                  </a:extLst>
                </p:cNvPr>
                <p:cNvSpPr/>
                <p:nvPr/>
              </p:nvSpPr>
              <p:spPr>
                <a:xfrm>
                  <a:off x="4678026" y="5159085"/>
                  <a:ext cx="21257" cy="12263"/>
                </a:xfrm>
                <a:custGeom>
                  <a:avLst/>
                  <a:gdLst/>
                  <a:ahLst/>
                  <a:cxnLst/>
                  <a:rect l="l" t="t" r="r" b="b"/>
                  <a:pathLst>
                    <a:path w="21257" h="12263" extrusionOk="0">
                      <a:moveTo>
                        <a:pt x="535" y="6798"/>
                      </a:moveTo>
                      <a:lnTo>
                        <a:pt x="9370" y="11942"/>
                      </a:lnTo>
                      <a:cubicBezTo>
                        <a:pt x="10272" y="12371"/>
                        <a:pt x="11319" y="12371"/>
                        <a:pt x="12220" y="11942"/>
                      </a:cubicBezTo>
                      <a:lnTo>
                        <a:pt x="20581" y="7084"/>
                      </a:lnTo>
                      <a:cubicBezTo>
                        <a:pt x="21436" y="6608"/>
                        <a:pt x="21531" y="5846"/>
                        <a:pt x="20581" y="5465"/>
                      </a:cubicBezTo>
                      <a:lnTo>
                        <a:pt x="11745" y="322"/>
                      </a:lnTo>
                      <a:cubicBezTo>
                        <a:pt x="10876" y="-107"/>
                        <a:pt x="9860" y="-107"/>
                        <a:pt x="8990" y="322"/>
                      </a:cubicBezTo>
                      <a:lnTo>
                        <a:pt x="535" y="5274"/>
                      </a:lnTo>
                      <a:cubicBezTo>
                        <a:pt x="-130" y="5656"/>
                        <a:pt x="-225" y="6322"/>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8" name="Google Shape;639;p17">
                  <a:extLst>
                    <a:ext uri="{FF2B5EF4-FFF2-40B4-BE49-F238E27FC236}">
                      <a16:creationId xmlns:a16="http://schemas.microsoft.com/office/drawing/2014/main" id="{225983B1-6AA6-F6DC-A472-192B44076A47}"/>
                    </a:ext>
                  </a:extLst>
                </p:cNvPr>
                <p:cNvSpPr/>
                <p:nvPr/>
              </p:nvSpPr>
              <p:spPr>
                <a:xfrm>
                  <a:off x="4665615" y="5151846"/>
                  <a:ext cx="21342" cy="12263"/>
                </a:xfrm>
                <a:custGeom>
                  <a:avLst/>
                  <a:gdLst/>
                  <a:ahLst/>
                  <a:cxnLst/>
                  <a:rect l="l" t="t" r="r" b="b"/>
                  <a:pathLst>
                    <a:path w="21342" h="12263" extrusionOk="0">
                      <a:moveTo>
                        <a:pt x="596" y="6798"/>
                      </a:moveTo>
                      <a:lnTo>
                        <a:pt x="9431" y="11942"/>
                      </a:lnTo>
                      <a:cubicBezTo>
                        <a:pt x="10333" y="12371"/>
                        <a:pt x="11380" y="12371"/>
                        <a:pt x="12281" y="11942"/>
                      </a:cubicBezTo>
                      <a:lnTo>
                        <a:pt x="20736" y="7084"/>
                      </a:lnTo>
                      <a:cubicBezTo>
                        <a:pt x="21496" y="6608"/>
                        <a:pt x="21591" y="5846"/>
                        <a:pt x="20736" y="5465"/>
                      </a:cubicBezTo>
                      <a:lnTo>
                        <a:pt x="11901" y="322"/>
                      </a:lnTo>
                      <a:cubicBezTo>
                        <a:pt x="10999" y="-107"/>
                        <a:pt x="9953" y="-107"/>
                        <a:pt x="9051" y="322"/>
                      </a:cubicBezTo>
                      <a:lnTo>
                        <a:pt x="691" y="5274"/>
                      </a:lnTo>
                      <a:cubicBezTo>
                        <a:pt x="-164" y="5656"/>
                        <a:pt x="-259" y="6322"/>
                        <a:pt x="596"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9" name="Google Shape;640;p17">
                  <a:extLst>
                    <a:ext uri="{FF2B5EF4-FFF2-40B4-BE49-F238E27FC236}">
                      <a16:creationId xmlns:a16="http://schemas.microsoft.com/office/drawing/2014/main" id="{A13344A6-EEE4-BCD8-357E-6387930C3E23}"/>
                    </a:ext>
                  </a:extLst>
                </p:cNvPr>
                <p:cNvSpPr/>
                <p:nvPr/>
              </p:nvSpPr>
              <p:spPr>
                <a:xfrm>
                  <a:off x="4653040" y="5144512"/>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7084"/>
                        <a:pt x="21531" y="5846"/>
                        <a:pt x="20581" y="5465"/>
                      </a:cubicBezTo>
                      <a:lnTo>
                        <a:pt x="11745" y="322"/>
                      </a:lnTo>
                      <a:cubicBezTo>
                        <a:pt x="10876" y="-107"/>
                        <a:pt x="9860" y="-107"/>
                        <a:pt x="8990" y="322"/>
                      </a:cubicBezTo>
                      <a:lnTo>
                        <a:pt x="535" y="5274"/>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0" name="Google Shape;641;p17">
                  <a:extLst>
                    <a:ext uri="{FF2B5EF4-FFF2-40B4-BE49-F238E27FC236}">
                      <a16:creationId xmlns:a16="http://schemas.microsoft.com/office/drawing/2014/main" id="{BFCF58BF-77AD-755E-6FD9-89FC6AEB88D4}"/>
                    </a:ext>
                  </a:extLst>
                </p:cNvPr>
                <p:cNvSpPr/>
                <p:nvPr/>
              </p:nvSpPr>
              <p:spPr>
                <a:xfrm>
                  <a:off x="4634503" y="5133808"/>
                  <a:ext cx="27254" cy="15763"/>
                </a:xfrm>
                <a:custGeom>
                  <a:avLst/>
                  <a:gdLst/>
                  <a:ahLst/>
                  <a:cxnLst/>
                  <a:rect l="l" t="t" r="r" b="b"/>
                  <a:pathLst>
                    <a:path w="27254" h="15763" extrusionOk="0">
                      <a:moveTo>
                        <a:pt x="546" y="6834"/>
                      </a:moveTo>
                      <a:lnTo>
                        <a:pt x="15367" y="15407"/>
                      </a:lnTo>
                      <a:cubicBezTo>
                        <a:pt x="16258" y="15883"/>
                        <a:pt x="17326" y="15883"/>
                        <a:pt x="18217" y="15407"/>
                      </a:cubicBezTo>
                      <a:lnTo>
                        <a:pt x="26577" y="10549"/>
                      </a:lnTo>
                      <a:cubicBezTo>
                        <a:pt x="27432" y="10073"/>
                        <a:pt x="27527" y="9311"/>
                        <a:pt x="26577" y="8930"/>
                      </a:cubicBezTo>
                      <a:lnTo>
                        <a:pt x="11662" y="357"/>
                      </a:lnTo>
                      <a:cubicBezTo>
                        <a:pt x="10805" y="-119"/>
                        <a:pt x="9763" y="-119"/>
                        <a:pt x="8906" y="357"/>
                      </a:cubicBezTo>
                      <a:lnTo>
                        <a:pt x="451" y="5215"/>
                      </a:lnTo>
                      <a:cubicBezTo>
                        <a:pt x="-119" y="5691"/>
                        <a:pt x="-214" y="6453"/>
                        <a:pt x="546"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1" name="Google Shape;642;p17">
                  <a:extLst>
                    <a:ext uri="{FF2B5EF4-FFF2-40B4-BE49-F238E27FC236}">
                      <a16:creationId xmlns:a16="http://schemas.microsoft.com/office/drawing/2014/main" id="{EAE21E71-07D7-CFB4-CC62-A54DF930C15B}"/>
                    </a:ext>
                  </a:extLst>
                </p:cNvPr>
                <p:cNvSpPr/>
                <p:nvPr/>
              </p:nvSpPr>
              <p:spPr>
                <a:xfrm>
                  <a:off x="4772458" y="5227665"/>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44" y="-107"/>
                        <a:pt x="9797" y="-107"/>
                        <a:pt x="8895" y="321"/>
                      </a:cubicBezTo>
                      <a:lnTo>
                        <a:pt x="535" y="5275"/>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2" name="Google Shape;643;p17">
                  <a:extLst>
                    <a:ext uri="{FF2B5EF4-FFF2-40B4-BE49-F238E27FC236}">
                      <a16:creationId xmlns:a16="http://schemas.microsoft.com/office/drawing/2014/main" id="{AA33F0E5-24E5-9BA4-3FA1-B15710699901}"/>
                    </a:ext>
                  </a:extLst>
                </p:cNvPr>
                <p:cNvSpPr/>
                <p:nvPr/>
              </p:nvSpPr>
              <p:spPr>
                <a:xfrm>
                  <a:off x="4759918" y="5220426"/>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76" y="-107"/>
                        <a:pt x="9860" y="-107"/>
                        <a:pt x="8990" y="321"/>
                      </a:cubicBezTo>
                      <a:lnTo>
                        <a:pt x="535" y="5275"/>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3" name="Google Shape;644;p17">
                  <a:extLst>
                    <a:ext uri="{FF2B5EF4-FFF2-40B4-BE49-F238E27FC236}">
                      <a16:creationId xmlns:a16="http://schemas.microsoft.com/office/drawing/2014/main" id="{55FD9773-535D-DCEB-B5FC-930A7DE12795}"/>
                    </a:ext>
                  </a:extLst>
                </p:cNvPr>
                <p:cNvSpPr/>
                <p:nvPr/>
              </p:nvSpPr>
              <p:spPr>
                <a:xfrm>
                  <a:off x="4747378" y="5212806"/>
                  <a:ext cx="21257" cy="12298"/>
                </a:xfrm>
                <a:custGeom>
                  <a:avLst/>
                  <a:gdLst/>
                  <a:ahLst/>
                  <a:cxnLst/>
                  <a:rect l="l" t="t" r="r" b="b"/>
                  <a:pathLst>
                    <a:path w="21257" h="12298" extrusionOk="0">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76" y="-107"/>
                        <a:pt x="9860" y="-107"/>
                        <a:pt x="8990" y="321"/>
                      </a:cubicBezTo>
                      <a:lnTo>
                        <a:pt x="535" y="5179"/>
                      </a:lnTo>
                      <a:cubicBezTo>
                        <a:pt x="-130" y="6036"/>
                        <a:pt x="-225" y="6894"/>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4" name="Google Shape;645;p17">
                  <a:extLst>
                    <a:ext uri="{FF2B5EF4-FFF2-40B4-BE49-F238E27FC236}">
                      <a16:creationId xmlns:a16="http://schemas.microsoft.com/office/drawing/2014/main" id="{2C29B245-DA4E-6E65-89FD-0B840113A399}"/>
                    </a:ext>
                  </a:extLst>
                </p:cNvPr>
                <p:cNvSpPr/>
                <p:nvPr/>
              </p:nvSpPr>
              <p:spPr>
                <a:xfrm>
                  <a:off x="4734837" y="5205912"/>
                  <a:ext cx="21257" cy="12299"/>
                </a:xfrm>
                <a:custGeom>
                  <a:avLst/>
                  <a:gdLst/>
                  <a:ahLst/>
                  <a:cxnLst/>
                  <a:rect l="l" t="t" r="r" b="b"/>
                  <a:pathLst>
                    <a:path w="21257" h="12299" extrusionOk="0">
                      <a:moveTo>
                        <a:pt x="535" y="6834"/>
                      </a:moveTo>
                      <a:lnTo>
                        <a:pt x="9370" y="11978"/>
                      </a:lnTo>
                      <a:cubicBezTo>
                        <a:pt x="10272" y="12406"/>
                        <a:pt x="11319" y="12406"/>
                        <a:pt x="12220"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5" name="Google Shape;646;p17">
                  <a:extLst>
                    <a:ext uri="{FF2B5EF4-FFF2-40B4-BE49-F238E27FC236}">
                      <a16:creationId xmlns:a16="http://schemas.microsoft.com/office/drawing/2014/main" id="{C95B0D87-20AD-3A72-601D-C67EF8DB8BF2}"/>
                    </a:ext>
                  </a:extLst>
                </p:cNvPr>
                <p:cNvSpPr/>
                <p:nvPr/>
              </p:nvSpPr>
              <p:spPr>
                <a:xfrm>
                  <a:off x="4722523" y="5198768"/>
                  <a:ext cx="21411" cy="12299"/>
                </a:xfrm>
                <a:custGeom>
                  <a:avLst/>
                  <a:gdLst/>
                  <a:ahLst/>
                  <a:cxnLst/>
                  <a:rect l="l" t="t" r="r" b="b"/>
                  <a:pathLst>
                    <a:path w="21411" h="12299" extrusionOk="0">
                      <a:moveTo>
                        <a:pt x="689" y="6834"/>
                      </a:moveTo>
                      <a:lnTo>
                        <a:pt x="9524" y="11978"/>
                      </a:lnTo>
                      <a:cubicBezTo>
                        <a:pt x="10426" y="12406"/>
                        <a:pt x="11473" y="12406"/>
                        <a:pt x="12374" y="11978"/>
                      </a:cubicBezTo>
                      <a:lnTo>
                        <a:pt x="20734" y="7120"/>
                      </a:lnTo>
                      <a:cubicBezTo>
                        <a:pt x="21589" y="7120"/>
                        <a:pt x="21684" y="5882"/>
                        <a:pt x="20734" y="5501"/>
                      </a:cubicBezTo>
                      <a:lnTo>
                        <a:pt x="11899" y="357"/>
                      </a:lnTo>
                      <a:cubicBezTo>
                        <a:pt x="11008" y="-119"/>
                        <a:pt x="9940" y="-119"/>
                        <a:pt x="9049" y="357"/>
                      </a:cubicBezTo>
                      <a:lnTo>
                        <a:pt x="594" y="5215"/>
                      </a:lnTo>
                      <a:cubicBezTo>
                        <a:pt x="-166" y="5691"/>
                        <a:pt x="-261" y="6358"/>
                        <a:pt x="689"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6" name="Google Shape;647;p17">
                  <a:extLst>
                    <a:ext uri="{FF2B5EF4-FFF2-40B4-BE49-F238E27FC236}">
                      <a16:creationId xmlns:a16="http://schemas.microsoft.com/office/drawing/2014/main" id="{D3C19A2B-22D8-D4C4-5E21-A3A78E44A435}"/>
                    </a:ext>
                  </a:extLst>
                </p:cNvPr>
                <p:cNvSpPr/>
                <p:nvPr/>
              </p:nvSpPr>
              <p:spPr>
                <a:xfrm>
                  <a:off x="4709923" y="5191470"/>
                  <a:ext cx="21210" cy="12299"/>
                </a:xfrm>
                <a:custGeom>
                  <a:avLst/>
                  <a:gdLst/>
                  <a:ahLst/>
                  <a:cxnLst/>
                  <a:rect l="l" t="t" r="r" b="b"/>
                  <a:pathLst>
                    <a:path w="21210" h="12299" extrusionOk="0">
                      <a:moveTo>
                        <a:pt x="464" y="6894"/>
                      </a:moveTo>
                      <a:lnTo>
                        <a:pt x="9299" y="11942"/>
                      </a:lnTo>
                      <a:cubicBezTo>
                        <a:pt x="10190" y="12418"/>
                        <a:pt x="11258" y="12418"/>
                        <a:pt x="12149" y="11942"/>
                      </a:cubicBezTo>
                      <a:lnTo>
                        <a:pt x="20604" y="7084"/>
                      </a:lnTo>
                      <a:cubicBezTo>
                        <a:pt x="21364" y="7084"/>
                        <a:pt x="21459" y="5846"/>
                        <a:pt x="20604" y="5465"/>
                      </a:cubicBezTo>
                      <a:lnTo>
                        <a:pt x="11769" y="322"/>
                      </a:lnTo>
                      <a:cubicBezTo>
                        <a:pt x="10868" y="-107"/>
                        <a:pt x="9821" y="-107"/>
                        <a:pt x="8919" y="322"/>
                      </a:cubicBezTo>
                      <a:lnTo>
                        <a:pt x="464" y="5274"/>
                      </a:lnTo>
                      <a:cubicBezTo>
                        <a:pt x="-106" y="5751"/>
                        <a:pt x="-201" y="6417"/>
                        <a:pt x="46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7" name="Google Shape;648;p17">
                  <a:extLst>
                    <a:ext uri="{FF2B5EF4-FFF2-40B4-BE49-F238E27FC236}">
                      <a16:creationId xmlns:a16="http://schemas.microsoft.com/office/drawing/2014/main" id="{3E6EA8F9-7698-1CFE-6B76-473EAA2251FE}"/>
                    </a:ext>
                  </a:extLst>
                </p:cNvPr>
                <p:cNvSpPr/>
                <p:nvPr/>
              </p:nvSpPr>
              <p:spPr>
                <a:xfrm>
                  <a:off x="4697392" y="5184231"/>
                  <a:ext cx="21235" cy="12298"/>
                </a:xfrm>
                <a:custGeom>
                  <a:avLst/>
                  <a:gdLst/>
                  <a:ahLst/>
                  <a:cxnLst/>
                  <a:rect l="l" t="t" r="r" b="b"/>
                  <a:pathLst>
                    <a:path w="21235" h="12298" extrusionOk="0">
                      <a:moveTo>
                        <a:pt x="454" y="6894"/>
                      </a:moveTo>
                      <a:lnTo>
                        <a:pt x="9289" y="11942"/>
                      </a:lnTo>
                      <a:cubicBezTo>
                        <a:pt x="10180" y="12418"/>
                        <a:pt x="11248" y="12418"/>
                        <a:pt x="12139" y="11942"/>
                      </a:cubicBezTo>
                      <a:lnTo>
                        <a:pt x="20594" y="7084"/>
                      </a:lnTo>
                      <a:cubicBezTo>
                        <a:pt x="21449" y="6608"/>
                        <a:pt x="21449" y="5846"/>
                        <a:pt x="20594" y="5465"/>
                      </a:cubicBezTo>
                      <a:lnTo>
                        <a:pt x="11759" y="321"/>
                      </a:lnTo>
                      <a:cubicBezTo>
                        <a:pt x="10858" y="-107"/>
                        <a:pt x="9811" y="-107"/>
                        <a:pt x="8909" y="321"/>
                      </a:cubicBezTo>
                      <a:lnTo>
                        <a:pt x="549" y="5179"/>
                      </a:lnTo>
                      <a:cubicBezTo>
                        <a:pt x="-116" y="5751"/>
                        <a:pt x="-211" y="6894"/>
                        <a:pt x="45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8" name="Google Shape;649;p17">
                  <a:extLst>
                    <a:ext uri="{FF2B5EF4-FFF2-40B4-BE49-F238E27FC236}">
                      <a16:creationId xmlns:a16="http://schemas.microsoft.com/office/drawing/2014/main" id="{222492A1-0D95-3CCA-20DA-6D8AD054F268}"/>
                    </a:ext>
                  </a:extLst>
                </p:cNvPr>
                <p:cNvSpPr/>
                <p:nvPr/>
              </p:nvSpPr>
              <p:spPr>
                <a:xfrm>
                  <a:off x="4684958" y="5176992"/>
                  <a:ext cx="20976" cy="12299"/>
                </a:xfrm>
                <a:custGeom>
                  <a:avLst/>
                  <a:gdLst/>
                  <a:ahLst/>
                  <a:cxnLst/>
                  <a:rect l="l" t="t" r="r" b="b"/>
                  <a:pathLst>
                    <a:path w="20976" h="12299" extrusionOk="0">
                      <a:moveTo>
                        <a:pt x="253" y="6799"/>
                      </a:moveTo>
                      <a:lnTo>
                        <a:pt x="9089" y="11942"/>
                      </a:lnTo>
                      <a:cubicBezTo>
                        <a:pt x="9946" y="12418"/>
                        <a:pt x="10987" y="12418"/>
                        <a:pt x="11844" y="11942"/>
                      </a:cubicBezTo>
                      <a:lnTo>
                        <a:pt x="20299" y="7084"/>
                      </a:lnTo>
                      <a:cubicBezTo>
                        <a:pt x="21154" y="6608"/>
                        <a:pt x="21249" y="5846"/>
                        <a:pt x="20299" y="5465"/>
                      </a:cubicBezTo>
                      <a:lnTo>
                        <a:pt x="11464" y="321"/>
                      </a:lnTo>
                      <a:cubicBezTo>
                        <a:pt x="10562" y="-107"/>
                        <a:pt x="9515" y="-107"/>
                        <a:pt x="8614" y="321"/>
                      </a:cubicBezTo>
                      <a:lnTo>
                        <a:pt x="253" y="5179"/>
                      </a:lnTo>
                      <a:cubicBezTo>
                        <a:pt x="253" y="5655"/>
                        <a:pt x="-317" y="6417"/>
                        <a:pt x="253" y="6799"/>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9" name="Google Shape;650;p17">
                  <a:extLst>
                    <a:ext uri="{FF2B5EF4-FFF2-40B4-BE49-F238E27FC236}">
                      <a16:creationId xmlns:a16="http://schemas.microsoft.com/office/drawing/2014/main" id="{97C9D968-0F72-6F93-3A34-A36428276262}"/>
                    </a:ext>
                  </a:extLst>
                </p:cNvPr>
                <p:cNvSpPr/>
                <p:nvPr/>
              </p:nvSpPr>
              <p:spPr>
                <a:xfrm>
                  <a:off x="4672326" y="5169717"/>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549"/>
                        <a:pt x="21531" y="5882"/>
                        <a:pt x="20581" y="5406"/>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0" name="Google Shape;651;p17">
                  <a:extLst>
                    <a:ext uri="{FF2B5EF4-FFF2-40B4-BE49-F238E27FC236}">
                      <a16:creationId xmlns:a16="http://schemas.microsoft.com/office/drawing/2014/main" id="{F8FEE96C-8533-5FBE-ADC6-A54B76153802}"/>
                    </a:ext>
                  </a:extLst>
                </p:cNvPr>
                <p:cNvSpPr/>
                <p:nvPr/>
              </p:nvSpPr>
              <p:spPr>
                <a:xfrm>
                  <a:off x="4659785" y="5162478"/>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025"/>
                      </a:lnTo>
                      <a:cubicBezTo>
                        <a:pt x="21436" y="6548"/>
                        <a:pt x="21531" y="5881"/>
                        <a:pt x="20581" y="5405"/>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1" name="Google Shape;652;p17">
                  <a:extLst>
                    <a:ext uri="{FF2B5EF4-FFF2-40B4-BE49-F238E27FC236}">
                      <a16:creationId xmlns:a16="http://schemas.microsoft.com/office/drawing/2014/main" id="{DDCFA977-9A28-55FD-2B77-2FC25C709BD1}"/>
                    </a:ext>
                  </a:extLst>
                </p:cNvPr>
                <p:cNvSpPr/>
                <p:nvPr/>
              </p:nvSpPr>
              <p:spPr>
                <a:xfrm>
                  <a:off x="4647352" y="5155656"/>
                  <a:ext cx="21150" cy="12358"/>
                </a:xfrm>
                <a:custGeom>
                  <a:avLst/>
                  <a:gdLst/>
                  <a:ahLst/>
                  <a:cxnLst/>
                  <a:rect l="l" t="t" r="r" b="b"/>
                  <a:pathLst>
                    <a:path w="21150" h="12358" extrusionOk="0">
                      <a:moveTo>
                        <a:pt x="428" y="6894"/>
                      </a:moveTo>
                      <a:lnTo>
                        <a:pt x="9263" y="12037"/>
                      </a:lnTo>
                      <a:cubicBezTo>
                        <a:pt x="10164" y="12466"/>
                        <a:pt x="11211" y="12466"/>
                        <a:pt x="12113" y="12037"/>
                      </a:cubicBezTo>
                      <a:lnTo>
                        <a:pt x="20473" y="7084"/>
                      </a:lnTo>
                      <a:cubicBezTo>
                        <a:pt x="21328" y="7084"/>
                        <a:pt x="21423" y="5941"/>
                        <a:pt x="20473" y="5465"/>
                      </a:cubicBezTo>
                      <a:lnTo>
                        <a:pt x="11638" y="321"/>
                      </a:lnTo>
                      <a:cubicBezTo>
                        <a:pt x="10769" y="-107"/>
                        <a:pt x="9752" y="-107"/>
                        <a:pt x="8883" y="321"/>
                      </a:cubicBezTo>
                      <a:lnTo>
                        <a:pt x="428" y="5179"/>
                      </a:lnTo>
                      <a:cubicBezTo>
                        <a:pt x="-143" y="5274"/>
                        <a:pt x="-143" y="6036"/>
                        <a:pt x="428"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2" name="Google Shape;653;p17">
                  <a:extLst>
                    <a:ext uri="{FF2B5EF4-FFF2-40B4-BE49-F238E27FC236}">
                      <a16:creationId xmlns:a16="http://schemas.microsoft.com/office/drawing/2014/main" id="{401D2624-F9F5-5515-1F49-FAFB5C448B8D}"/>
                    </a:ext>
                  </a:extLst>
                </p:cNvPr>
                <p:cNvSpPr/>
                <p:nvPr/>
              </p:nvSpPr>
              <p:spPr>
                <a:xfrm>
                  <a:off x="4634693" y="5148036"/>
                  <a:ext cx="21269" cy="12263"/>
                </a:xfrm>
                <a:custGeom>
                  <a:avLst/>
                  <a:gdLst/>
                  <a:ahLst/>
                  <a:cxnLst/>
                  <a:rect l="l" t="t" r="r" b="b"/>
                  <a:pathLst>
                    <a:path w="21269" h="12263" extrusionOk="0">
                      <a:moveTo>
                        <a:pt x="546" y="6798"/>
                      </a:moveTo>
                      <a:lnTo>
                        <a:pt x="9381" y="11942"/>
                      </a:lnTo>
                      <a:cubicBezTo>
                        <a:pt x="10283" y="12371"/>
                        <a:pt x="11330" y="12371"/>
                        <a:pt x="12232" y="11942"/>
                      </a:cubicBezTo>
                      <a:lnTo>
                        <a:pt x="20592" y="7084"/>
                      </a:lnTo>
                      <a:cubicBezTo>
                        <a:pt x="21447" y="6608"/>
                        <a:pt x="21542" y="5846"/>
                        <a:pt x="20592" y="5465"/>
                      </a:cubicBezTo>
                      <a:lnTo>
                        <a:pt x="11757" y="322"/>
                      </a:lnTo>
                      <a:cubicBezTo>
                        <a:pt x="10855" y="-107"/>
                        <a:pt x="9808" y="-107"/>
                        <a:pt x="8906" y="322"/>
                      </a:cubicBezTo>
                      <a:lnTo>
                        <a:pt x="451" y="5179"/>
                      </a:lnTo>
                      <a:cubicBezTo>
                        <a:pt x="-119" y="5656"/>
                        <a:pt x="-214" y="6417"/>
                        <a:pt x="546"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3" name="Google Shape;654;p17">
                  <a:extLst>
                    <a:ext uri="{FF2B5EF4-FFF2-40B4-BE49-F238E27FC236}">
                      <a16:creationId xmlns:a16="http://schemas.microsoft.com/office/drawing/2014/main" id="{9DB78A63-F04A-1859-9630-07223A9A7B08}"/>
                    </a:ext>
                  </a:extLst>
                </p:cNvPr>
                <p:cNvSpPr/>
                <p:nvPr/>
              </p:nvSpPr>
              <p:spPr>
                <a:xfrm>
                  <a:off x="4784985" y="5234904"/>
                  <a:ext cx="27256" cy="15823"/>
                </a:xfrm>
                <a:custGeom>
                  <a:avLst/>
                  <a:gdLst/>
                  <a:ahLst/>
                  <a:cxnLst/>
                  <a:rect l="l" t="t" r="r" b="b"/>
                  <a:pathLst>
                    <a:path w="27256" h="15823" extrusionOk="0">
                      <a:moveTo>
                        <a:pt x="454" y="6894"/>
                      </a:moveTo>
                      <a:lnTo>
                        <a:pt x="15369" y="15466"/>
                      </a:lnTo>
                      <a:cubicBezTo>
                        <a:pt x="16226" y="15942"/>
                        <a:pt x="17267" y="15942"/>
                        <a:pt x="18124" y="15466"/>
                      </a:cubicBezTo>
                      <a:lnTo>
                        <a:pt x="26580" y="10608"/>
                      </a:lnTo>
                      <a:cubicBezTo>
                        <a:pt x="27435" y="10132"/>
                        <a:pt x="27530" y="9370"/>
                        <a:pt x="26580" y="8989"/>
                      </a:cubicBezTo>
                      <a:lnTo>
                        <a:pt x="11759" y="322"/>
                      </a:lnTo>
                      <a:cubicBezTo>
                        <a:pt x="10858" y="-107"/>
                        <a:pt x="9811" y="-107"/>
                        <a:pt x="8909" y="322"/>
                      </a:cubicBezTo>
                      <a:lnTo>
                        <a:pt x="549" y="5179"/>
                      </a:lnTo>
                      <a:cubicBezTo>
                        <a:pt x="-116" y="5751"/>
                        <a:pt x="-211" y="6513"/>
                        <a:pt x="45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4" name="Google Shape;655;p17">
                  <a:extLst>
                    <a:ext uri="{FF2B5EF4-FFF2-40B4-BE49-F238E27FC236}">
                      <a16:creationId xmlns:a16="http://schemas.microsoft.com/office/drawing/2014/main" id="{CB1C1D81-CE8F-87EC-E2A4-192A9CFFAAF7}"/>
                    </a:ext>
                  </a:extLst>
                </p:cNvPr>
                <p:cNvSpPr/>
                <p:nvPr/>
              </p:nvSpPr>
              <p:spPr>
                <a:xfrm>
                  <a:off x="4610064" y="5140680"/>
                  <a:ext cx="33535" cy="17487"/>
                </a:xfrm>
                <a:custGeom>
                  <a:avLst/>
                  <a:gdLst/>
                  <a:ahLst/>
                  <a:cxnLst/>
                  <a:rect l="l" t="t" r="r" b="b"/>
                  <a:pathLst>
                    <a:path w="33535" h="17487" extrusionOk="0">
                      <a:moveTo>
                        <a:pt x="24131" y="343"/>
                      </a:moveTo>
                      <a:lnTo>
                        <a:pt x="32966" y="5487"/>
                      </a:lnTo>
                      <a:cubicBezTo>
                        <a:pt x="33726" y="5487"/>
                        <a:pt x="33726" y="6534"/>
                        <a:pt x="32966" y="6915"/>
                      </a:cubicBezTo>
                      <a:lnTo>
                        <a:pt x="24036" y="12154"/>
                      </a:lnTo>
                      <a:cubicBezTo>
                        <a:pt x="23222" y="12535"/>
                        <a:pt x="22284" y="12535"/>
                        <a:pt x="21471" y="12154"/>
                      </a:cubicBezTo>
                      <a:lnTo>
                        <a:pt x="20711" y="11678"/>
                      </a:lnTo>
                      <a:cubicBezTo>
                        <a:pt x="19963" y="11306"/>
                        <a:pt x="19083" y="11306"/>
                        <a:pt x="18336" y="11678"/>
                      </a:cubicBezTo>
                      <a:lnTo>
                        <a:pt x="8835" y="17202"/>
                      </a:lnTo>
                      <a:cubicBezTo>
                        <a:pt x="7990" y="17583"/>
                        <a:pt x="7021" y="17583"/>
                        <a:pt x="6175" y="17202"/>
                      </a:cubicBezTo>
                      <a:lnTo>
                        <a:pt x="570" y="13964"/>
                      </a:lnTo>
                      <a:cubicBezTo>
                        <a:pt x="-190" y="13487"/>
                        <a:pt x="-190" y="12821"/>
                        <a:pt x="570" y="12440"/>
                      </a:cubicBezTo>
                      <a:lnTo>
                        <a:pt x="9405" y="7296"/>
                      </a:lnTo>
                      <a:lnTo>
                        <a:pt x="11210" y="6248"/>
                      </a:lnTo>
                      <a:lnTo>
                        <a:pt x="12540" y="5487"/>
                      </a:lnTo>
                      <a:lnTo>
                        <a:pt x="13870" y="4725"/>
                      </a:lnTo>
                      <a:lnTo>
                        <a:pt x="21471" y="343"/>
                      </a:lnTo>
                      <a:cubicBezTo>
                        <a:pt x="22298" y="-114"/>
                        <a:pt x="23302" y="-114"/>
                        <a:pt x="24131" y="343"/>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5" name="Google Shape;656;p17">
                  <a:extLst>
                    <a:ext uri="{FF2B5EF4-FFF2-40B4-BE49-F238E27FC236}">
                      <a16:creationId xmlns:a16="http://schemas.microsoft.com/office/drawing/2014/main" id="{05963B38-A5B0-7191-6654-D8485D2FE0E2}"/>
                    </a:ext>
                  </a:extLst>
                </p:cNvPr>
                <p:cNvSpPr/>
                <p:nvPr/>
              </p:nvSpPr>
              <p:spPr>
                <a:xfrm>
                  <a:off x="4754598" y="5259443"/>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025"/>
                      </a:lnTo>
                      <a:cubicBezTo>
                        <a:pt x="21436" y="7025"/>
                        <a:pt x="21531" y="5882"/>
                        <a:pt x="20581" y="5405"/>
                      </a:cubicBezTo>
                      <a:lnTo>
                        <a:pt x="11745" y="357"/>
                      </a:lnTo>
                      <a:cubicBezTo>
                        <a:pt x="10854" y="-119"/>
                        <a:pt x="9786" y="-119"/>
                        <a:pt x="8895"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6" name="Google Shape;657;p17">
                  <a:extLst>
                    <a:ext uri="{FF2B5EF4-FFF2-40B4-BE49-F238E27FC236}">
                      <a16:creationId xmlns:a16="http://schemas.microsoft.com/office/drawing/2014/main" id="{6DB1F4BE-585A-D899-9F80-35088663DE71}"/>
                    </a:ext>
                  </a:extLst>
                </p:cNvPr>
                <p:cNvSpPr/>
                <p:nvPr/>
              </p:nvSpPr>
              <p:spPr>
                <a:xfrm>
                  <a:off x="4742212" y="5252239"/>
                  <a:ext cx="20746" cy="12299"/>
                </a:xfrm>
                <a:custGeom>
                  <a:avLst/>
                  <a:gdLst/>
                  <a:ahLst/>
                  <a:cxnLst/>
                  <a:rect l="l" t="t" r="r" b="b"/>
                  <a:pathLst>
                    <a:path w="20746" h="12299" extrusionOk="0">
                      <a:moveTo>
                        <a:pt x="0" y="6798"/>
                      </a:moveTo>
                      <a:lnTo>
                        <a:pt x="8835" y="11942"/>
                      </a:lnTo>
                      <a:cubicBezTo>
                        <a:pt x="9726" y="12418"/>
                        <a:pt x="10794" y="12418"/>
                        <a:pt x="11685" y="11942"/>
                      </a:cubicBezTo>
                      <a:lnTo>
                        <a:pt x="20141" y="7084"/>
                      </a:lnTo>
                      <a:cubicBezTo>
                        <a:pt x="20901" y="7084"/>
                        <a:pt x="20996" y="5846"/>
                        <a:pt x="20141" y="5465"/>
                      </a:cubicBezTo>
                      <a:lnTo>
                        <a:pt x="11305" y="322"/>
                      </a:lnTo>
                      <a:cubicBezTo>
                        <a:pt x="10404" y="-107"/>
                        <a:pt x="9357" y="-107"/>
                        <a:pt x="8455" y="322"/>
                      </a:cubicBezTo>
                      <a:lnTo>
                        <a:pt x="0" y="5179"/>
                      </a:lnTo>
                      <a:cubicBezTo>
                        <a:pt x="0" y="5560"/>
                        <a:pt x="0" y="6417"/>
                        <a:pt x="0"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7" name="Google Shape;658;p17">
                  <a:extLst>
                    <a:ext uri="{FF2B5EF4-FFF2-40B4-BE49-F238E27FC236}">
                      <a16:creationId xmlns:a16="http://schemas.microsoft.com/office/drawing/2014/main" id="{30493362-CB03-DF9A-271E-D45DFE915C25}"/>
                    </a:ext>
                  </a:extLst>
                </p:cNvPr>
                <p:cNvSpPr/>
                <p:nvPr/>
              </p:nvSpPr>
              <p:spPr>
                <a:xfrm>
                  <a:off x="4729612" y="5245000"/>
                  <a:ext cx="21257" cy="12299"/>
                </a:xfrm>
                <a:custGeom>
                  <a:avLst/>
                  <a:gdLst/>
                  <a:ahLst/>
                  <a:cxnLst/>
                  <a:rect l="l" t="t" r="r" b="b"/>
                  <a:pathLst>
                    <a:path w="21257" h="12299" extrusionOk="0">
                      <a:moveTo>
                        <a:pt x="535" y="6894"/>
                      </a:moveTo>
                      <a:lnTo>
                        <a:pt x="9370" y="11942"/>
                      </a:lnTo>
                      <a:cubicBezTo>
                        <a:pt x="10261" y="12418"/>
                        <a:pt x="11329" y="12418"/>
                        <a:pt x="12220" y="11942"/>
                      </a:cubicBezTo>
                      <a:lnTo>
                        <a:pt x="20581" y="7084"/>
                      </a:lnTo>
                      <a:cubicBezTo>
                        <a:pt x="21436" y="6608"/>
                        <a:pt x="21531" y="5846"/>
                        <a:pt x="20581" y="5465"/>
                      </a:cubicBezTo>
                      <a:lnTo>
                        <a:pt x="11745" y="322"/>
                      </a:lnTo>
                      <a:cubicBezTo>
                        <a:pt x="10876" y="-107"/>
                        <a:pt x="9859" y="-107"/>
                        <a:pt x="8990" y="322"/>
                      </a:cubicBezTo>
                      <a:lnTo>
                        <a:pt x="535" y="5274"/>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8" name="Google Shape;659;p17">
                  <a:extLst>
                    <a:ext uri="{FF2B5EF4-FFF2-40B4-BE49-F238E27FC236}">
                      <a16:creationId xmlns:a16="http://schemas.microsoft.com/office/drawing/2014/main" id="{6F012143-6083-3589-B48A-730987C067FC}"/>
                    </a:ext>
                  </a:extLst>
                </p:cNvPr>
                <p:cNvSpPr/>
                <p:nvPr/>
              </p:nvSpPr>
              <p:spPr>
                <a:xfrm>
                  <a:off x="4623423" y="5183528"/>
                  <a:ext cx="21234" cy="12299"/>
                </a:xfrm>
                <a:custGeom>
                  <a:avLst/>
                  <a:gdLst/>
                  <a:ahLst/>
                  <a:cxnLst/>
                  <a:rect l="l" t="t" r="r" b="b"/>
                  <a:pathLst>
                    <a:path w="21234" h="12299" extrusionOk="0">
                      <a:moveTo>
                        <a:pt x="511" y="6834"/>
                      </a:moveTo>
                      <a:lnTo>
                        <a:pt x="9347" y="11978"/>
                      </a:lnTo>
                      <a:cubicBezTo>
                        <a:pt x="10248" y="12406"/>
                        <a:pt x="11295" y="12406"/>
                        <a:pt x="12197" y="11978"/>
                      </a:cubicBezTo>
                      <a:lnTo>
                        <a:pt x="20557" y="7025"/>
                      </a:lnTo>
                      <a:cubicBezTo>
                        <a:pt x="21412" y="6549"/>
                        <a:pt x="21507" y="5882"/>
                        <a:pt x="20557" y="5405"/>
                      </a:cubicBezTo>
                      <a:lnTo>
                        <a:pt x="11722" y="357"/>
                      </a:lnTo>
                      <a:cubicBezTo>
                        <a:pt x="10831" y="-119"/>
                        <a:pt x="9763" y="-119"/>
                        <a:pt x="8872" y="357"/>
                      </a:cubicBezTo>
                      <a:lnTo>
                        <a:pt x="416" y="5215"/>
                      </a:lnTo>
                      <a:cubicBezTo>
                        <a:pt x="-154" y="5691"/>
                        <a:pt x="-154" y="6453"/>
                        <a:pt x="511"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9" name="Google Shape;660;p17">
                  <a:extLst>
                    <a:ext uri="{FF2B5EF4-FFF2-40B4-BE49-F238E27FC236}">
                      <a16:creationId xmlns:a16="http://schemas.microsoft.com/office/drawing/2014/main" id="{1F03DA4F-1443-A5E3-50E1-F9A13762C38E}"/>
                    </a:ext>
                  </a:extLst>
                </p:cNvPr>
                <p:cNvSpPr/>
                <p:nvPr/>
              </p:nvSpPr>
              <p:spPr>
                <a:xfrm>
                  <a:off x="4610954" y="5176325"/>
                  <a:ext cx="21257" cy="12299"/>
                </a:xfrm>
                <a:custGeom>
                  <a:avLst/>
                  <a:gdLst/>
                  <a:ahLst/>
                  <a:cxnLst/>
                  <a:rect l="l" t="t" r="r" b="b"/>
                  <a:pathLst>
                    <a:path w="21257" h="12299" extrusionOk="0">
                      <a:moveTo>
                        <a:pt x="535" y="6798"/>
                      </a:moveTo>
                      <a:lnTo>
                        <a:pt x="9370" y="11942"/>
                      </a:lnTo>
                      <a:cubicBezTo>
                        <a:pt x="10227" y="12418"/>
                        <a:pt x="11268" y="12418"/>
                        <a:pt x="12125" y="11942"/>
                      </a:cubicBezTo>
                      <a:lnTo>
                        <a:pt x="20581" y="7084"/>
                      </a:lnTo>
                      <a:cubicBezTo>
                        <a:pt x="21436" y="6608"/>
                        <a:pt x="21531" y="5846"/>
                        <a:pt x="20581" y="5465"/>
                      </a:cubicBezTo>
                      <a:lnTo>
                        <a:pt x="11745" y="322"/>
                      </a:lnTo>
                      <a:cubicBezTo>
                        <a:pt x="10876" y="-107"/>
                        <a:pt x="9859" y="-107"/>
                        <a:pt x="8990" y="322"/>
                      </a:cubicBezTo>
                      <a:lnTo>
                        <a:pt x="535" y="5179"/>
                      </a:lnTo>
                      <a:cubicBezTo>
                        <a:pt x="-130" y="5274"/>
                        <a:pt x="-225" y="6417"/>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0" name="Google Shape;661;p17">
                  <a:extLst>
                    <a:ext uri="{FF2B5EF4-FFF2-40B4-BE49-F238E27FC236}">
                      <a16:creationId xmlns:a16="http://schemas.microsoft.com/office/drawing/2014/main" id="{AEB8AA1B-7A7C-B04C-9C3D-20E371F78371}"/>
                    </a:ext>
                  </a:extLst>
                </p:cNvPr>
                <p:cNvSpPr/>
                <p:nvPr/>
              </p:nvSpPr>
              <p:spPr>
                <a:xfrm>
                  <a:off x="4598509" y="5169086"/>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6608"/>
                        <a:pt x="21531" y="5846"/>
                        <a:pt x="20581" y="5465"/>
                      </a:cubicBezTo>
                      <a:lnTo>
                        <a:pt x="11745" y="322"/>
                      </a:lnTo>
                      <a:cubicBezTo>
                        <a:pt x="10844" y="-107"/>
                        <a:pt x="9797" y="-107"/>
                        <a:pt x="8895" y="322"/>
                      </a:cubicBezTo>
                      <a:lnTo>
                        <a:pt x="535" y="5274"/>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1" name="Google Shape;662;p17">
                  <a:extLst>
                    <a:ext uri="{FF2B5EF4-FFF2-40B4-BE49-F238E27FC236}">
                      <a16:creationId xmlns:a16="http://schemas.microsoft.com/office/drawing/2014/main" id="{01A51675-6AF8-7094-7CF3-6B0E4A4B70BB}"/>
                    </a:ext>
                  </a:extLst>
                </p:cNvPr>
                <p:cNvSpPr/>
                <p:nvPr/>
              </p:nvSpPr>
              <p:spPr>
                <a:xfrm>
                  <a:off x="4586039" y="5161907"/>
                  <a:ext cx="21210" cy="12298"/>
                </a:xfrm>
                <a:custGeom>
                  <a:avLst/>
                  <a:gdLst/>
                  <a:ahLst/>
                  <a:cxnLst/>
                  <a:rect l="l" t="t" r="r" b="b"/>
                  <a:pathLst>
                    <a:path w="21210" h="12298" extrusionOk="0">
                      <a:moveTo>
                        <a:pt x="464" y="6834"/>
                      </a:moveTo>
                      <a:lnTo>
                        <a:pt x="9299" y="11978"/>
                      </a:lnTo>
                      <a:cubicBezTo>
                        <a:pt x="10201" y="12406"/>
                        <a:pt x="11248" y="12406"/>
                        <a:pt x="12149" y="11978"/>
                      </a:cubicBezTo>
                      <a:lnTo>
                        <a:pt x="20604" y="7120"/>
                      </a:lnTo>
                      <a:cubicBezTo>
                        <a:pt x="21364" y="6644"/>
                        <a:pt x="21459" y="5881"/>
                        <a:pt x="20604" y="5501"/>
                      </a:cubicBezTo>
                      <a:lnTo>
                        <a:pt x="11769" y="357"/>
                      </a:lnTo>
                      <a:cubicBezTo>
                        <a:pt x="10878" y="-119"/>
                        <a:pt x="9810" y="-119"/>
                        <a:pt x="8919" y="357"/>
                      </a:cubicBezTo>
                      <a:lnTo>
                        <a:pt x="464" y="5215"/>
                      </a:lnTo>
                      <a:cubicBezTo>
                        <a:pt x="-106" y="5691"/>
                        <a:pt x="-201" y="6358"/>
                        <a:pt x="46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2" name="Google Shape;663;p17">
                  <a:extLst>
                    <a:ext uri="{FF2B5EF4-FFF2-40B4-BE49-F238E27FC236}">
                      <a16:creationId xmlns:a16="http://schemas.microsoft.com/office/drawing/2014/main" id="{EFC5A82F-EFBA-C31C-15ED-593D9BDF46C9}"/>
                    </a:ext>
                  </a:extLst>
                </p:cNvPr>
                <p:cNvSpPr/>
                <p:nvPr/>
              </p:nvSpPr>
              <p:spPr>
                <a:xfrm>
                  <a:off x="4713902" y="5236011"/>
                  <a:ext cx="24523" cy="14108"/>
                </a:xfrm>
                <a:custGeom>
                  <a:avLst/>
                  <a:gdLst/>
                  <a:ahLst/>
                  <a:cxnLst/>
                  <a:rect l="l" t="t" r="r" b="b"/>
                  <a:pathLst>
                    <a:path w="24523" h="14108" extrusionOk="0">
                      <a:moveTo>
                        <a:pt x="570" y="6739"/>
                      </a:moveTo>
                      <a:lnTo>
                        <a:pt x="12635" y="13787"/>
                      </a:lnTo>
                      <a:cubicBezTo>
                        <a:pt x="13505" y="14216"/>
                        <a:pt x="14521" y="14216"/>
                        <a:pt x="15390" y="13787"/>
                      </a:cubicBezTo>
                      <a:lnTo>
                        <a:pt x="23846" y="8930"/>
                      </a:lnTo>
                      <a:cubicBezTo>
                        <a:pt x="24701" y="8453"/>
                        <a:pt x="24796" y="7691"/>
                        <a:pt x="23846" y="7310"/>
                      </a:cubicBezTo>
                      <a:lnTo>
                        <a:pt x="11780" y="357"/>
                      </a:lnTo>
                      <a:cubicBezTo>
                        <a:pt x="10923" y="-119"/>
                        <a:pt x="9882" y="-119"/>
                        <a:pt x="9025" y="357"/>
                      </a:cubicBezTo>
                      <a:lnTo>
                        <a:pt x="570" y="5215"/>
                      </a:lnTo>
                      <a:cubicBezTo>
                        <a:pt x="-190" y="5596"/>
                        <a:pt x="-190" y="6358"/>
                        <a:pt x="570" y="6739"/>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3" name="Google Shape;664;p17">
                  <a:extLst>
                    <a:ext uri="{FF2B5EF4-FFF2-40B4-BE49-F238E27FC236}">
                      <a16:creationId xmlns:a16="http://schemas.microsoft.com/office/drawing/2014/main" id="{6FBA1E5B-8B4A-45E9-0138-03469671E9E4}"/>
                    </a:ext>
                  </a:extLst>
                </p:cNvPr>
                <p:cNvSpPr/>
                <p:nvPr/>
              </p:nvSpPr>
              <p:spPr>
                <a:xfrm>
                  <a:off x="4635943" y="5190803"/>
                  <a:ext cx="24413" cy="14108"/>
                </a:xfrm>
                <a:custGeom>
                  <a:avLst/>
                  <a:gdLst/>
                  <a:ahLst/>
                  <a:cxnLst/>
                  <a:rect l="l" t="t" r="r" b="b"/>
                  <a:pathLst>
                    <a:path w="24413" h="14108" extrusionOk="0">
                      <a:moveTo>
                        <a:pt x="436" y="6798"/>
                      </a:moveTo>
                      <a:lnTo>
                        <a:pt x="12502" y="13752"/>
                      </a:lnTo>
                      <a:cubicBezTo>
                        <a:pt x="13393" y="14228"/>
                        <a:pt x="14461" y="14228"/>
                        <a:pt x="15352" y="13752"/>
                      </a:cubicBezTo>
                      <a:lnTo>
                        <a:pt x="23807" y="8894"/>
                      </a:lnTo>
                      <a:cubicBezTo>
                        <a:pt x="24567" y="8418"/>
                        <a:pt x="24662" y="7656"/>
                        <a:pt x="23807" y="7275"/>
                      </a:cubicBezTo>
                      <a:lnTo>
                        <a:pt x="11932" y="322"/>
                      </a:lnTo>
                      <a:cubicBezTo>
                        <a:pt x="11030" y="-107"/>
                        <a:pt x="9983" y="-107"/>
                        <a:pt x="9082" y="322"/>
                      </a:cubicBezTo>
                      <a:lnTo>
                        <a:pt x="721" y="5179"/>
                      </a:lnTo>
                      <a:cubicBezTo>
                        <a:pt x="-134" y="5656"/>
                        <a:pt x="-229" y="6418"/>
                        <a:pt x="436"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4" name="Google Shape;665;p17">
                  <a:extLst>
                    <a:ext uri="{FF2B5EF4-FFF2-40B4-BE49-F238E27FC236}">
                      <a16:creationId xmlns:a16="http://schemas.microsoft.com/office/drawing/2014/main" id="{0E7AEBAE-5612-871A-A28F-489BB6B1AE26}"/>
                    </a:ext>
                  </a:extLst>
                </p:cNvPr>
                <p:cNvSpPr/>
                <p:nvPr/>
              </p:nvSpPr>
              <p:spPr>
                <a:xfrm>
                  <a:off x="4651601" y="5199816"/>
                  <a:ext cx="71148" cy="41195"/>
                </a:xfrm>
                <a:custGeom>
                  <a:avLst/>
                  <a:gdLst/>
                  <a:ahLst/>
                  <a:cxnLst/>
                  <a:rect l="l" t="t" r="r" b="b"/>
                  <a:pathLst>
                    <a:path w="71148" h="41195" extrusionOk="0">
                      <a:moveTo>
                        <a:pt x="454" y="6834"/>
                      </a:moveTo>
                      <a:lnTo>
                        <a:pt x="59260" y="40839"/>
                      </a:lnTo>
                      <a:cubicBezTo>
                        <a:pt x="60117" y="41315"/>
                        <a:pt x="61159" y="41315"/>
                        <a:pt x="62016" y="40839"/>
                      </a:cubicBezTo>
                      <a:lnTo>
                        <a:pt x="70471" y="35981"/>
                      </a:lnTo>
                      <a:cubicBezTo>
                        <a:pt x="71326" y="35505"/>
                        <a:pt x="71421" y="34742"/>
                        <a:pt x="70471" y="34361"/>
                      </a:cubicBezTo>
                      <a:lnTo>
                        <a:pt x="11759" y="357"/>
                      </a:lnTo>
                      <a:cubicBezTo>
                        <a:pt x="10868" y="-119"/>
                        <a:pt x="9800" y="-119"/>
                        <a:pt x="8909" y="357"/>
                      </a:cubicBezTo>
                      <a:lnTo>
                        <a:pt x="549" y="5215"/>
                      </a:lnTo>
                      <a:cubicBezTo>
                        <a:pt x="-116" y="5691"/>
                        <a:pt x="-211" y="6453"/>
                        <a:pt x="45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5" name="Google Shape;666;p17">
                  <a:extLst>
                    <a:ext uri="{FF2B5EF4-FFF2-40B4-BE49-F238E27FC236}">
                      <a16:creationId xmlns:a16="http://schemas.microsoft.com/office/drawing/2014/main" id="{E5D4E740-6251-1F23-ECA3-285ECC956E8C}"/>
                    </a:ext>
                  </a:extLst>
                </p:cNvPr>
                <p:cNvSpPr/>
                <p:nvPr/>
              </p:nvSpPr>
              <p:spPr>
                <a:xfrm>
                  <a:off x="4756949" y="5232713"/>
                  <a:ext cx="21210" cy="12299"/>
                </a:xfrm>
                <a:custGeom>
                  <a:avLst/>
                  <a:gdLst/>
                  <a:ahLst/>
                  <a:cxnLst/>
                  <a:rect l="l" t="t" r="r" b="b"/>
                  <a:pathLst>
                    <a:path w="21210" h="12299" extrusionOk="0">
                      <a:moveTo>
                        <a:pt x="464" y="6894"/>
                      </a:moveTo>
                      <a:lnTo>
                        <a:pt x="9299" y="11942"/>
                      </a:lnTo>
                      <a:cubicBezTo>
                        <a:pt x="10190" y="12418"/>
                        <a:pt x="11258" y="12418"/>
                        <a:pt x="12149" y="11942"/>
                      </a:cubicBezTo>
                      <a:lnTo>
                        <a:pt x="20604" y="7084"/>
                      </a:lnTo>
                      <a:cubicBezTo>
                        <a:pt x="21364" y="6608"/>
                        <a:pt x="21459" y="5846"/>
                        <a:pt x="20604" y="5465"/>
                      </a:cubicBezTo>
                      <a:lnTo>
                        <a:pt x="11769" y="321"/>
                      </a:lnTo>
                      <a:cubicBezTo>
                        <a:pt x="10868" y="-107"/>
                        <a:pt x="9821" y="-107"/>
                        <a:pt x="8919" y="321"/>
                      </a:cubicBezTo>
                      <a:lnTo>
                        <a:pt x="464" y="5275"/>
                      </a:lnTo>
                      <a:cubicBezTo>
                        <a:pt x="-106" y="6036"/>
                        <a:pt x="-201" y="6036"/>
                        <a:pt x="46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6" name="Google Shape;667;p17">
                  <a:extLst>
                    <a:ext uri="{FF2B5EF4-FFF2-40B4-BE49-F238E27FC236}">
                      <a16:creationId xmlns:a16="http://schemas.microsoft.com/office/drawing/2014/main" id="{CDFB980B-ADD0-8686-836F-C4CD165ED691}"/>
                    </a:ext>
                  </a:extLst>
                </p:cNvPr>
                <p:cNvSpPr/>
                <p:nvPr/>
              </p:nvSpPr>
              <p:spPr>
                <a:xfrm>
                  <a:off x="4744433" y="5225534"/>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7120"/>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7" name="Google Shape;668;p17">
                  <a:extLst>
                    <a:ext uri="{FF2B5EF4-FFF2-40B4-BE49-F238E27FC236}">
                      <a16:creationId xmlns:a16="http://schemas.microsoft.com/office/drawing/2014/main" id="{06688699-CFFB-2796-E3FB-74A9902939D2}"/>
                    </a:ext>
                  </a:extLst>
                </p:cNvPr>
                <p:cNvSpPr/>
                <p:nvPr/>
              </p:nvSpPr>
              <p:spPr>
                <a:xfrm>
                  <a:off x="4732035" y="5218330"/>
                  <a:ext cx="21424" cy="12263"/>
                </a:xfrm>
                <a:custGeom>
                  <a:avLst/>
                  <a:gdLst/>
                  <a:ahLst/>
                  <a:cxnLst/>
                  <a:rect l="l" t="t" r="r" b="b"/>
                  <a:pathLst>
                    <a:path w="21424" h="12263" extrusionOk="0">
                      <a:moveTo>
                        <a:pt x="677" y="6798"/>
                      </a:moveTo>
                      <a:lnTo>
                        <a:pt x="9513" y="11942"/>
                      </a:lnTo>
                      <a:cubicBezTo>
                        <a:pt x="10414" y="12371"/>
                        <a:pt x="11461" y="12371"/>
                        <a:pt x="12363" y="11942"/>
                      </a:cubicBezTo>
                      <a:lnTo>
                        <a:pt x="20818" y="7084"/>
                      </a:lnTo>
                      <a:cubicBezTo>
                        <a:pt x="21578" y="6608"/>
                        <a:pt x="21673" y="5846"/>
                        <a:pt x="20818" y="5465"/>
                      </a:cubicBezTo>
                      <a:lnTo>
                        <a:pt x="11983" y="322"/>
                      </a:lnTo>
                      <a:cubicBezTo>
                        <a:pt x="11081" y="-107"/>
                        <a:pt x="10034" y="-107"/>
                        <a:pt x="9133" y="322"/>
                      </a:cubicBezTo>
                      <a:lnTo>
                        <a:pt x="677" y="5179"/>
                      </a:lnTo>
                      <a:cubicBezTo>
                        <a:pt x="-178" y="5656"/>
                        <a:pt x="-273" y="6417"/>
                        <a:pt x="677"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8" name="Google Shape;669;p17">
                  <a:extLst>
                    <a:ext uri="{FF2B5EF4-FFF2-40B4-BE49-F238E27FC236}">
                      <a16:creationId xmlns:a16="http://schemas.microsoft.com/office/drawing/2014/main" id="{AAB1885D-3C7F-EFB6-5D84-F6F956AFC310}"/>
                    </a:ext>
                  </a:extLst>
                </p:cNvPr>
                <p:cNvSpPr/>
                <p:nvPr/>
              </p:nvSpPr>
              <p:spPr>
                <a:xfrm>
                  <a:off x="4719447" y="5211091"/>
                  <a:ext cx="21257" cy="12299"/>
                </a:xfrm>
                <a:custGeom>
                  <a:avLst/>
                  <a:gdLst/>
                  <a:ahLst/>
                  <a:cxnLst/>
                  <a:rect l="l" t="t" r="r" b="b"/>
                  <a:pathLst>
                    <a:path w="21257" h="12299" extrusionOk="0">
                      <a:moveTo>
                        <a:pt x="535" y="6798"/>
                      </a:moveTo>
                      <a:lnTo>
                        <a:pt x="9370" y="11942"/>
                      </a:lnTo>
                      <a:cubicBezTo>
                        <a:pt x="10227" y="12418"/>
                        <a:pt x="11268" y="12418"/>
                        <a:pt x="12125" y="11942"/>
                      </a:cubicBezTo>
                      <a:lnTo>
                        <a:pt x="20581" y="7084"/>
                      </a:lnTo>
                      <a:cubicBezTo>
                        <a:pt x="21436" y="6608"/>
                        <a:pt x="21531" y="5941"/>
                        <a:pt x="20581" y="5465"/>
                      </a:cubicBezTo>
                      <a:lnTo>
                        <a:pt x="11745" y="322"/>
                      </a:lnTo>
                      <a:cubicBezTo>
                        <a:pt x="10876" y="-107"/>
                        <a:pt x="9859" y="-107"/>
                        <a:pt x="8990" y="322"/>
                      </a:cubicBezTo>
                      <a:lnTo>
                        <a:pt x="535" y="5179"/>
                      </a:lnTo>
                      <a:cubicBezTo>
                        <a:pt x="-130" y="5656"/>
                        <a:pt x="-225" y="6417"/>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9" name="Google Shape;670;p17">
                  <a:extLst>
                    <a:ext uri="{FF2B5EF4-FFF2-40B4-BE49-F238E27FC236}">
                      <a16:creationId xmlns:a16="http://schemas.microsoft.com/office/drawing/2014/main" id="{FE2D5CED-3671-5D43-755C-2A51AF5773FE}"/>
                    </a:ext>
                  </a:extLst>
                </p:cNvPr>
                <p:cNvSpPr/>
                <p:nvPr/>
              </p:nvSpPr>
              <p:spPr>
                <a:xfrm>
                  <a:off x="4706978" y="5203817"/>
                  <a:ext cx="21210" cy="12299"/>
                </a:xfrm>
                <a:custGeom>
                  <a:avLst/>
                  <a:gdLst/>
                  <a:ahLst/>
                  <a:cxnLst/>
                  <a:rect l="l" t="t" r="r" b="b"/>
                  <a:pathLst>
                    <a:path w="21210" h="12299" extrusionOk="0">
                      <a:moveTo>
                        <a:pt x="464" y="6834"/>
                      </a:moveTo>
                      <a:lnTo>
                        <a:pt x="9299" y="11978"/>
                      </a:lnTo>
                      <a:cubicBezTo>
                        <a:pt x="10201" y="12406"/>
                        <a:pt x="11248" y="12406"/>
                        <a:pt x="12149" y="11978"/>
                      </a:cubicBezTo>
                      <a:lnTo>
                        <a:pt x="20604" y="7025"/>
                      </a:lnTo>
                      <a:cubicBezTo>
                        <a:pt x="21364" y="6548"/>
                        <a:pt x="21459" y="5882"/>
                        <a:pt x="20604" y="5405"/>
                      </a:cubicBezTo>
                      <a:lnTo>
                        <a:pt x="11769" y="357"/>
                      </a:lnTo>
                      <a:cubicBezTo>
                        <a:pt x="10878" y="-119"/>
                        <a:pt x="9810" y="-119"/>
                        <a:pt x="8919" y="357"/>
                      </a:cubicBezTo>
                      <a:lnTo>
                        <a:pt x="464" y="5215"/>
                      </a:lnTo>
                      <a:cubicBezTo>
                        <a:pt x="-106" y="5691"/>
                        <a:pt x="-201" y="6358"/>
                        <a:pt x="46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0" name="Google Shape;671;p17">
                  <a:extLst>
                    <a:ext uri="{FF2B5EF4-FFF2-40B4-BE49-F238E27FC236}">
                      <a16:creationId xmlns:a16="http://schemas.microsoft.com/office/drawing/2014/main" id="{F5D59C3F-6701-1425-BED1-8C8510F88E06}"/>
                    </a:ext>
                  </a:extLst>
                </p:cNvPr>
                <p:cNvSpPr/>
                <p:nvPr/>
              </p:nvSpPr>
              <p:spPr>
                <a:xfrm>
                  <a:off x="4694711" y="5196578"/>
                  <a:ext cx="20722" cy="12299"/>
                </a:xfrm>
                <a:custGeom>
                  <a:avLst/>
                  <a:gdLst/>
                  <a:ahLst/>
                  <a:cxnLst/>
                  <a:rect l="l" t="t" r="r" b="b"/>
                  <a:pathLst>
                    <a:path w="20722" h="12299" extrusionOk="0">
                      <a:moveTo>
                        <a:pt x="0" y="6834"/>
                      </a:moveTo>
                      <a:lnTo>
                        <a:pt x="8835" y="11978"/>
                      </a:lnTo>
                      <a:cubicBezTo>
                        <a:pt x="9705" y="12406"/>
                        <a:pt x="10721" y="12406"/>
                        <a:pt x="11590" y="11978"/>
                      </a:cubicBezTo>
                      <a:lnTo>
                        <a:pt x="20046" y="7025"/>
                      </a:lnTo>
                      <a:cubicBezTo>
                        <a:pt x="20901" y="6549"/>
                        <a:pt x="20996" y="5882"/>
                        <a:pt x="20046" y="5406"/>
                      </a:cubicBezTo>
                      <a:lnTo>
                        <a:pt x="11210" y="357"/>
                      </a:lnTo>
                      <a:cubicBezTo>
                        <a:pt x="10353" y="-119"/>
                        <a:pt x="9312" y="-119"/>
                        <a:pt x="8455" y="357"/>
                      </a:cubicBezTo>
                      <a:lnTo>
                        <a:pt x="0" y="5215"/>
                      </a:lnTo>
                      <a:cubicBezTo>
                        <a:pt x="0" y="5691"/>
                        <a:pt x="0" y="6453"/>
                        <a:pt x="0"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1" name="Google Shape;672;p17">
                  <a:extLst>
                    <a:ext uri="{FF2B5EF4-FFF2-40B4-BE49-F238E27FC236}">
                      <a16:creationId xmlns:a16="http://schemas.microsoft.com/office/drawing/2014/main" id="{0812DE5B-F129-10E0-6B38-34124591E70A}"/>
                    </a:ext>
                  </a:extLst>
                </p:cNvPr>
                <p:cNvSpPr/>
                <p:nvPr/>
              </p:nvSpPr>
              <p:spPr>
                <a:xfrm>
                  <a:off x="4681992" y="5189338"/>
                  <a:ext cx="21210" cy="12299"/>
                </a:xfrm>
                <a:custGeom>
                  <a:avLst/>
                  <a:gdLst/>
                  <a:ahLst/>
                  <a:cxnLst/>
                  <a:rect l="l" t="t" r="r" b="b"/>
                  <a:pathLst>
                    <a:path w="21210" h="12299" extrusionOk="0">
                      <a:moveTo>
                        <a:pt x="464" y="6834"/>
                      </a:moveTo>
                      <a:lnTo>
                        <a:pt x="9299" y="11978"/>
                      </a:lnTo>
                      <a:cubicBezTo>
                        <a:pt x="10201" y="12406"/>
                        <a:pt x="11248" y="12406"/>
                        <a:pt x="12149" y="11978"/>
                      </a:cubicBezTo>
                      <a:lnTo>
                        <a:pt x="20604" y="7025"/>
                      </a:lnTo>
                      <a:cubicBezTo>
                        <a:pt x="21364" y="6549"/>
                        <a:pt x="21459" y="5882"/>
                        <a:pt x="20604" y="5406"/>
                      </a:cubicBezTo>
                      <a:lnTo>
                        <a:pt x="11769" y="357"/>
                      </a:lnTo>
                      <a:cubicBezTo>
                        <a:pt x="10878" y="-119"/>
                        <a:pt x="9810" y="-119"/>
                        <a:pt x="8919" y="357"/>
                      </a:cubicBezTo>
                      <a:lnTo>
                        <a:pt x="464" y="5215"/>
                      </a:lnTo>
                      <a:cubicBezTo>
                        <a:pt x="-106" y="5691"/>
                        <a:pt x="-201" y="6453"/>
                        <a:pt x="46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2" name="Google Shape;673;p17">
                  <a:extLst>
                    <a:ext uri="{FF2B5EF4-FFF2-40B4-BE49-F238E27FC236}">
                      <a16:creationId xmlns:a16="http://schemas.microsoft.com/office/drawing/2014/main" id="{773AE69E-06BB-616A-CEFC-744917D3E2B2}"/>
                    </a:ext>
                  </a:extLst>
                </p:cNvPr>
                <p:cNvSpPr/>
                <p:nvPr/>
              </p:nvSpPr>
              <p:spPr>
                <a:xfrm>
                  <a:off x="4669476" y="5182100"/>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644"/>
                        <a:pt x="21531" y="5882"/>
                        <a:pt x="20581" y="5405"/>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3" name="Google Shape;674;p17">
                  <a:extLst>
                    <a:ext uri="{FF2B5EF4-FFF2-40B4-BE49-F238E27FC236}">
                      <a16:creationId xmlns:a16="http://schemas.microsoft.com/office/drawing/2014/main" id="{42AB3DE0-5864-2006-D12C-EF9D81D68799}"/>
                    </a:ext>
                  </a:extLst>
                </p:cNvPr>
                <p:cNvSpPr/>
                <p:nvPr/>
              </p:nvSpPr>
              <p:spPr>
                <a:xfrm>
                  <a:off x="4656900" y="5174765"/>
                  <a:ext cx="21316" cy="12299"/>
                </a:xfrm>
                <a:custGeom>
                  <a:avLst/>
                  <a:gdLst/>
                  <a:ahLst/>
                  <a:cxnLst/>
                  <a:rect l="l" t="t" r="r" b="b"/>
                  <a:pathLst>
                    <a:path w="21316" h="12299" extrusionOk="0">
                      <a:moveTo>
                        <a:pt x="570" y="6834"/>
                      </a:moveTo>
                      <a:lnTo>
                        <a:pt x="9405" y="11978"/>
                      </a:lnTo>
                      <a:cubicBezTo>
                        <a:pt x="10307" y="12406"/>
                        <a:pt x="11354" y="12406"/>
                        <a:pt x="12255" y="11978"/>
                      </a:cubicBezTo>
                      <a:lnTo>
                        <a:pt x="20711" y="7120"/>
                      </a:lnTo>
                      <a:cubicBezTo>
                        <a:pt x="21471" y="7120"/>
                        <a:pt x="21566" y="5882"/>
                        <a:pt x="20711" y="5501"/>
                      </a:cubicBezTo>
                      <a:lnTo>
                        <a:pt x="11875" y="357"/>
                      </a:lnTo>
                      <a:cubicBezTo>
                        <a:pt x="10984" y="-119"/>
                        <a:pt x="9916" y="-119"/>
                        <a:pt x="9025" y="357"/>
                      </a:cubicBezTo>
                      <a:lnTo>
                        <a:pt x="570" y="5215"/>
                      </a:lnTo>
                      <a:cubicBezTo>
                        <a:pt x="-190" y="5787"/>
                        <a:pt x="-190" y="6834"/>
                        <a:pt x="570"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4" name="Google Shape;675;p17">
                  <a:extLst>
                    <a:ext uri="{FF2B5EF4-FFF2-40B4-BE49-F238E27FC236}">
                      <a16:creationId xmlns:a16="http://schemas.microsoft.com/office/drawing/2014/main" id="{69AC79FF-A1D7-9AAB-FB1E-74D54D6F09D7}"/>
                    </a:ext>
                  </a:extLst>
                </p:cNvPr>
                <p:cNvSpPr/>
                <p:nvPr/>
              </p:nvSpPr>
              <p:spPr>
                <a:xfrm>
                  <a:off x="4644490" y="5167657"/>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7084"/>
                        <a:pt x="21531" y="5846"/>
                        <a:pt x="20581" y="5465"/>
                      </a:cubicBezTo>
                      <a:lnTo>
                        <a:pt x="11745" y="322"/>
                      </a:lnTo>
                      <a:cubicBezTo>
                        <a:pt x="10876" y="-107"/>
                        <a:pt x="9859" y="-107"/>
                        <a:pt x="8990" y="322"/>
                      </a:cubicBezTo>
                      <a:lnTo>
                        <a:pt x="535" y="5179"/>
                      </a:lnTo>
                      <a:cubicBezTo>
                        <a:pt x="-130" y="5656"/>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5" name="Google Shape;676;p17">
                  <a:extLst>
                    <a:ext uri="{FF2B5EF4-FFF2-40B4-BE49-F238E27FC236}">
                      <a16:creationId xmlns:a16="http://schemas.microsoft.com/office/drawing/2014/main" id="{420EAADF-798A-847C-0B35-03B7B81DF1BB}"/>
                    </a:ext>
                  </a:extLst>
                </p:cNvPr>
                <p:cNvSpPr/>
                <p:nvPr/>
              </p:nvSpPr>
              <p:spPr>
                <a:xfrm>
                  <a:off x="4632021" y="5160418"/>
                  <a:ext cx="21210" cy="12298"/>
                </a:xfrm>
                <a:custGeom>
                  <a:avLst/>
                  <a:gdLst/>
                  <a:ahLst/>
                  <a:cxnLst/>
                  <a:rect l="l" t="t" r="r" b="b"/>
                  <a:pathLst>
                    <a:path w="21210" h="12298" extrusionOk="0">
                      <a:moveTo>
                        <a:pt x="464" y="6894"/>
                      </a:moveTo>
                      <a:lnTo>
                        <a:pt x="9299" y="11942"/>
                      </a:lnTo>
                      <a:cubicBezTo>
                        <a:pt x="10190" y="12418"/>
                        <a:pt x="11258" y="12418"/>
                        <a:pt x="12149" y="11942"/>
                      </a:cubicBezTo>
                      <a:lnTo>
                        <a:pt x="20604" y="7084"/>
                      </a:lnTo>
                      <a:cubicBezTo>
                        <a:pt x="21364" y="6608"/>
                        <a:pt x="21459" y="5846"/>
                        <a:pt x="20604" y="5465"/>
                      </a:cubicBezTo>
                      <a:lnTo>
                        <a:pt x="11769" y="321"/>
                      </a:lnTo>
                      <a:cubicBezTo>
                        <a:pt x="10868" y="-107"/>
                        <a:pt x="9821" y="-107"/>
                        <a:pt x="8919" y="321"/>
                      </a:cubicBezTo>
                      <a:lnTo>
                        <a:pt x="464" y="5179"/>
                      </a:lnTo>
                      <a:cubicBezTo>
                        <a:pt x="-106" y="5751"/>
                        <a:pt x="-201" y="6417"/>
                        <a:pt x="46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6" name="Google Shape;677;p17">
                  <a:extLst>
                    <a:ext uri="{FF2B5EF4-FFF2-40B4-BE49-F238E27FC236}">
                      <a16:creationId xmlns:a16="http://schemas.microsoft.com/office/drawing/2014/main" id="{001B403B-B530-B2C4-3C7D-2A6BC6CBD6FC}"/>
                    </a:ext>
                  </a:extLst>
                </p:cNvPr>
                <p:cNvSpPr/>
                <p:nvPr/>
              </p:nvSpPr>
              <p:spPr>
                <a:xfrm>
                  <a:off x="4619504" y="5153179"/>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76" y="-107"/>
                        <a:pt x="9859" y="-107"/>
                        <a:pt x="8990" y="321"/>
                      </a:cubicBezTo>
                      <a:lnTo>
                        <a:pt x="535" y="5275"/>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7" name="Google Shape;678;p17">
                  <a:extLst>
                    <a:ext uri="{FF2B5EF4-FFF2-40B4-BE49-F238E27FC236}">
                      <a16:creationId xmlns:a16="http://schemas.microsoft.com/office/drawing/2014/main" id="{ACE1B9C8-B2BF-19C3-4252-B06E8987E07C}"/>
                    </a:ext>
                  </a:extLst>
                </p:cNvPr>
                <p:cNvSpPr/>
                <p:nvPr/>
              </p:nvSpPr>
              <p:spPr>
                <a:xfrm>
                  <a:off x="4769418" y="5240428"/>
                  <a:ext cx="30663" cy="17728"/>
                </a:xfrm>
                <a:custGeom>
                  <a:avLst/>
                  <a:gdLst/>
                  <a:ahLst/>
                  <a:cxnLst/>
                  <a:rect l="l" t="t" r="r" b="b"/>
                  <a:pathLst>
                    <a:path w="30663" h="17728" extrusionOk="0">
                      <a:moveTo>
                        <a:pt x="535" y="6417"/>
                      </a:moveTo>
                      <a:lnTo>
                        <a:pt x="18775" y="17371"/>
                      </a:lnTo>
                      <a:cubicBezTo>
                        <a:pt x="19667" y="17847"/>
                        <a:pt x="20734" y="17847"/>
                        <a:pt x="21626" y="17371"/>
                      </a:cubicBezTo>
                      <a:lnTo>
                        <a:pt x="29986" y="12513"/>
                      </a:lnTo>
                      <a:cubicBezTo>
                        <a:pt x="30841" y="12037"/>
                        <a:pt x="30936" y="11370"/>
                        <a:pt x="29986" y="10894"/>
                      </a:cubicBezTo>
                      <a:lnTo>
                        <a:pt x="11745" y="321"/>
                      </a:lnTo>
                      <a:cubicBezTo>
                        <a:pt x="10876" y="-107"/>
                        <a:pt x="9860" y="-107"/>
                        <a:pt x="8990" y="321"/>
                      </a:cubicBezTo>
                      <a:lnTo>
                        <a:pt x="535" y="5275"/>
                      </a:lnTo>
                      <a:cubicBezTo>
                        <a:pt x="-130" y="5275"/>
                        <a:pt x="-225" y="5941"/>
                        <a:pt x="535" y="6417"/>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8" name="Google Shape;679;p17">
                  <a:extLst>
                    <a:ext uri="{FF2B5EF4-FFF2-40B4-BE49-F238E27FC236}">
                      <a16:creationId xmlns:a16="http://schemas.microsoft.com/office/drawing/2014/main" id="{3605FA37-B33B-6110-C6C0-5B3038C7BDA5}"/>
                    </a:ext>
                  </a:extLst>
                </p:cNvPr>
                <p:cNvSpPr/>
                <p:nvPr/>
              </p:nvSpPr>
              <p:spPr>
                <a:xfrm>
                  <a:off x="4751035" y="5243345"/>
                  <a:ext cx="21400" cy="12299"/>
                </a:xfrm>
                <a:custGeom>
                  <a:avLst/>
                  <a:gdLst/>
                  <a:ahLst/>
                  <a:cxnLst/>
                  <a:rect l="l" t="t" r="r" b="b"/>
                  <a:pathLst>
                    <a:path w="21400" h="12299" extrusionOk="0">
                      <a:moveTo>
                        <a:pt x="677" y="6834"/>
                      </a:moveTo>
                      <a:lnTo>
                        <a:pt x="9513" y="11978"/>
                      </a:lnTo>
                      <a:cubicBezTo>
                        <a:pt x="10382" y="12406"/>
                        <a:pt x="11398" y="12406"/>
                        <a:pt x="12268" y="11978"/>
                      </a:cubicBezTo>
                      <a:lnTo>
                        <a:pt x="20723" y="7025"/>
                      </a:lnTo>
                      <a:cubicBezTo>
                        <a:pt x="21578" y="7025"/>
                        <a:pt x="21673" y="5882"/>
                        <a:pt x="20723" y="5405"/>
                      </a:cubicBezTo>
                      <a:lnTo>
                        <a:pt x="11888" y="357"/>
                      </a:lnTo>
                      <a:cubicBezTo>
                        <a:pt x="11031" y="-119"/>
                        <a:pt x="9990" y="-119"/>
                        <a:pt x="9133" y="357"/>
                      </a:cubicBezTo>
                      <a:lnTo>
                        <a:pt x="677" y="4929"/>
                      </a:lnTo>
                      <a:cubicBezTo>
                        <a:pt x="-178" y="5691"/>
                        <a:pt x="-273" y="6453"/>
                        <a:pt x="677"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9" name="Google Shape;680;p17">
                  <a:extLst>
                    <a:ext uri="{FF2B5EF4-FFF2-40B4-BE49-F238E27FC236}">
                      <a16:creationId xmlns:a16="http://schemas.microsoft.com/office/drawing/2014/main" id="{4EE47CA7-181F-8696-3EFC-0306844415FB}"/>
                    </a:ext>
                  </a:extLst>
                </p:cNvPr>
                <p:cNvSpPr/>
                <p:nvPr/>
              </p:nvSpPr>
              <p:spPr>
                <a:xfrm>
                  <a:off x="4738529" y="5236106"/>
                  <a:ext cx="21200" cy="12299"/>
                </a:xfrm>
                <a:custGeom>
                  <a:avLst/>
                  <a:gdLst/>
                  <a:ahLst/>
                  <a:cxnLst/>
                  <a:rect l="l" t="t" r="r" b="b"/>
                  <a:pathLst>
                    <a:path w="21200" h="12299" extrusionOk="0">
                      <a:moveTo>
                        <a:pt x="454" y="6834"/>
                      </a:moveTo>
                      <a:lnTo>
                        <a:pt x="9289" y="11978"/>
                      </a:lnTo>
                      <a:cubicBezTo>
                        <a:pt x="10191" y="12406"/>
                        <a:pt x="11238" y="12406"/>
                        <a:pt x="12139" y="11978"/>
                      </a:cubicBezTo>
                      <a:lnTo>
                        <a:pt x="20594" y="7025"/>
                      </a:lnTo>
                      <a:cubicBezTo>
                        <a:pt x="21354" y="6549"/>
                        <a:pt x="21449" y="5882"/>
                        <a:pt x="20594" y="5406"/>
                      </a:cubicBezTo>
                      <a:lnTo>
                        <a:pt x="11759" y="357"/>
                      </a:lnTo>
                      <a:cubicBezTo>
                        <a:pt x="10868" y="-119"/>
                        <a:pt x="9800" y="-119"/>
                        <a:pt x="8909" y="357"/>
                      </a:cubicBezTo>
                      <a:lnTo>
                        <a:pt x="549" y="5215"/>
                      </a:lnTo>
                      <a:cubicBezTo>
                        <a:pt x="-116" y="5691"/>
                        <a:pt x="-211" y="6453"/>
                        <a:pt x="45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0" name="Google Shape;681;p17">
                  <a:extLst>
                    <a:ext uri="{FF2B5EF4-FFF2-40B4-BE49-F238E27FC236}">
                      <a16:creationId xmlns:a16="http://schemas.microsoft.com/office/drawing/2014/main" id="{B9EB6B39-9833-9065-5F96-D97B05005D80}"/>
                    </a:ext>
                  </a:extLst>
                </p:cNvPr>
                <p:cNvSpPr/>
                <p:nvPr/>
              </p:nvSpPr>
              <p:spPr>
                <a:xfrm>
                  <a:off x="4726002" y="5228867"/>
                  <a:ext cx="21257" cy="12299"/>
                </a:xfrm>
                <a:custGeom>
                  <a:avLst/>
                  <a:gdLst/>
                  <a:ahLst/>
                  <a:cxnLst/>
                  <a:rect l="l" t="t" r="r" b="b"/>
                  <a:pathLst>
                    <a:path w="21257" h="12299" extrusionOk="0">
                      <a:moveTo>
                        <a:pt x="535" y="6834"/>
                      </a:moveTo>
                      <a:lnTo>
                        <a:pt x="9370" y="11978"/>
                      </a:lnTo>
                      <a:cubicBezTo>
                        <a:pt x="10239" y="12406"/>
                        <a:pt x="11256" y="12406"/>
                        <a:pt x="12125" y="11978"/>
                      </a:cubicBezTo>
                      <a:lnTo>
                        <a:pt x="20581" y="7120"/>
                      </a:lnTo>
                      <a:cubicBezTo>
                        <a:pt x="21436" y="6548"/>
                        <a:pt x="21531" y="5881"/>
                        <a:pt x="20581" y="5405"/>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1" name="Google Shape;682;p17">
                  <a:extLst>
                    <a:ext uri="{FF2B5EF4-FFF2-40B4-BE49-F238E27FC236}">
                      <a16:creationId xmlns:a16="http://schemas.microsoft.com/office/drawing/2014/main" id="{6A8920EA-5BF5-69D2-47E5-26B7CB84F55F}"/>
                    </a:ext>
                  </a:extLst>
                </p:cNvPr>
                <p:cNvSpPr/>
                <p:nvPr/>
              </p:nvSpPr>
              <p:spPr>
                <a:xfrm>
                  <a:off x="4713712" y="5221628"/>
                  <a:ext cx="20781" cy="12299"/>
                </a:xfrm>
                <a:custGeom>
                  <a:avLst/>
                  <a:gdLst/>
                  <a:ahLst/>
                  <a:cxnLst/>
                  <a:rect l="l" t="t" r="r" b="b"/>
                  <a:pathLst>
                    <a:path w="20781" h="12299" extrusionOk="0">
                      <a:moveTo>
                        <a:pt x="0" y="6834"/>
                      </a:moveTo>
                      <a:lnTo>
                        <a:pt x="8835" y="11978"/>
                      </a:lnTo>
                      <a:cubicBezTo>
                        <a:pt x="9737" y="12406"/>
                        <a:pt x="10784" y="12406"/>
                        <a:pt x="11685" y="11978"/>
                      </a:cubicBezTo>
                      <a:lnTo>
                        <a:pt x="20141" y="7120"/>
                      </a:lnTo>
                      <a:cubicBezTo>
                        <a:pt x="20996" y="6644"/>
                        <a:pt x="20996" y="5882"/>
                        <a:pt x="20141" y="5501"/>
                      </a:cubicBezTo>
                      <a:lnTo>
                        <a:pt x="11305" y="357"/>
                      </a:lnTo>
                      <a:cubicBezTo>
                        <a:pt x="10414" y="-119"/>
                        <a:pt x="9346" y="-119"/>
                        <a:pt x="8455" y="357"/>
                      </a:cubicBezTo>
                      <a:lnTo>
                        <a:pt x="95" y="5215"/>
                      </a:lnTo>
                      <a:cubicBezTo>
                        <a:pt x="0" y="5691"/>
                        <a:pt x="0" y="6453"/>
                        <a:pt x="0"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2" name="Google Shape;683;p17">
                  <a:extLst>
                    <a:ext uri="{FF2B5EF4-FFF2-40B4-BE49-F238E27FC236}">
                      <a16:creationId xmlns:a16="http://schemas.microsoft.com/office/drawing/2014/main" id="{F8849FEA-6BE9-74B2-23CC-F92A8E7BF7D3}"/>
                    </a:ext>
                  </a:extLst>
                </p:cNvPr>
                <p:cNvSpPr/>
                <p:nvPr/>
              </p:nvSpPr>
              <p:spPr>
                <a:xfrm>
                  <a:off x="4701016" y="5214425"/>
                  <a:ext cx="21257" cy="12299"/>
                </a:xfrm>
                <a:custGeom>
                  <a:avLst/>
                  <a:gdLst/>
                  <a:ahLst/>
                  <a:cxnLst/>
                  <a:rect l="l" t="t" r="r" b="b"/>
                  <a:pathLst>
                    <a:path w="21257" h="12299" extrusionOk="0">
                      <a:moveTo>
                        <a:pt x="535" y="6798"/>
                      </a:moveTo>
                      <a:lnTo>
                        <a:pt x="9370" y="11942"/>
                      </a:lnTo>
                      <a:cubicBezTo>
                        <a:pt x="10261" y="12418"/>
                        <a:pt x="11329" y="12418"/>
                        <a:pt x="12220" y="11942"/>
                      </a:cubicBezTo>
                      <a:lnTo>
                        <a:pt x="20581" y="7084"/>
                      </a:lnTo>
                      <a:cubicBezTo>
                        <a:pt x="21436" y="6608"/>
                        <a:pt x="21531" y="5846"/>
                        <a:pt x="20581" y="5465"/>
                      </a:cubicBezTo>
                      <a:lnTo>
                        <a:pt x="11745" y="322"/>
                      </a:lnTo>
                      <a:cubicBezTo>
                        <a:pt x="10876" y="-107"/>
                        <a:pt x="9859" y="-107"/>
                        <a:pt x="8990" y="322"/>
                      </a:cubicBezTo>
                      <a:lnTo>
                        <a:pt x="535" y="5179"/>
                      </a:lnTo>
                      <a:cubicBezTo>
                        <a:pt x="-130" y="5274"/>
                        <a:pt x="-225" y="6417"/>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3" name="Google Shape;684;p17">
                  <a:extLst>
                    <a:ext uri="{FF2B5EF4-FFF2-40B4-BE49-F238E27FC236}">
                      <a16:creationId xmlns:a16="http://schemas.microsoft.com/office/drawing/2014/main" id="{6405A731-FEDB-CEDF-63C1-8FAA950B203C}"/>
                    </a:ext>
                  </a:extLst>
                </p:cNvPr>
                <p:cNvSpPr/>
                <p:nvPr/>
              </p:nvSpPr>
              <p:spPr>
                <a:xfrm>
                  <a:off x="4688557" y="5207186"/>
                  <a:ext cx="21271" cy="12299"/>
                </a:xfrm>
                <a:custGeom>
                  <a:avLst/>
                  <a:gdLst/>
                  <a:ahLst/>
                  <a:cxnLst/>
                  <a:rect l="l" t="t" r="r" b="b"/>
                  <a:pathLst>
                    <a:path w="21271" h="12299" extrusionOk="0">
                      <a:moveTo>
                        <a:pt x="454" y="6894"/>
                      </a:moveTo>
                      <a:lnTo>
                        <a:pt x="9289" y="11942"/>
                      </a:lnTo>
                      <a:cubicBezTo>
                        <a:pt x="10180" y="12418"/>
                        <a:pt x="11248" y="12418"/>
                        <a:pt x="12139" y="11942"/>
                      </a:cubicBezTo>
                      <a:lnTo>
                        <a:pt x="20594" y="7084"/>
                      </a:lnTo>
                      <a:cubicBezTo>
                        <a:pt x="21449" y="6608"/>
                        <a:pt x="21544" y="5846"/>
                        <a:pt x="20594" y="5465"/>
                      </a:cubicBezTo>
                      <a:lnTo>
                        <a:pt x="11759" y="322"/>
                      </a:lnTo>
                      <a:cubicBezTo>
                        <a:pt x="10858" y="-107"/>
                        <a:pt x="9811" y="-107"/>
                        <a:pt x="8909" y="322"/>
                      </a:cubicBezTo>
                      <a:lnTo>
                        <a:pt x="549" y="5274"/>
                      </a:lnTo>
                      <a:cubicBezTo>
                        <a:pt x="-116" y="5751"/>
                        <a:pt x="-211" y="6417"/>
                        <a:pt x="45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4" name="Google Shape;685;p17">
                  <a:extLst>
                    <a:ext uri="{FF2B5EF4-FFF2-40B4-BE49-F238E27FC236}">
                      <a16:creationId xmlns:a16="http://schemas.microsoft.com/office/drawing/2014/main" id="{54D75C30-AFE2-A815-C9A7-20A3E97BAF9E}"/>
                    </a:ext>
                  </a:extLst>
                </p:cNvPr>
                <p:cNvSpPr/>
                <p:nvPr/>
              </p:nvSpPr>
              <p:spPr>
                <a:xfrm>
                  <a:off x="4675924" y="5199947"/>
                  <a:ext cx="21364" cy="12299"/>
                </a:xfrm>
                <a:custGeom>
                  <a:avLst/>
                  <a:gdLst/>
                  <a:ahLst/>
                  <a:cxnLst/>
                  <a:rect l="l" t="t" r="r" b="b"/>
                  <a:pathLst>
                    <a:path w="21364" h="12299" extrusionOk="0">
                      <a:moveTo>
                        <a:pt x="641" y="6894"/>
                      </a:moveTo>
                      <a:lnTo>
                        <a:pt x="9477" y="11942"/>
                      </a:lnTo>
                      <a:cubicBezTo>
                        <a:pt x="10368" y="12418"/>
                        <a:pt x="11435" y="12418"/>
                        <a:pt x="12327" y="11942"/>
                      </a:cubicBezTo>
                      <a:lnTo>
                        <a:pt x="20687" y="7084"/>
                      </a:lnTo>
                      <a:cubicBezTo>
                        <a:pt x="21542" y="6608"/>
                        <a:pt x="21637" y="5846"/>
                        <a:pt x="20687" y="5465"/>
                      </a:cubicBezTo>
                      <a:lnTo>
                        <a:pt x="11852" y="321"/>
                      </a:lnTo>
                      <a:cubicBezTo>
                        <a:pt x="10982" y="-107"/>
                        <a:pt x="9966" y="-107"/>
                        <a:pt x="9096" y="321"/>
                      </a:cubicBezTo>
                      <a:lnTo>
                        <a:pt x="641" y="5275"/>
                      </a:lnTo>
                      <a:cubicBezTo>
                        <a:pt x="-214" y="5751"/>
                        <a:pt x="-214" y="6417"/>
                        <a:pt x="641"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5" name="Google Shape;686;p17">
                  <a:extLst>
                    <a:ext uri="{FF2B5EF4-FFF2-40B4-BE49-F238E27FC236}">
                      <a16:creationId xmlns:a16="http://schemas.microsoft.com/office/drawing/2014/main" id="{D9E233A2-72A3-94F7-5F7C-09C9564584F5}"/>
                    </a:ext>
                  </a:extLst>
                </p:cNvPr>
                <p:cNvSpPr/>
                <p:nvPr/>
              </p:nvSpPr>
              <p:spPr>
                <a:xfrm>
                  <a:off x="4663585" y="5192708"/>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7084"/>
                        <a:pt x="21531" y="5846"/>
                        <a:pt x="20581" y="5465"/>
                      </a:cubicBezTo>
                      <a:lnTo>
                        <a:pt x="11745" y="322"/>
                      </a:lnTo>
                      <a:cubicBezTo>
                        <a:pt x="10844" y="-107"/>
                        <a:pt x="9797" y="-107"/>
                        <a:pt x="8895" y="322"/>
                      </a:cubicBezTo>
                      <a:lnTo>
                        <a:pt x="535" y="5274"/>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6" name="Google Shape;687;p17">
                  <a:extLst>
                    <a:ext uri="{FF2B5EF4-FFF2-40B4-BE49-F238E27FC236}">
                      <a16:creationId xmlns:a16="http://schemas.microsoft.com/office/drawing/2014/main" id="{9E6A0E3B-D853-F542-BEEF-74B2CACD27BB}"/>
                    </a:ext>
                  </a:extLst>
                </p:cNvPr>
                <p:cNvSpPr/>
                <p:nvPr/>
              </p:nvSpPr>
              <p:spPr>
                <a:xfrm>
                  <a:off x="4651034" y="5185529"/>
                  <a:ext cx="21269" cy="12299"/>
                </a:xfrm>
                <a:custGeom>
                  <a:avLst/>
                  <a:gdLst/>
                  <a:ahLst/>
                  <a:cxnLst/>
                  <a:rect l="l" t="t" r="r" b="b"/>
                  <a:pathLst>
                    <a:path w="21269" h="12299" extrusionOk="0">
                      <a:moveTo>
                        <a:pt x="546" y="6834"/>
                      </a:moveTo>
                      <a:lnTo>
                        <a:pt x="9381" y="11978"/>
                      </a:lnTo>
                      <a:cubicBezTo>
                        <a:pt x="10283" y="12406"/>
                        <a:pt x="11330" y="12406"/>
                        <a:pt x="12232" y="11978"/>
                      </a:cubicBezTo>
                      <a:lnTo>
                        <a:pt x="20592" y="7120"/>
                      </a:lnTo>
                      <a:cubicBezTo>
                        <a:pt x="21447" y="6644"/>
                        <a:pt x="21542" y="5882"/>
                        <a:pt x="20592" y="5501"/>
                      </a:cubicBezTo>
                      <a:lnTo>
                        <a:pt x="11757" y="357"/>
                      </a:lnTo>
                      <a:cubicBezTo>
                        <a:pt x="10865" y="-119"/>
                        <a:pt x="9798" y="-119"/>
                        <a:pt x="8906" y="357"/>
                      </a:cubicBezTo>
                      <a:lnTo>
                        <a:pt x="451" y="5215"/>
                      </a:lnTo>
                      <a:cubicBezTo>
                        <a:pt x="-119" y="5596"/>
                        <a:pt x="-214" y="6358"/>
                        <a:pt x="546"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7" name="Google Shape;688;p17">
                  <a:extLst>
                    <a:ext uri="{FF2B5EF4-FFF2-40B4-BE49-F238E27FC236}">
                      <a16:creationId xmlns:a16="http://schemas.microsoft.com/office/drawing/2014/main" id="{80B8E0F2-8060-83AC-BFD0-E6A7C10BB4B5}"/>
                    </a:ext>
                  </a:extLst>
                </p:cNvPr>
                <p:cNvSpPr/>
                <p:nvPr/>
              </p:nvSpPr>
              <p:spPr>
                <a:xfrm>
                  <a:off x="4638600" y="5178325"/>
                  <a:ext cx="21257" cy="12263"/>
                </a:xfrm>
                <a:custGeom>
                  <a:avLst/>
                  <a:gdLst/>
                  <a:ahLst/>
                  <a:cxnLst/>
                  <a:rect l="l" t="t" r="r" b="b"/>
                  <a:pathLst>
                    <a:path w="21257" h="12263" extrusionOk="0">
                      <a:moveTo>
                        <a:pt x="535" y="6798"/>
                      </a:moveTo>
                      <a:lnTo>
                        <a:pt x="9370" y="11942"/>
                      </a:lnTo>
                      <a:cubicBezTo>
                        <a:pt x="10240" y="12371"/>
                        <a:pt x="11256" y="12371"/>
                        <a:pt x="12125" y="11942"/>
                      </a:cubicBezTo>
                      <a:lnTo>
                        <a:pt x="20581" y="7084"/>
                      </a:lnTo>
                      <a:cubicBezTo>
                        <a:pt x="21436" y="6608"/>
                        <a:pt x="21531" y="5846"/>
                        <a:pt x="20581" y="5465"/>
                      </a:cubicBezTo>
                      <a:lnTo>
                        <a:pt x="11745" y="322"/>
                      </a:lnTo>
                      <a:cubicBezTo>
                        <a:pt x="10844" y="-107"/>
                        <a:pt x="9797" y="-107"/>
                        <a:pt x="8895" y="322"/>
                      </a:cubicBezTo>
                      <a:lnTo>
                        <a:pt x="535" y="5179"/>
                      </a:lnTo>
                      <a:cubicBezTo>
                        <a:pt x="-130" y="5656"/>
                        <a:pt x="-225" y="6417"/>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8" name="Google Shape;689;p17">
                  <a:extLst>
                    <a:ext uri="{FF2B5EF4-FFF2-40B4-BE49-F238E27FC236}">
                      <a16:creationId xmlns:a16="http://schemas.microsoft.com/office/drawing/2014/main" id="{4476CBC8-1184-FC61-B0DE-A21503D1D0AD}"/>
                    </a:ext>
                  </a:extLst>
                </p:cNvPr>
                <p:cNvSpPr/>
                <p:nvPr/>
              </p:nvSpPr>
              <p:spPr>
                <a:xfrm>
                  <a:off x="4626083" y="5171051"/>
                  <a:ext cx="21234" cy="12299"/>
                </a:xfrm>
                <a:custGeom>
                  <a:avLst/>
                  <a:gdLst/>
                  <a:ahLst/>
                  <a:cxnLst/>
                  <a:rect l="l" t="t" r="r" b="b"/>
                  <a:pathLst>
                    <a:path w="21234" h="12299" extrusionOk="0">
                      <a:moveTo>
                        <a:pt x="511" y="6834"/>
                      </a:moveTo>
                      <a:lnTo>
                        <a:pt x="9347" y="11978"/>
                      </a:lnTo>
                      <a:cubicBezTo>
                        <a:pt x="10248" y="12406"/>
                        <a:pt x="11295" y="12406"/>
                        <a:pt x="12197" y="11978"/>
                      </a:cubicBezTo>
                      <a:lnTo>
                        <a:pt x="20557" y="7025"/>
                      </a:lnTo>
                      <a:cubicBezTo>
                        <a:pt x="21412" y="6548"/>
                        <a:pt x="21507" y="5882"/>
                        <a:pt x="20557" y="5405"/>
                      </a:cubicBezTo>
                      <a:lnTo>
                        <a:pt x="11722" y="357"/>
                      </a:lnTo>
                      <a:cubicBezTo>
                        <a:pt x="10831" y="-119"/>
                        <a:pt x="9763" y="-119"/>
                        <a:pt x="8872" y="357"/>
                      </a:cubicBezTo>
                      <a:lnTo>
                        <a:pt x="416" y="5215"/>
                      </a:lnTo>
                      <a:cubicBezTo>
                        <a:pt x="-154" y="5691"/>
                        <a:pt x="-154" y="6453"/>
                        <a:pt x="511"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9" name="Google Shape;690;p17">
                  <a:extLst>
                    <a:ext uri="{FF2B5EF4-FFF2-40B4-BE49-F238E27FC236}">
                      <a16:creationId xmlns:a16="http://schemas.microsoft.com/office/drawing/2014/main" id="{625852F2-DD47-C8FA-8257-5A540AF37603}"/>
                    </a:ext>
                  </a:extLst>
                </p:cNvPr>
                <p:cNvSpPr/>
                <p:nvPr/>
              </p:nvSpPr>
              <p:spPr>
                <a:xfrm>
                  <a:off x="4598129" y="5154858"/>
                  <a:ext cx="36743" cy="21252"/>
                </a:xfrm>
                <a:custGeom>
                  <a:avLst/>
                  <a:gdLst/>
                  <a:ahLst/>
                  <a:cxnLst/>
                  <a:rect l="l" t="t" r="r" b="b"/>
                  <a:pathLst>
                    <a:path w="36743" h="21252" extrusionOk="0">
                      <a:moveTo>
                        <a:pt x="535" y="6834"/>
                      </a:moveTo>
                      <a:lnTo>
                        <a:pt x="24856" y="20931"/>
                      </a:lnTo>
                      <a:cubicBezTo>
                        <a:pt x="25725" y="21360"/>
                        <a:pt x="26741" y="21360"/>
                        <a:pt x="27611" y="20931"/>
                      </a:cubicBezTo>
                      <a:lnTo>
                        <a:pt x="36066" y="15978"/>
                      </a:lnTo>
                      <a:cubicBezTo>
                        <a:pt x="36921" y="15502"/>
                        <a:pt x="37016" y="14835"/>
                        <a:pt x="36066" y="14359"/>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0" name="Google Shape;691;p17">
                  <a:extLst>
                    <a:ext uri="{FF2B5EF4-FFF2-40B4-BE49-F238E27FC236}">
                      <a16:creationId xmlns:a16="http://schemas.microsoft.com/office/drawing/2014/main" id="{9D303D63-43E8-5953-954B-5D553C8F07E7}"/>
                    </a:ext>
                  </a:extLst>
                </p:cNvPr>
                <p:cNvSpPr/>
                <p:nvPr/>
              </p:nvSpPr>
              <p:spPr>
                <a:xfrm>
                  <a:off x="4763493" y="5250906"/>
                  <a:ext cx="24428" cy="14204"/>
                </a:xfrm>
                <a:custGeom>
                  <a:avLst/>
                  <a:gdLst/>
                  <a:ahLst/>
                  <a:cxnLst/>
                  <a:rect l="l" t="t" r="r" b="b"/>
                  <a:pathLst>
                    <a:path w="24428" h="14204" extrusionOk="0">
                      <a:moveTo>
                        <a:pt x="475" y="6894"/>
                      </a:moveTo>
                      <a:lnTo>
                        <a:pt x="12540" y="13847"/>
                      </a:lnTo>
                      <a:cubicBezTo>
                        <a:pt x="13431" y="14323"/>
                        <a:pt x="14499" y="14323"/>
                        <a:pt x="15390" y="13847"/>
                      </a:cubicBezTo>
                      <a:lnTo>
                        <a:pt x="23751" y="8989"/>
                      </a:lnTo>
                      <a:cubicBezTo>
                        <a:pt x="24606" y="8513"/>
                        <a:pt x="24701" y="7751"/>
                        <a:pt x="23751" y="7370"/>
                      </a:cubicBezTo>
                      <a:lnTo>
                        <a:pt x="11685" y="321"/>
                      </a:lnTo>
                      <a:cubicBezTo>
                        <a:pt x="10784" y="-107"/>
                        <a:pt x="9737" y="-107"/>
                        <a:pt x="8835" y="321"/>
                      </a:cubicBezTo>
                      <a:lnTo>
                        <a:pt x="380" y="5179"/>
                      </a:lnTo>
                      <a:cubicBezTo>
                        <a:pt x="-95" y="5370"/>
                        <a:pt x="-190" y="6132"/>
                        <a:pt x="47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85" name="Google Shape;692;p17">
                <a:extLst>
                  <a:ext uri="{FF2B5EF4-FFF2-40B4-BE49-F238E27FC236}">
                    <a16:creationId xmlns:a16="http://schemas.microsoft.com/office/drawing/2014/main" id="{89022E3F-44A0-B9F4-7BEE-375D682A58BE}"/>
                  </a:ext>
                </a:extLst>
              </p:cNvPr>
              <p:cNvGrpSpPr/>
              <p:nvPr/>
            </p:nvGrpSpPr>
            <p:grpSpPr>
              <a:xfrm>
                <a:off x="4655095" y="4952197"/>
                <a:ext cx="207390" cy="280361"/>
                <a:chOff x="4655095" y="4952197"/>
                <a:chExt cx="207390" cy="280361"/>
              </a:xfrm>
            </p:grpSpPr>
            <p:grpSp>
              <p:nvGrpSpPr>
                <p:cNvPr id="386" name="Google Shape;693;p17">
                  <a:extLst>
                    <a:ext uri="{FF2B5EF4-FFF2-40B4-BE49-F238E27FC236}">
                      <a16:creationId xmlns:a16="http://schemas.microsoft.com/office/drawing/2014/main" id="{E58F28B6-C684-9BAD-2B50-6081CFD549A0}"/>
                    </a:ext>
                  </a:extLst>
                </p:cNvPr>
                <p:cNvGrpSpPr/>
                <p:nvPr/>
              </p:nvGrpSpPr>
              <p:grpSpPr>
                <a:xfrm>
                  <a:off x="4655095" y="4952197"/>
                  <a:ext cx="207390" cy="280361"/>
                  <a:chOff x="4655095" y="4952197"/>
                  <a:chExt cx="207390" cy="280361"/>
                </a:xfrm>
              </p:grpSpPr>
              <p:sp>
                <p:nvSpPr>
                  <p:cNvPr id="390" name="Google Shape;694;p17">
                    <a:extLst>
                      <a:ext uri="{FF2B5EF4-FFF2-40B4-BE49-F238E27FC236}">
                        <a16:creationId xmlns:a16="http://schemas.microsoft.com/office/drawing/2014/main" id="{76CBDB5C-F640-2016-63EB-57DC25E932A5}"/>
                      </a:ext>
                    </a:extLst>
                  </p:cNvPr>
                  <p:cNvSpPr/>
                  <p:nvPr/>
                </p:nvSpPr>
                <p:spPr>
                  <a:xfrm>
                    <a:off x="4655095" y="4952197"/>
                    <a:ext cx="207390" cy="280361"/>
                  </a:xfrm>
                  <a:custGeom>
                    <a:avLst/>
                    <a:gdLst/>
                    <a:ahLst/>
                    <a:cxnLst/>
                    <a:rect l="l" t="t" r="r" b="b"/>
                    <a:pathLst>
                      <a:path w="207390" h="280361" extrusionOk="0">
                        <a:moveTo>
                          <a:pt x="200455" y="280361"/>
                        </a:moveTo>
                        <a:lnTo>
                          <a:pt x="200455" y="280361"/>
                        </a:lnTo>
                        <a:lnTo>
                          <a:pt x="0" y="164251"/>
                        </a:lnTo>
                        <a:lnTo>
                          <a:pt x="0" y="6232"/>
                        </a:lnTo>
                        <a:lnTo>
                          <a:pt x="1520" y="2612"/>
                        </a:lnTo>
                        <a:lnTo>
                          <a:pt x="3230" y="1850"/>
                        </a:lnTo>
                        <a:lnTo>
                          <a:pt x="3230" y="1850"/>
                        </a:lnTo>
                        <a:cubicBezTo>
                          <a:pt x="7492" y="-617"/>
                          <a:pt x="12744" y="-617"/>
                          <a:pt x="17005" y="1850"/>
                        </a:cubicBezTo>
                        <a:lnTo>
                          <a:pt x="200455" y="108054"/>
                        </a:lnTo>
                        <a:cubicBezTo>
                          <a:pt x="204734" y="110530"/>
                          <a:pt x="207375" y="115102"/>
                          <a:pt x="207391" y="120055"/>
                        </a:cubicBezTo>
                        <a:lnTo>
                          <a:pt x="207391" y="268360"/>
                        </a:lnTo>
                        <a:cubicBezTo>
                          <a:pt x="206156" y="275980"/>
                          <a:pt x="204731" y="277885"/>
                          <a:pt x="200455" y="280361"/>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1" name="Google Shape;695;p17">
                    <a:extLst>
                      <a:ext uri="{FF2B5EF4-FFF2-40B4-BE49-F238E27FC236}">
                        <a16:creationId xmlns:a16="http://schemas.microsoft.com/office/drawing/2014/main" id="{3B2686C3-F44B-DCD2-F6EC-C7930484C868}"/>
                      </a:ext>
                    </a:extLst>
                  </p:cNvPr>
                  <p:cNvSpPr/>
                  <p:nvPr/>
                </p:nvSpPr>
                <p:spPr>
                  <a:xfrm>
                    <a:off x="4655095" y="4952197"/>
                    <a:ext cx="205775" cy="127104"/>
                  </a:xfrm>
                  <a:custGeom>
                    <a:avLst/>
                    <a:gdLst/>
                    <a:ahLst/>
                    <a:cxnLst/>
                    <a:rect l="l" t="t" r="r" b="b"/>
                    <a:pathLst>
                      <a:path w="205775" h="127104" extrusionOk="0">
                        <a:moveTo>
                          <a:pt x="182120" y="127104"/>
                        </a:moveTo>
                        <a:lnTo>
                          <a:pt x="0" y="11470"/>
                        </a:lnTo>
                        <a:lnTo>
                          <a:pt x="0" y="6232"/>
                        </a:lnTo>
                        <a:lnTo>
                          <a:pt x="1520" y="2612"/>
                        </a:lnTo>
                        <a:lnTo>
                          <a:pt x="3230" y="1850"/>
                        </a:lnTo>
                        <a:cubicBezTo>
                          <a:pt x="7492" y="-617"/>
                          <a:pt x="12744" y="-617"/>
                          <a:pt x="17005" y="1850"/>
                        </a:cubicBezTo>
                        <a:lnTo>
                          <a:pt x="200455" y="108054"/>
                        </a:lnTo>
                        <a:cubicBezTo>
                          <a:pt x="202698" y="109330"/>
                          <a:pt x="204541" y="111216"/>
                          <a:pt x="205776" y="11348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2" name="Google Shape;696;p17">
                    <a:extLst>
                      <a:ext uri="{FF2B5EF4-FFF2-40B4-BE49-F238E27FC236}">
                        <a16:creationId xmlns:a16="http://schemas.microsoft.com/office/drawing/2014/main" id="{449360B4-CFC6-2298-8C48-B858FD0BA79E}"/>
                      </a:ext>
                    </a:extLst>
                  </p:cNvPr>
                  <p:cNvSpPr/>
                  <p:nvPr/>
                </p:nvSpPr>
                <p:spPr>
                  <a:xfrm>
                    <a:off x="4655095" y="4954417"/>
                    <a:ext cx="200455" cy="278140"/>
                  </a:xfrm>
                  <a:custGeom>
                    <a:avLst/>
                    <a:gdLst/>
                    <a:ahLst/>
                    <a:cxnLst/>
                    <a:rect l="l" t="t" r="r" b="b"/>
                    <a:pathLst>
                      <a:path w="200455" h="278140" extrusionOk="0">
                        <a:moveTo>
                          <a:pt x="4655" y="392"/>
                        </a:moveTo>
                        <a:lnTo>
                          <a:pt x="197130" y="111834"/>
                        </a:lnTo>
                        <a:cubicBezTo>
                          <a:pt x="199185" y="113044"/>
                          <a:pt x="200449" y="115254"/>
                          <a:pt x="200455" y="117645"/>
                        </a:cubicBezTo>
                        <a:lnTo>
                          <a:pt x="200455" y="278141"/>
                        </a:lnTo>
                        <a:lnTo>
                          <a:pt x="0" y="162031"/>
                        </a:lnTo>
                        <a:lnTo>
                          <a:pt x="0" y="3059"/>
                        </a:lnTo>
                        <a:cubicBezTo>
                          <a:pt x="45" y="1325"/>
                          <a:pt x="1485" y="-46"/>
                          <a:pt x="3215" y="1"/>
                        </a:cubicBezTo>
                        <a:cubicBezTo>
                          <a:pt x="3720" y="11"/>
                          <a:pt x="4213" y="144"/>
                          <a:pt x="4655" y="392"/>
                        </a:cubicBezTo>
                        <a:close/>
                      </a:path>
                    </a:pathLst>
                  </a:custGeom>
                  <a:solidFill>
                    <a:srgbClr val="DCEE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3" name="Google Shape;697;p17">
                    <a:extLst>
                      <a:ext uri="{FF2B5EF4-FFF2-40B4-BE49-F238E27FC236}">
                        <a16:creationId xmlns:a16="http://schemas.microsoft.com/office/drawing/2014/main" id="{0040CAF6-2C55-B573-883A-FD47B766E101}"/>
                      </a:ext>
                    </a:extLst>
                  </p:cNvPr>
                  <p:cNvSpPr/>
                  <p:nvPr/>
                </p:nvSpPr>
                <p:spPr>
                  <a:xfrm>
                    <a:off x="4655095" y="4954417"/>
                    <a:ext cx="200455" cy="278140"/>
                  </a:xfrm>
                  <a:custGeom>
                    <a:avLst/>
                    <a:gdLst/>
                    <a:ahLst/>
                    <a:cxnLst/>
                    <a:rect l="l" t="t" r="r" b="b"/>
                    <a:pathLst>
                      <a:path w="200455" h="278140" extrusionOk="0">
                        <a:moveTo>
                          <a:pt x="4655" y="392"/>
                        </a:moveTo>
                        <a:lnTo>
                          <a:pt x="197130" y="111834"/>
                        </a:lnTo>
                        <a:cubicBezTo>
                          <a:pt x="199185" y="113044"/>
                          <a:pt x="200449" y="115254"/>
                          <a:pt x="200455" y="117645"/>
                        </a:cubicBezTo>
                        <a:lnTo>
                          <a:pt x="200455" y="278141"/>
                        </a:lnTo>
                        <a:lnTo>
                          <a:pt x="0" y="162031"/>
                        </a:lnTo>
                        <a:lnTo>
                          <a:pt x="0" y="3059"/>
                        </a:lnTo>
                        <a:cubicBezTo>
                          <a:pt x="45" y="1325"/>
                          <a:pt x="1485" y="-46"/>
                          <a:pt x="3215" y="1"/>
                        </a:cubicBezTo>
                        <a:cubicBezTo>
                          <a:pt x="3720" y="11"/>
                          <a:pt x="4213" y="144"/>
                          <a:pt x="4655" y="39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4" name="Google Shape;698;p17">
                    <a:extLst>
                      <a:ext uri="{FF2B5EF4-FFF2-40B4-BE49-F238E27FC236}">
                        <a16:creationId xmlns:a16="http://schemas.microsoft.com/office/drawing/2014/main" id="{2297F814-7A56-D85D-063A-6BE29AC18B37}"/>
                      </a:ext>
                    </a:extLst>
                  </p:cNvPr>
                  <p:cNvSpPr/>
                  <p:nvPr/>
                </p:nvSpPr>
                <p:spPr>
                  <a:xfrm>
                    <a:off x="4655095" y="5110733"/>
                    <a:ext cx="200455" cy="121824"/>
                  </a:xfrm>
                  <a:custGeom>
                    <a:avLst/>
                    <a:gdLst/>
                    <a:ahLst/>
                    <a:cxnLst/>
                    <a:rect l="l" t="t" r="r" b="b"/>
                    <a:pathLst>
                      <a:path w="200455" h="121824" extrusionOk="0">
                        <a:moveTo>
                          <a:pt x="200455" y="121825"/>
                        </a:moveTo>
                        <a:lnTo>
                          <a:pt x="200455" y="116014"/>
                        </a:lnTo>
                        <a:lnTo>
                          <a:pt x="0" y="0"/>
                        </a:lnTo>
                        <a:lnTo>
                          <a:pt x="0" y="5715"/>
                        </a:lnTo>
                        <a:lnTo>
                          <a:pt x="200455" y="121825"/>
                        </a:lnTo>
                        <a:close/>
                      </a:path>
                    </a:pathLst>
                  </a:custGeom>
                  <a:solidFill>
                    <a:srgbClr val="DBDBD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87" name="Google Shape;699;p17">
                  <a:extLst>
                    <a:ext uri="{FF2B5EF4-FFF2-40B4-BE49-F238E27FC236}">
                      <a16:creationId xmlns:a16="http://schemas.microsoft.com/office/drawing/2014/main" id="{52A573D3-9E63-7808-D23A-D7830F550180}"/>
                    </a:ext>
                  </a:extLst>
                </p:cNvPr>
                <p:cNvSpPr/>
                <p:nvPr/>
              </p:nvSpPr>
              <p:spPr>
                <a:xfrm>
                  <a:off x="4660320" y="4963096"/>
                  <a:ext cx="2375" cy="144970"/>
                </a:xfrm>
                <a:custGeom>
                  <a:avLst/>
                  <a:gdLst/>
                  <a:ahLst/>
                  <a:cxnLst/>
                  <a:rect l="l" t="t" r="r" b="b"/>
                  <a:pathLst>
                    <a:path w="2375" h="144970" extrusionOk="0">
                      <a:moveTo>
                        <a:pt x="0" y="144971"/>
                      </a:moveTo>
                      <a:lnTo>
                        <a:pt x="0" y="0"/>
                      </a:lnTo>
                      <a:lnTo>
                        <a:pt x="2375" y="1429"/>
                      </a:lnTo>
                      <a:lnTo>
                        <a:pt x="2375" y="143732"/>
                      </a:lnTo>
                      <a:lnTo>
                        <a:pt x="0" y="144971"/>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8" name="Google Shape;700;p17">
                  <a:extLst>
                    <a:ext uri="{FF2B5EF4-FFF2-40B4-BE49-F238E27FC236}">
                      <a16:creationId xmlns:a16="http://schemas.microsoft.com/office/drawing/2014/main" id="{4BE368EC-4158-AB73-79D1-EE2A2253AEEF}"/>
                    </a:ext>
                  </a:extLst>
                </p:cNvPr>
                <p:cNvSpPr/>
                <p:nvPr/>
              </p:nvSpPr>
              <p:spPr>
                <a:xfrm>
                  <a:off x="4662695" y="4964525"/>
                  <a:ext cx="186490" cy="249936"/>
                </a:xfrm>
                <a:custGeom>
                  <a:avLst/>
                  <a:gdLst/>
                  <a:ahLst/>
                  <a:cxnLst/>
                  <a:rect l="l" t="t" r="r" b="b"/>
                  <a:pathLst>
                    <a:path w="186490" h="249936" extrusionOk="0">
                      <a:moveTo>
                        <a:pt x="0" y="0"/>
                      </a:moveTo>
                      <a:lnTo>
                        <a:pt x="0" y="142304"/>
                      </a:lnTo>
                      <a:lnTo>
                        <a:pt x="186490" y="249936"/>
                      </a:lnTo>
                      <a:lnTo>
                        <a:pt x="186490" y="107918"/>
                      </a:lnTo>
                      <a:lnTo>
                        <a:pt x="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9" name="Google Shape;701;p17">
                  <a:extLst>
                    <a:ext uri="{FF2B5EF4-FFF2-40B4-BE49-F238E27FC236}">
                      <a16:creationId xmlns:a16="http://schemas.microsoft.com/office/drawing/2014/main" id="{3BCF215D-6B46-C803-7745-33BD01A0950E}"/>
                    </a:ext>
                  </a:extLst>
                </p:cNvPr>
                <p:cNvSpPr/>
                <p:nvPr/>
              </p:nvSpPr>
              <p:spPr>
                <a:xfrm>
                  <a:off x="4660320" y="5106828"/>
                  <a:ext cx="188865" cy="110490"/>
                </a:xfrm>
                <a:custGeom>
                  <a:avLst/>
                  <a:gdLst/>
                  <a:ahLst/>
                  <a:cxnLst/>
                  <a:rect l="l" t="t" r="r" b="b"/>
                  <a:pathLst>
                    <a:path w="188865" h="110490" extrusionOk="0">
                      <a:moveTo>
                        <a:pt x="0" y="1238"/>
                      </a:moveTo>
                      <a:lnTo>
                        <a:pt x="188865" y="110490"/>
                      </a:lnTo>
                      <a:lnTo>
                        <a:pt x="188865" y="107633"/>
                      </a:lnTo>
                      <a:lnTo>
                        <a:pt x="2375" y="0"/>
                      </a:lnTo>
                      <a:lnTo>
                        <a:pt x="0" y="123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27" name="Google Shape;702;p17">
              <a:extLst>
                <a:ext uri="{FF2B5EF4-FFF2-40B4-BE49-F238E27FC236}">
                  <a16:creationId xmlns:a16="http://schemas.microsoft.com/office/drawing/2014/main" id="{46DAE678-9EA6-4E83-A74D-A678C8C40B0F}"/>
                </a:ext>
              </a:extLst>
            </p:cNvPr>
            <p:cNvSpPr/>
            <p:nvPr/>
          </p:nvSpPr>
          <p:spPr>
            <a:xfrm>
              <a:off x="2270876" y="3943763"/>
              <a:ext cx="260754" cy="432930"/>
            </a:xfrm>
            <a:custGeom>
              <a:avLst/>
              <a:gdLst/>
              <a:ahLst/>
              <a:cxnLst/>
              <a:rect l="l" t="t" r="r" b="b"/>
              <a:pathLst>
                <a:path w="260754" h="432930" extrusionOk="0">
                  <a:moveTo>
                    <a:pt x="89949" y="4025"/>
                  </a:moveTo>
                  <a:cubicBezTo>
                    <a:pt x="85198" y="15931"/>
                    <a:pt x="97264" y="30504"/>
                    <a:pt x="129565" y="40696"/>
                  </a:cubicBezTo>
                  <a:cubicBezTo>
                    <a:pt x="161866" y="50888"/>
                    <a:pt x="164811" y="37839"/>
                    <a:pt x="164811" y="37839"/>
                  </a:cubicBezTo>
                  <a:cubicBezTo>
                    <a:pt x="186348" y="47478"/>
                    <a:pt x="207342" y="58289"/>
                    <a:pt x="227702" y="70224"/>
                  </a:cubicBezTo>
                  <a:cubicBezTo>
                    <a:pt x="246703" y="83844"/>
                    <a:pt x="255633" y="123183"/>
                    <a:pt x="258293" y="189667"/>
                  </a:cubicBezTo>
                  <a:cubicBezTo>
                    <a:pt x="261333" y="266534"/>
                    <a:pt x="261523" y="380167"/>
                    <a:pt x="259053" y="400265"/>
                  </a:cubicBezTo>
                  <a:cubicBezTo>
                    <a:pt x="259053" y="400265"/>
                    <a:pt x="222762" y="436460"/>
                    <a:pt x="176401" y="432650"/>
                  </a:cubicBezTo>
                  <a:cubicBezTo>
                    <a:pt x="130040" y="428840"/>
                    <a:pt x="51948" y="387692"/>
                    <a:pt x="32947" y="355878"/>
                  </a:cubicBezTo>
                  <a:cubicBezTo>
                    <a:pt x="33517" y="288441"/>
                    <a:pt x="41307" y="277488"/>
                    <a:pt x="30477" y="238626"/>
                  </a:cubicBezTo>
                  <a:cubicBezTo>
                    <a:pt x="5586" y="149757"/>
                    <a:pt x="-7524" y="113372"/>
                    <a:pt x="4541" y="54317"/>
                  </a:cubicBezTo>
                  <a:cubicBezTo>
                    <a:pt x="14517" y="5644"/>
                    <a:pt x="28482" y="-452"/>
                    <a:pt x="47672" y="24"/>
                  </a:cubicBezTo>
                  <a:cubicBezTo>
                    <a:pt x="61825" y="605"/>
                    <a:pt x="75937" y="1939"/>
                    <a:pt x="89949" y="4025"/>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 name="Google Shape;703;p17">
              <a:extLst>
                <a:ext uri="{FF2B5EF4-FFF2-40B4-BE49-F238E27FC236}">
                  <a16:creationId xmlns:a16="http://schemas.microsoft.com/office/drawing/2014/main" id="{7AF171EC-4EF8-3073-D1BE-717C7203887C}"/>
                </a:ext>
              </a:extLst>
            </p:cNvPr>
            <p:cNvSpPr/>
            <p:nvPr/>
          </p:nvSpPr>
          <p:spPr>
            <a:xfrm>
              <a:off x="2458935" y="4016678"/>
              <a:ext cx="330765" cy="258321"/>
            </a:xfrm>
            <a:custGeom>
              <a:avLst/>
              <a:gdLst/>
              <a:ahLst/>
              <a:cxnLst/>
              <a:rect l="l" t="t" r="r" b="b"/>
              <a:pathLst>
                <a:path w="330765" h="258321" extrusionOk="0">
                  <a:moveTo>
                    <a:pt x="146521" y="199144"/>
                  </a:moveTo>
                  <a:cubicBezTo>
                    <a:pt x="108520" y="208669"/>
                    <a:pt x="99495" y="184666"/>
                    <a:pt x="94460" y="164759"/>
                  </a:cubicBezTo>
                  <a:cubicBezTo>
                    <a:pt x="82394" y="116467"/>
                    <a:pt x="75459" y="72938"/>
                    <a:pt x="66814" y="45506"/>
                  </a:cubicBezTo>
                  <a:cubicBezTo>
                    <a:pt x="56174" y="13216"/>
                    <a:pt x="45058" y="8073"/>
                    <a:pt x="29383" y="1786"/>
                  </a:cubicBezTo>
                  <a:cubicBezTo>
                    <a:pt x="11047" y="-5643"/>
                    <a:pt x="-4818" y="9977"/>
                    <a:pt x="1357" y="51031"/>
                  </a:cubicBezTo>
                  <a:cubicBezTo>
                    <a:pt x="8834" y="98770"/>
                    <a:pt x="20501" y="145747"/>
                    <a:pt x="36223" y="191429"/>
                  </a:cubicBezTo>
                  <a:cubicBezTo>
                    <a:pt x="40973" y="206478"/>
                    <a:pt x="51614" y="233148"/>
                    <a:pt x="67479" y="246102"/>
                  </a:cubicBezTo>
                  <a:cubicBezTo>
                    <a:pt x="87144" y="262009"/>
                    <a:pt x="116690" y="261342"/>
                    <a:pt x="161437" y="250103"/>
                  </a:cubicBezTo>
                  <a:cubicBezTo>
                    <a:pt x="180437" y="245340"/>
                    <a:pt x="201528" y="233910"/>
                    <a:pt x="237439" y="217051"/>
                  </a:cubicBezTo>
                  <a:cubicBezTo>
                    <a:pt x="246939" y="212479"/>
                    <a:pt x="254634" y="209526"/>
                    <a:pt x="273255" y="200763"/>
                  </a:cubicBezTo>
                  <a:cubicBezTo>
                    <a:pt x="291856" y="192334"/>
                    <a:pt x="308153" y="179523"/>
                    <a:pt x="320756" y="163425"/>
                  </a:cubicBezTo>
                  <a:cubicBezTo>
                    <a:pt x="330256" y="149328"/>
                    <a:pt x="331776" y="142661"/>
                    <a:pt x="330256" y="139423"/>
                  </a:cubicBezTo>
                  <a:cubicBezTo>
                    <a:pt x="328736" y="136184"/>
                    <a:pt x="323321" y="136279"/>
                    <a:pt x="318096" y="142185"/>
                  </a:cubicBezTo>
                  <a:cubicBezTo>
                    <a:pt x="310637" y="152300"/>
                    <a:pt x="301357" y="160920"/>
                    <a:pt x="290735" y="167616"/>
                  </a:cubicBezTo>
                  <a:cubicBezTo>
                    <a:pt x="290735" y="167616"/>
                    <a:pt x="302800" y="155139"/>
                    <a:pt x="309261" y="147042"/>
                  </a:cubicBezTo>
                  <a:cubicBezTo>
                    <a:pt x="315140" y="139908"/>
                    <a:pt x="320001" y="131993"/>
                    <a:pt x="323701" y="123516"/>
                  </a:cubicBezTo>
                  <a:cubicBezTo>
                    <a:pt x="327121" y="115229"/>
                    <a:pt x="319996" y="103989"/>
                    <a:pt x="314201" y="109895"/>
                  </a:cubicBezTo>
                  <a:cubicBezTo>
                    <a:pt x="308406" y="115800"/>
                    <a:pt x="306221" y="121801"/>
                    <a:pt x="296340" y="133612"/>
                  </a:cubicBezTo>
                  <a:cubicBezTo>
                    <a:pt x="291172" y="139918"/>
                    <a:pt x="285271" y="145576"/>
                    <a:pt x="278765" y="150471"/>
                  </a:cubicBezTo>
                  <a:cubicBezTo>
                    <a:pt x="284870" y="142194"/>
                    <a:pt x="290302" y="133431"/>
                    <a:pt x="295010" y="124277"/>
                  </a:cubicBezTo>
                  <a:cubicBezTo>
                    <a:pt x="299192" y="117096"/>
                    <a:pt x="301237" y="108866"/>
                    <a:pt x="300900" y="100560"/>
                  </a:cubicBezTo>
                  <a:cubicBezTo>
                    <a:pt x="300900" y="96274"/>
                    <a:pt x="294535" y="91035"/>
                    <a:pt x="288835" y="99322"/>
                  </a:cubicBezTo>
                  <a:cubicBezTo>
                    <a:pt x="283306" y="110552"/>
                    <a:pt x="276448" y="121077"/>
                    <a:pt x="268409" y="130659"/>
                  </a:cubicBezTo>
                  <a:cubicBezTo>
                    <a:pt x="259669" y="139708"/>
                    <a:pt x="252354" y="144852"/>
                    <a:pt x="252069" y="142375"/>
                  </a:cubicBezTo>
                  <a:cubicBezTo>
                    <a:pt x="251784" y="139899"/>
                    <a:pt x="257389" y="134946"/>
                    <a:pt x="260429" y="124373"/>
                  </a:cubicBezTo>
                  <a:cubicBezTo>
                    <a:pt x="263469" y="113800"/>
                    <a:pt x="260429" y="102656"/>
                    <a:pt x="254634" y="101513"/>
                  </a:cubicBezTo>
                  <a:cubicBezTo>
                    <a:pt x="248839" y="100370"/>
                    <a:pt x="249979" y="100560"/>
                    <a:pt x="245134" y="110466"/>
                  </a:cubicBezTo>
                  <a:cubicBezTo>
                    <a:pt x="238797" y="120601"/>
                    <a:pt x="233117" y="131126"/>
                    <a:pt x="228128" y="141994"/>
                  </a:cubicBezTo>
                  <a:cubicBezTo>
                    <a:pt x="225144" y="152138"/>
                    <a:pt x="219767" y="161416"/>
                    <a:pt x="212453" y="169045"/>
                  </a:cubicBezTo>
                  <a:cubicBezTo>
                    <a:pt x="203428" y="178951"/>
                    <a:pt x="182717" y="190000"/>
                    <a:pt x="146521" y="19914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 name="Google Shape;704;p17">
              <a:extLst>
                <a:ext uri="{FF2B5EF4-FFF2-40B4-BE49-F238E27FC236}">
                  <a16:creationId xmlns:a16="http://schemas.microsoft.com/office/drawing/2014/main" id="{85207A0E-5A6A-3887-6EC9-0C97B557857F}"/>
                </a:ext>
              </a:extLst>
            </p:cNvPr>
            <p:cNvSpPr/>
            <p:nvPr/>
          </p:nvSpPr>
          <p:spPr>
            <a:xfrm>
              <a:off x="2447141" y="4011203"/>
              <a:ext cx="100743" cy="148055"/>
            </a:xfrm>
            <a:custGeom>
              <a:avLst/>
              <a:gdLst/>
              <a:ahLst/>
              <a:cxnLst/>
              <a:rect l="l" t="t" r="r" b="b"/>
              <a:pathLst>
                <a:path w="100743" h="148055" extrusionOk="0">
                  <a:moveTo>
                    <a:pt x="27117" y="689"/>
                  </a:moveTo>
                  <a:cubicBezTo>
                    <a:pt x="52482" y="-3121"/>
                    <a:pt x="70438" y="8404"/>
                    <a:pt x="81743" y="46981"/>
                  </a:cubicBezTo>
                  <a:cubicBezTo>
                    <a:pt x="93049" y="85557"/>
                    <a:pt x="100744" y="117370"/>
                    <a:pt x="100744" y="117370"/>
                  </a:cubicBezTo>
                  <a:cubicBezTo>
                    <a:pt x="90684" y="132001"/>
                    <a:pt x="75423" y="142231"/>
                    <a:pt x="58088" y="145945"/>
                  </a:cubicBezTo>
                  <a:cubicBezTo>
                    <a:pt x="27687" y="153375"/>
                    <a:pt x="16761" y="138801"/>
                    <a:pt x="16761" y="138801"/>
                  </a:cubicBezTo>
                  <a:cubicBezTo>
                    <a:pt x="16761" y="138801"/>
                    <a:pt x="8306" y="98320"/>
                    <a:pt x="3081" y="70793"/>
                  </a:cubicBezTo>
                  <a:cubicBezTo>
                    <a:pt x="-2144" y="43266"/>
                    <a:pt x="-4329" y="5356"/>
                    <a:pt x="27117" y="689"/>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 name="Google Shape;705;p17">
              <a:extLst>
                <a:ext uri="{FF2B5EF4-FFF2-40B4-BE49-F238E27FC236}">
                  <a16:creationId xmlns:a16="http://schemas.microsoft.com/office/drawing/2014/main" id="{6CA444F3-3AD4-16B3-30DC-938C16E1057E}"/>
                </a:ext>
              </a:extLst>
            </p:cNvPr>
            <p:cNvSpPr/>
            <p:nvPr/>
          </p:nvSpPr>
          <p:spPr>
            <a:xfrm>
              <a:off x="2331622" y="3739152"/>
              <a:ext cx="164429" cy="181621"/>
            </a:xfrm>
            <a:custGeom>
              <a:avLst/>
              <a:gdLst/>
              <a:ahLst/>
              <a:cxnLst/>
              <a:rect l="l" t="t" r="r" b="b"/>
              <a:pathLst>
                <a:path w="164429" h="181621" extrusionOk="0">
                  <a:moveTo>
                    <a:pt x="155175" y="75001"/>
                  </a:moveTo>
                  <a:cubicBezTo>
                    <a:pt x="155175" y="75001"/>
                    <a:pt x="195362" y="13755"/>
                    <a:pt x="108244" y="1277"/>
                  </a:cubicBezTo>
                  <a:cubicBezTo>
                    <a:pt x="45447" y="-7771"/>
                    <a:pt x="5166" y="32710"/>
                    <a:pt x="511" y="76620"/>
                  </a:cubicBezTo>
                  <a:cubicBezTo>
                    <a:pt x="-3954" y="118530"/>
                    <a:pt x="21792" y="162345"/>
                    <a:pt x="40412" y="179300"/>
                  </a:cubicBezTo>
                  <a:cubicBezTo>
                    <a:pt x="58682" y="183929"/>
                    <a:pt x="78014" y="181586"/>
                    <a:pt x="94659" y="172727"/>
                  </a:cubicBezTo>
                  <a:cubicBezTo>
                    <a:pt x="95657" y="161326"/>
                    <a:pt x="96038" y="149877"/>
                    <a:pt x="95799" y="138437"/>
                  </a:cubicBezTo>
                  <a:cubicBezTo>
                    <a:pt x="95799" y="138437"/>
                    <a:pt x="65208" y="73858"/>
                    <a:pt x="155175" y="750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 name="Google Shape;706;p17">
              <a:extLst>
                <a:ext uri="{FF2B5EF4-FFF2-40B4-BE49-F238E27FC236}">
                  <a16:creationId xmlns:a16="http://schemas.microsoft.com/office/drawing/2014/main" id="{3B3063ED-598A-3009-3F31-BFB62F2641F5}"/>
                </a:ext>
              </a:extLst>
            </p:cNvPr>
            <p:cNvSpPr/>
            <p:nvPr/>
          </p:nvSpPr>
          <p:spPr>
            <a:xfrm>
              <a:off x="2515394" y="4404988"/>
              <a:ext cx="145638" cy="201549"/>
            </a:xfrm>
            <a:custGeom>
              <a:avLst/>
              <a:gdLst/>
              <a:ahLst/>
              <a:cxnLst/>
              <a:rect l="l" t="t" r="r" b="b"/>
              <a:pathLst>
                <a:path w="145638" h="201549" extrusionOk="0">
                  <a:moveTo>
                    <a:pt x="145639" y="183928"/>
                  </a:moveTo>
                  <a:lnTo>
                    <a:pt x="145639" y="0"/>
                  </a:lnTo>
                  <a:lnTo>
                    <a:pt x="0" y="85249"/>
                  </a:lnTo>
                  <a:lnTo>
                    <a:pt x="56052" y="201549"/>
                  </a:lnTo>
                  <a:lnTo>
                    <a:pt x="145639" y="183928"/>
                  </a:lnTo>
                  <a:close/>
                </a:path>
              </a:pathLst>
            </a:custGeom>
            <a:solidFill>
              <a:srgbClr val="D5D6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4" name="Google Shape;707;p17">
              <a:extLst>
                <a:ext uri="{FF2B5EF4-FFF2-40B4-BE49-F238E27FC236}">
                  <a16:creationId xmlns:a16="http://schemas.microsoft.com/office/drawing/2014/main" id="{EEABFE0B-5BA8-60EB-2DAA-C36035416570}"/>
                </a:ext>
              </a:extLst>
            </p:cNvPr>
            <p:cNvSpPr/>
            <p:nvPr/>
          </p:nvSpPr>
          <p:spPr>
            <a:xfrm>
              <a:off x="2565555" y="4383081"/>
              <a:ext cx="95477" cy="55816"/>
            </a:xfrm>
            <a:custGeom>
              <a:avLst/>
              <a:gdLst/>
              <a:ahLst/>
              <a:cxnLst/>
              <a:rect l="l" t="t" r="r" b="b"/>
              <a:pathLst>
                <a:path w="95477" h="55816" extrusionOk="0">
                  <a:moveTo>
                    <a:pt x="0" y="32480"/>
                  </a:moveTo>
                  <a:lnTo>
                    <a:pt x="55862" y="0"/>
                  </a:lnTo>
                  <a:lnTo>
                    <a:pt x="95478" y="22860"/>
                  </a:lnTo>
                  <a:lnTo>
                    <a:pt x="37526" y="55816"/>
                  </a:lnTo>
                  <a:lnTo>
                    <a:pt x="0" y="32480"/>
                  </a:lnTo>
                  <a:close/>
                </a:path>
              </a:pathLst>
            </a:custGeom>
            <a:solidFill>
              <a:srgbClr val="E9EA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5" name="Google Shape;708;p17">
              <a:extLst>
                <a:ext uri="{FF2B5EF4-FFF2-40B4-BE49-F238E27FC236}">
                  <a16:creationId xmlns:a16="http://schemas.microsoft.com/office/drawing/2014/main" id="{FAC0BA53-379F-A0B2-A7EF-372DFEBED9D6}"/>
                </a:ext>
              </a:extLst>
            </p:cNvPr>
            <p:cNvSpPr/>
            <p:nvPr/>
          </p:nvSpPr>
          <p:spPr>
            <a:xfrm>
              <a:off x="4383145" y="3435820"/>
              <a:ext cx="77712" cy="44958"/>
            </a:xfrm>
            <a:custGeom>
              <a:avLst/>
              <a:gdLst/>
              <a:ahLst/>
              <a:cxnLst/>
              <a:rect l="l" t="t" r="r" b="b"/>
              <a:pathLst>
                <a:path w="77712" h="44958" extrusionOk="0">
                  <a:moveTo>
                    <a:pt x="77712" y="22479"/>
                  </a:moveTo>
                  <a:cubicBezTo>
                    <a:pt x="77712" y="34894"/>
                    <a:pt x="60316" y="44958"/>
                    <a:pt x="38856" y="44958"/>
                  </a:cubicBezTo>
                  <a:cubicBezTo>
                    <a:pt x="17396" y="44958"/>
                    <a:pt x="0" y="34894"/>
                    <a:pt x="0" y="22479"/>
                  </a:cubicBezTo>
                  <a:cubicBezTo>
                    <a:pt x="0" y="10064"/>
                    <a:pt x="17397" y="0"/>
                    <a:pt x="38856" y="0"/>
                  </a:cubicBezTo>
                  <a:cubicBezTo>
                    <a:pt x="60316" y="0"/>
                    <a:pt x="77712" y="10064"/>
                    <a:pt x="77712" y="22479"/>
                  </a:cubicBezTo>
                  <a:close/>
                </a:path>
              </a:pathLst>
            </a:custGeom>
            <a:solidFill>
              <a:srgbClr val="D5D6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6" name="Google Shape;709;p17">
              <a:extLst>
                <a:ext uri="{FF2B5EF4-FFF2-40B4-BE49-F238E27FC236}">
                  <a16:creationId xmlns:a16="http://schemas.microsoft.com/office/drawing/2014/main" id="{379F47D4-9D95-934C-2259-3454A489CA9D}"/>
                </a:ext>
              </a:extLst>
            </p:cNvPr>
            <p:cNvSpPr/>
            <p:nvPr/>
          </p:nvSpPr>
          <p:spPr>
            <a:xfrm flipH="1">
              <a:off x="4682927" y="3694995"/>
              <a:ext cx="1795739" cy="1039558"/>
            </a:xfrm>
            <a:custGeom>
              <a:avLst/>
              <a:gdLst/>
              <a:ahLst/>
              <a:cxnLst/>
              <a:rect l="l" t="t" r="r" b="b"/>
              <a:pathLst>
                <a:path w="1795739" h="1039558" extrusionOk="0">
                  <a:moveTo>
                    <a:pt x="1781394" y="0"/>
                  </a:moveTo>
                  <a:lnTo>
                    <a:pt x="1781394" y="95"/>
                  </a:lnTo>
                  <a:lnTo>
                    <a:pt x="651623" y="653987"/>
                  </a:lnTo>
                  <a:lnTo>
                    <a:pt x="0" y="1031176"/>
                  </a:lnTo>
                  <a:lnTo>
                    <a:pt x="14440" y="1039558"/>
                  </a:lnTo>
                  <a:lnTo>
                    <a:pt x="666063" y="662273"/>
                  </a:lnTo>
                  <a:lnTo>
                    <a:pt x="1795739" y="8382"/>
                  </a:lnTo>
                  <a:lnTo>
                    <a:pt x="1795739" y="8382"/>
                  </a:lnTo>
                  <a:lnTo>
                    <a:pt x="1781394" y="0"/>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7" name="Google Shape;710;p17">
              <a:extLst>
                <a:ext uri="{FF2B5EF4-FFF2-40B4-BE49-F238E27FC236}">
                  <a16:creationId xmlns:a16="http://schemas.microsoft.com/office/drawing/2014/main" id="{9F1EE3A9-0FE9-D2A0-1098-284A489399AA}"/>
                </a:ext>
              </a:extLst>
            </p:cNvPr>
            <p:cNvSpPr/>
            <p:nvPr/>
          </p:nvSpPr>
          <p:spPr>
            <a:xfrm rot="10800000">
              <a:off x="6022844" y="4502970"/>
              <a:ext cx="644687" cy="369950"/>
            </a:xfrm>
            <a:custGeom>
              <a:avLst/>
              <a:gdLst/>
              <a:ahLst/>
              <a:cxnLst/>
              <a:rect l="l" t="t" r="r" b="b"/>
              <a:pathLst>
                <a:path w="644687" h="369950" extrusionOk="0">
                  <a:moveTo>
                    <a:pt x="258217" y="369951"/>
                  </a:moveTo>
                  <a:lnTo>
                    <a:pt x="0" y="221837"/>
                  </a:lnTo>
                  <a:lnTo>
                    <a:pt x="386471" y="0"/>
                  </a:lnTo>
                  <a:lnTo>
                    <a:pt x="644688" y="148114"/>
                  </a:lnTo>
                  <a:lnTo>
                    <a:pt x="258217" y="369951"/>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8" name="Google Shape;711;p17">
              <a:extLst>
                <a:ext uri="{FF2B5EF4-FFF2-40B4-BE49-F238E27FC236}">
                  <a16:creationId xmlns:a16="http://schemas.microsoft.com/office/drawing/2014/main" id="{C31DA496-AD29-1C90-5DB3-DFF788396F43}"/>
                </a:ext>
              </a:extLst>
            </p:cNvPr>
            <p:cNvSpPr/>
            <p:nvPr/>
          </p:nvSpPr>
          <p:spPr>
            <a:xfrm flipH="1">
              <a:off x="6190049" y="4282211"/>
              <a:ext cx="427701" cy="247554"/>
            </a:xfrm>
            <a:custGeom>
              <a:avLst/>
              <a:gdLst/>
              <a:ahLst/>
              <a:cxnLst/>
              <a:rect l="l" t="t" r="r" b="b"/>
              <a:pathLst>
                <a:path w="427701" h="247554" extrusionOk="0">
                  <a:moveTo>
                    <a:pt x="213851" y="247555"/>
                  </a:moveTo>
                  <a:lnTo>
                    <a:pt x="0" y="123730"/>
                  </a:lnTo>
                  <a:lnTo>
                    <a:pt x="213851" y="0"/>
                  </a:lnTo>
                  <a:lnTo>
                    <a:pt x="427702" y="123730"/>
                  </a:lnTo>
                  <a:lnTo>
                    <a:pt x="213851" y="247555"/>
                  </a:lnTo>
                  <a:close/>
                </a:path>
              </a:pathLst>
            </a:custGeom>
            <a:solidFill>
              <a:srgbClr val="E9EA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9" name="Google Shape;712;p17">
              <a:extLst>
                <a:ext uri="{FF2B5EF4-FFF2-40B4-BE49-F238E27FC236}">
                  <a16:creationId xmlns:a16="http://schemas.microsoft.com/office/drawing/2014/main" id="{2F51FB16-CFA3-8576-D328-F6F9410D8595}"/>
                </a:ext>
              </a:extLst>
            </p:cNvPr>
            <p:cNvSpPr/>
            <p:nvPr/>
          </p:nvSpPr>
          <p:spPr>
            <a:xfrm flipH="1">
              <a:off x="6403900" y="4405941"/>
              <a:ext cx="213850" cy="371379"/>
            </a:xfrm>
            <a:custGeom>
              <a:avLst/>
              <a:gdLst/>
              <a:ahLst/>
              <a:cxnLst/>
              <a:rect l="l" t="t" r="r" b="b"/>
              <a:pathLst>
                <a:path w="213850" h="371379" extrusionOk="0">
                  <a:moveTo>
                    <a:pt x="213851" y="371380"/>
                  </a:moveTo>
                  <a:lnTo>
                    <a:pt x="0" y="247555"/>
                  </a:lnTo>
                  <a:lnTo>
                    <a:pt x="0" y="0"/>
                  </a:lnTo>
                  <a:lnTo>
                    <a:pt x="213851" y="123825"/>
                  </a:lnTo>
                  <a:lnTo>
                    <a:pt x="213851" y="371380"/>
                  </a:lnTo>
                  <a:close/>
                </a:path>
              </a:pathLst>
            </a:custGeom>
            <a:solidFill>
              <a:srgbClr val="C5C7D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0" name="Google Shape;713;p17">
              <a:extLst>
                <a:ext uri="{FF2B5EF4-FFF2-40B4-BE49-F238E27FC236}">
                  <a16:creationId xmlns:a16="http://schemas.microsoft.com/office/drawing/2014/main" id="{BBE40C19-5DBC-A080-05AA-16D0B6797809}"/>
                </a:ext>
              </a:extLst>
            </p:cNvPr>
            <p:cNvSpPr/>
            <p:nvPr/>
          </p:nvSpPr>
          <p:spPr>
            <a:xfrm flipH="1">
              <a:off x="6190049" y="4405941"/>
              <a:ext cx="213850" cy="371379"/>
            </a:xfrm>
            <a:custGeom>
              <a:avLst/>
              <a:gdLst/>
              <a:ahLst/>
              <a:cxnLst/>
              <a:rect l="l" t="t" r="r" b="b"/>
              <a:pathLst>
                <a:path w="213850" h="371379" extrusionOk="0">
                  <a:moveTo>
                    <a:pt x="213851" y="247555"/>
                  </a:moveTo>
                  <a:lnTo>
                    <a:pt x="0" y="371380"/>
                  </a:lnTo>
                  <a:lnTo>
                    <a:pt x="0" y="123825"/>
                  </a:lnTo>
                  <a:lnTo>
                    <a:pt x="213851" y="0"/>
                  </a:lnTo>
                  <a:lnTo>
                    <a:pt x="213851" y="247555"/>
                  </a:lnTo>
                  <a:close/>
                </a:path>
              </a:pathLst>
            </a:custGeom>
            <a:solidFill>
              <a:srgbClr val="D5D6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1" name="Google Shape;714;p17">
              <a:extLst>
                <a:ext uri="{FF2B5EF4-FFF2-40B4-BE49-F238E27FC236}">
                  <a16:creationId xmlns:a16="http://schemas.microsoft.com/office/drawing/2014/main" id="{DB15F18B-3E33-49A4-8D06-3A339F568558}"/>
                </a:ext>
              </a:extLst>
            </p:cNvPr>
            <p:cNvSpPr/>
            <p:nvPr/>
          </p:nvSpPr>
          <p:spPr>
            <a:xfrm>
              <a:off x="6351541" y="3874743"/>
              <a:ext cx="217302" cy="317702"/>
            </a:xfrm>
            <a:custGeom>
              <a:avLst/>
              <a:gdLst/>
              <a:ahLst/>
              <a:cxnLst/>
              <a:rect l="l" t="t" r="r" b="b"/>
              <a:pathLst>
                <a:path w="205002" h="299719" extrusionOk="0">
                  <a:moveTo>
                    <a:pt x="72307" y="9903"/>
                  </a:moveTo>
                  <a:cubicBezTo>
                    <a:pt x="80498" y="-3146"/>
                    <a:pt x="142792" y="-11814"/>
                    <a:pt x="163271" y="41050"/>
                  </a:cubicBezTo>
                  <a:cubicBezTo>
                    <a:pt x="171081" y="61052"/>
                    <a:pt x="169843" y="112201"/>
                    <a:pt x="176320" y="144396"/>
                  </a:cubicBezTo>
                  <a:cubicBezTo>
                    <a:pt x="182797" y="176590"/>
                    <a:pt x="198227" y="194783"/>
                    <a:pt x="203657" y="220596"/>
                  </a:cubicBezTo>
                  <a:cubicBezTo>
                    <a:pt x="209086" y="246409"/>
                    <a:pt x="200228" y="290414"/>
                    <a:pt x="136982" y="298129"/>
                  </a:cubicBezTo>
                  <a:cubicBezTo>
                    <a:pt x="73736" y="305845"/>
                    <a:pt x="26111" y="284032"/>
                    <a:pt x="11252" y="263935"/>
                  </a:cubicBezTo>
                  <a:cubicBezTo>
                    <a:pt x="-3607" y="243837"/>
                    <a:pt x="-3893" y="201260"/>
                    <a:pt x="11252" y="178210"/>
                  </a:cubicBezTo>
                  <a:cubicBezTo>
                    <a:pt x="26396" y="155159"/>
                    <a:pt x="38398" y="136776"/>
                    <a:pt x="38017" y="106963"/>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2" name="Google Shape;715;p17">
              <a:extLst>
                <a:ext uri="{FF2B5EF4-FFF2-40B4-BE49-F238E27FC236}">
                  <a16:creationId xmlns:a16="http://schemas.microsoft.com/office/drawing/2014/main" id="{8110740D-F6F0-5965-96C0-658C84D23788}"/>
                </a:ext>
              </a:extLst>
            </p:cNvPr>
            <p:cNvSpPr/>
            <p:nvPr/>
          </p:nvSpPr>
          <p:spPr>
            <a:xfrm>
              <a:off x="6368017" y="3871983"/>
              <a:ext cx="104086" cy="128266"/>
            </a:xfrm>
            <a:custGeom>
              <a:avLst/>
              <a:gdLst/>
              <a:ahLst/>
              <a:cxnLst/>
              <a:rect l="l" t="t" r="r" b="b"/>
              <a:pathLst>
                <a:path w="98194" h="121006" extrusionOk="0">
                  <a:moveTo>
                    <a:pt x="98195" y="3459"/>
                  </a:moveTo>
                  <a:cubicBezTo>
                    <a:pt x="98195" y="3459"/>
                    <a:pt x="50570" y="-9685"/>
                    <a:pt x="22471" y="15270"/>
                  </a:cubicBezTo>
                  <a:cubicBezTo>
                    <a:pt x="3316" y="32880"/>
                    <a:pt x="-4399" y="59709"/>
                    <a:pt x="2468" y="84803"/>
                  </a:cubicBezTo>
                  <a:cubicBezTo>
                    <a:pt x="6278" y="99662"/>
                    <a:pt x="13803" y="119855"/>
                    <a:pt x="25614" y="120998"/>
                  </a:cubicBezTo>
                  <a:cubicBezTo>
                    <a:pt x="37425" y="122141"/>
                    <a:pt x="98195" y="3459"/>
                    <a:pt x="98195" y="3459"/>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3" name="Google Shape;716;p17">
              <a:extLst>
                <a:ext uri="{FF2B5EF4-FFF2-40B4-BE49-F238E27FC236}">
                  <a16:creationId xmlns:a16="http://schemas.microsoft.com/office/drawing/2014/main" id="{B39862DC-DE0E-D226-ACA7-4F65FC33D7CA}"/>
                </a:ext>
              </a:extLst>
            </p:cNvPr>
            <p:cNvSpPr/>
            <p:nvPr/>
          </p:nvSpPr>
          <p:spPr>
            <a:xfrm>
              <a:off x="6388363" y="4011215"/>
              <a:ext cx="128390" cy="143694"/>
            </a:xfrm>
            <a:custGeom>
              <a:avLst/>
              <a:gdLst/>
              <a:ahLst/>
              <a:cxnLst/>
              <a:rect l="l" t="t" r="r" b="b"/>
              <a:pathLst>
                <a:path w="121123" h="135560" extrusionOk="0">
                  <a:moveTo>
                    <a:pt x="96617" y="0"/>
                  </a:moveTo>
                  <a:cubicBezTo>
                    <a:pt x="96617" y="0"/>
                    <a:pt x="93569" y="52387"/>
                    <a:pt x="94522" y="56197"/>
                  </a:cubicBezTo>
                  <a:cubicBezTo>
                    <a:pt x="95474" y="60008"/>
                    <a:pt x="115000" y="63722"/>
                    <a:pt x="120525" y="68294"/>
                  </a:cubicBezTo>
                  <a:cubicBezTo>
                    <a:pt x="126049" y="72866"/>
                    <a:pt x="91950" y="125921"/>
                    <a:pt x="74805" y="133826"/>
                  </a:cubicBezTo>
                  <a:cubicBezTo>
                    <a:pt x="57660" y="141732"/>
                    <a:pt x="4129" y="121539"/>
                    <a:pt x="414" y="94964"/>
                  </a:cubicBezTo>
                  <a:cubicBezTo>
                    <a:pt x="-3015" y="70580"/>
                    <a:pt x="15750" y="51530"/>
                    <a:pt x="22989" y="44863"/>
                  </a:cubicBezTo>
                  <a:cubicBezTo>
                    <a:pt x="27875" y="44509"/>
                    <a:pt x="32771" y="44509"/>
                    <a:pt x="37657" y="44863"/>
                  </a:cubicBezTo>
                  <a:lnTo>
                    <a:pt x="39276" y="19526"/>
                  </a:lnTo>
                  <a:cubicBezTo>
                    <a:pt x="62613" y="11335"/>
                    <a:pt x="96617" y="0"/>
                    <a:pt x="96617"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4" name="Google Shape;717;p17">
              <a:extLst>
                <a:ext uri="{FF2B5EF4-FFF2-40B4-BE49-F238E27FC236}">
                  <a16:creationId xmlns:a16="http://schemas.microsoft.com/office/drawing/2014/main" id="{83A81B06-5BE1-CB56-0417-84214DEED37E}"/>
                </a:ext>
              </a:extLst>
            </p:cNvPr>
            <p:cNvSpPr/>
            <p:nvPr/>
          </p:nvSpPr>
          <p:spPr>
            <a:xfrm>
              <a:off x="6169126" y="4068541"/>
              <a:ext cx="242294" cy="344916"/>
            </a:xfrm>
            <a:custGeom>
              <a:avLst/>
              <a:gdLst/>
              <a:ahLst/>
              <a:cxnLst/>
              <a:rect l="l" t="t" r="r" b="b"/>
              <a:pathLst>
                <a:path w="228579" h="325392" extrusionOk="0">
                  <a:moveTo>
                    <a:pt x="149659" y="225085"/>
                  </a:moveTo>
                  <a:cubicBezTo>
                    <a:pt x="134829" y="245426"/>
                    <a:pt x="117303" y="263658"/>
                    <a:pt x="97557" y="279282"/>
                  </a:cubicBezTo>
                  <a:cubicBezTo>
                    <a:pt x="91252" y="285914"/>
                    <a:pt x="85308" y="292878"/>
                    <a:pt x="79746" y="300142"/>
                  </a:cubicBezTo>
                  <a:cubicBezTo>
                    <a:pt x="70392" y="310933"/>
                    <a:pt x="58276" y="318969"/>
                    <a:pt x="44694" y="323383"/>
                  </a:cubicBezTo>
                  <a:cubicBezTo>
                    <a:pt x="32883" y="326431"/>
                    <a:pt x="27930" y="325669"/>
                    <a:pt x="25644" y="323383"/>
                  </a:cubicBezTo>
                  <a:cubicBezTo>
                    <a:pt x="23358" y="321097"/>
                    <a:pt x="24596" y="317858"/>
                    <a:pt x="29739" y="315763"/>
                  </a:cubicBezTo>
                  <a:cubicBezTo>
                    <a:pt x="38150" y="313277"/>
                    <a:pt x="45961" y="309096"/>
                    <a:pt x="52695" y="303475"/>
                  </a:cubicBezTo>
                  <a:cubicBezTo>
                    <a:pt x="52695" y="303475"/>
                    <a:pt x="41741" y="308524"/>
                    <a:pt x="34788" y="310905"/>
                  </a:cubicBezTo>
                  <a:cubicBezTo>
                    <a:pt x="28644" y="313041"/>
                    <a:pt x="22234" y="314323"/>
                    <a:pt x="15738" y="314715"/>
                  </a:cubicBezTo>
                  <a:cubicBezTo>
                    <a:pt x="9165" y="314715"/>
                    <a:pt x="2403" y="307190"/>
                    <a:pt x="7546" y="305190"/>
                  </a:cubicBezTo>
                  <a:cubicBezTo>
                    <a:pt x="12690" y="303190"/>
                    <a:pt x="17071" y="302713"/>
                    <a:pt x="27549" y="298999"/>
                  </a:cubicBezTo>
                  <a:cubicBezTo>
                    <a:pt x="32921" y="297080"/>
                    <a:pt x="38017" y="294454"/>
                    <a:pt x="42693" y="291188"/>
                  </a:cubicBezTo>
                  <a:cubicBezTo>
                    <a:pt x="35655" y="293262"/>
                    <a:pt x="28454" y="294759"/>
                    <a:pt x="21167" y="295665"/>
                  </a:cubicBezTo>
                  <a:cubicBezTo>
                    <a:pt x="15090" y="296657"/>
                    <a:pt x="8851" y="295932"/>
                    <a:pt x="3165" y="293569"/>
                  </a:cubicBezTo>
                  <a:cubicBezTo>
                    <a:pt x="117" y="292236"/>
                    <a:pt x="-2550" y="286711"/>
                    <a:pt x="4308" y="284902"/>
                  </a:cubicBezTo>
                  <a:cubicBezTo>
                    <a:pt x="13166" y="284041"/>
                    <a:pt x="21881" y="282023"/>
                    <a:pt x="30216" y="278901"/>
                  </a:cubicBezTo>
                  <a:cubicBezTo>
                    <a:pt x="38217" y="275281"/>
                    <a:pt x="43265" y="271471"/>
                    <a:pt x="41455" y="270709"/>
                  </a:cubicBezTo>
                  <a:cubicBezTo>
                    <a:pt x="39645" y="269947"/>
                    <a:pt x="35169" y="272424"/>
                    <a:pt x="27168" y="271852"/>
                  </a:cubicBezTo>
                  <a:cubicBezTo>
                    <a:pt x="19167" y="271281"/>
                    <a:pt x="11642" y="266137"/>
                    <a:pt x="11737" y="262327"/>
                  </a:cubicBezTo>
                  <a:cubicBezTo>
                    <a:pt x="11832" y="258517"/>
                    <a:pt x="13452" y="260422"/>
                    <a:pt x="21262" y="259756"/>
                  </a:cubicBezTo>
                  <a:cubicBezTo>
                    <a:pt x="29559" y="257716"/>
                    <a:pt x="37998" y="256284"/>
                    <a:pt x="46503" y="255469"/>
                  </a:cubicBezTo>
                  <a:cubicBezTo>
                    <a:pt x="54924" y="255791"/>
                    <a:pt x="63344" y="254795"/>
                    <a:pt x="71459" y="252517"/>
                  </a:cubicBezTo>
                  <a:cubicBezTo>
                    <a:pt x="79936" y="249945"/>
                    <a:pt x="99081" y="226990"/>
                    <a:pt x="113750" y="205939"/>
                  </a:cubicBezTo>
                  <a:cubicBezTo>
                    <a:pt x="129714" y="182391"/>
                    <a:pt x="142344" y="156747"/>
                    <a:pt x="151278" y="129739"/>
                  </a:cubicBezTo>
                  <a:cubicBezTo>
                    <a:pt x="160041" y="101164"/>
                    <a:pt x="170328" y="46586"/>
                    <a:pt x="178044" y="27727"/>
                  </a:cubicBezTo>
                  <a:cubicBezTo>
                    <a:pt x="185759" y="8867"/>
                    <a:pt x="198427" y="390"/>
                    <a:pt x="210714" y="9"/>
                  </a:cubicBezTo>
                  <a:cubicBezTo>
                    <a:pt x="225097" y="-467"/>
                    <a:pt x="231289" y="18487"/>
                    <a:pt x="227478" y="34870"/>
                  </a:cubicBezTo>
                  <a:cubicBezTo>
                    <a:pt x="220811" y="62969"/>
                    <a:pt x="188807" y="173650"/>
                    <a:pt x="149659" y="22508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5" name="Google Shape;718;p17">
              <a:extLst>
                <a:ext uri="{FF2B5EF4-FFF2-40B4-BE49-F238E27FC236}">
                  <a16:creationId xmlns:a16="http://schemas.microsoft.com/office/drawing/2014/main" id="{AF6638EF-0848-1CC6-C478-9A6E89660B62}"/>
                </a:ext>
              </a:extLst>
            </p:cNvPr>
            <p:cNvSpPr/>
            <p:nvPr/>
          </p:nvSpPr>
          <p:spPr>
            <a:xfrm>
              <a:off x="6350989" y="4058254"/>
              <a:ext cx="187162" cy="246878"/>
            </a:xfrm>
            <a:custGeom>
              <a:avLst/>
              <a:gdLst/>
              <a:ahLst/>
              <a:cxnLst/>
              <a:rect l="l" t="t" r="r" b="b"/>
              <a:pathLst>
                <a:path w="176568" h="232904" extrusionOk="0">
                  <a:moveTo>
                    <a:pt x="139122" y="16859"/>
                  </a:moveTo>
                  <a:cubicBezTo>
                    <a:pt x="153790" y="19145"/>
                    <a:pt x="170554" y="26955"/>
                    <a:pt x="172840" y="35051"/>
                  </a:cubicBezTo>
                  <a:cubicBezTo>
                    <a:pt x="178965" y="64011"/>
                    <a:pt x="177526" y="94062"/>
                    <a:pt x="168649" y="122300"/>
                  </a:cubicBezTo>
                  <a:cubicBezTo>
                    <a:pt x="155981" y="156019"/>
                    <a:pt x="141503" y="216693"/>
                    <a:pt x="134264" y="231266"/>
                  </a:cubicBezTo>
                  <a:cubicBezTo>
                    <a:pt x="96383" y="236540"/>
                    <a:pt x="57826" y="228996"/>
                    <a:pt x="24726" y="209835"/>
                  </a:cubicBezTo>
                  <a:cubicBezTo>
                    <a:pt x="24726" y="209835"/>
                    <a:pt x="21678" y="151352"/>
                    <a:pt x="21488" y="132016"/>
                  </a:cubicBezTo>
                  <a:cubicBezTo>
                    <a:pt x="-26137" y="90773"/>
                    <a:pt x="14630" y="39814"/>
                    <a:pt x="54635" y="285"/>
                  </a:cubicBezTo>
                  <a:cubicBezTo>
                    <a:pt x="59455" y="-95"/>
                    <a:pt x="64293" y="-95"/>
                    <a:pt x="69113" y="285"/>
                  </a:cubicBezTo>
                  <a:cubicBezTo>
                    <a:pt x="69113" y="285"/>
                    <a:pt x="33394" y="42576"/>
                    <a:pt x="58159" y="66960"/>
                  </a:cubicBezTo>
                  <a:cubicBezTo>
                    <a:pt x="111499" y="50291"/>
                    <a:pt x="122072" y="26384"/>
                    <a:pt x="139122" y="1685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6" name="Google Shape;719;p17">
              <a:extLst>
                <a:ext uri="{FF2B5EF4-FFF2-40B4-BE49-F238E27FC236}">
                  <a16:creationId xmlns:a16="http://schemas.microsoft.com/office/drawing/2014/main" id="{340DEE84-BBB5-326D-BC17-96EF0ED59C41}"/>
                </a:ext>
              </a:extLst>
            </p:cNvPr>
            <p:cNvSpPr/>
            <p:nvPr/>
          </p:nvSpPr>
          <p:spPr>
            <a:xfrm>
              <a:off x="6384325" y="3881810"/>
              <a:ext cx="137686" cy="169616"/>
            </a:xfrm>
            <a:custGeom>
              <a:avLst/>
              <a:gdLst/>
              <a:ahLst/>
              <a:cxnLst/>
              <a:rect l="l" t="t" r="r" b="b"/>
              <a:pathLst>
                <a:path w="129892" h="160015" extrusionOk="0">
                  <a:moveTo>
                    <a:pt x="2701" y="57241"/>
                  </a:moveTo>
                  <a:lnTo>
                    <a:pt x="2701" y="57241"/>
                  </a:lnTo>
                  <a:cubicBezTo>
                    <a:pt x="8035" y="23618"/>
                    <a:pt x="32324" y="-1719"/>
                    <a:pt x="66995" y="91"/>
                  </a:cubicBezTo>
                  <a:cubicBezTo>
                    <a:pt x="103761" y="2178"/>
                    <a:pt x="131870" y="33673"/>
                    <a:pt x="129784" y="70438"/>
                  </a:cubicBezTo>
                  <a:cubicBezTo>
                    <a:pt x="129774" y="70547"/>
                    <a:pt x="129774" y="70657"/>
                    <a:pt x="129765" y="70767"/>
                  </a:cubicBezTo>
                  <a:cubicBezTo>
                    <a:pt x="128441" y="91415"/>
                    <a:pt x="117601" y="110276"/>
                    <a:pt x="100428" y="121821"/>
                  </a:cubicBezTo>
                  <a:cubicBezTo>
                    <a:pt x="99228" y="126932"/>
                    <a:pt x="97437" y="131886"/>
                    <a:pt x="95094" y="136584"/>
                  </a:cubicBezTo>
                  <a:cubicBezTo>
                    <a:pt x="82806" y="150872"/>
                    <a:pt x="50231" y="159921"/>
                    <a:pt x="39468" y="160016"/>
                  </a:cubicBezTo>
                  <a:cubicBezTo>
                    <a:pt x="29943" y="160016"/>
                    <a:pt x="22132" y="151443"/>
                    <a:pt x="13369" y="137061"/>
                  </a:cubicBezTo>
                  <a:cubicBezTo>
                    <a:pt x="-4728" y="107247"/>
                    <a:pt x="-156" y="73910"/>
                    <a:pt x="2701" y="57241"/>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7" name="Google Shape;720;p17">
              <a:extLst>
                <a:ext uri="{FF2B5EF4-FFF2-40B4-BE49-F238E27FC236}">
                  <a16:creationId xmlns:a16="http://schemas.microsoft.com/office/drawing/2014/main" id="{A48BF9E0-DA50-EB6D-2014-363F6E3D63CF}"/>
                </a:ext>
              </a:extLst>
            </p:cNvPr>
            <p:cNvSpPr/>
            <p:nvPr/>
          </p:nvSpPr>
          <p:spPr>
            <a:xfrm>
              <a:off x="6389913" y="3881145"/>
              <a:ext cx="138230" cy="130098"/>
            </a:xfrm>
            <a:custGeom>
              <a:avLst/>
              <a:gdLst/>
              <a:ahLst/>
              <a:cxnLst/>
              <a:rect l="l" t="t" r="r" b="b"/>
              <a:pathLst>
                <a:path w="130406" h="122734" extrusionOk="0">
                  <a:moveTo>
                    <a:pt x="72390" y="1671"/>
                  </a:moveTo>
                  <a:cubicBezTo>
                    <a:pt x="96679" y="6339"/>
                    <a:pt x="116681" y="13197"/>
                    <a:pt x="123254" y="37104"/>
                  </a:cubicBezTo>
                  <a:cubicBezTo>
                    <a:pt x="127825" y="53487"/>
                    <a:pt x="133731" y="84729"/>
                    <a:pt x="128111" y="98064"/>
                  </a:cubicBezTo>
                  <a:lnTo>
                    <a:pt x="124587" y="107589"/>
                  </a:lnTo>
                  <a:lnTo>
                    <a:pt x="95155" y="122734"/>
                  </a:lnTo>
                  <a:cubicBezTo>
                    <a:pt x="95155" y="122734"/>
                    <a:pt x="81439" y="111304"/>
                    <a:pt x="85630" y="77776"/>
                  </a:cubicBezTo>
                  <a:cubicBezTo>
                    <a:pt x="85506" y="73249"/>
                    <a:pt x="84077" y="68853"/>
                    <a:pt x="81534" y="65108"/>
                  </a:cubicBezTo>
                  <a:cubicBezTo>
                    <a:pt x="79667" y="61944"/>
                    <a:pt x="78315" y="58504"/>
                    <a:pt x="77533" y="54916"/>
                  </a:cubicBezTo>
                  <a:cubicBezTo>
                    <a:pt x="74028" y="45886"/>
                    <a:pt x="67218" y="38529"/>
                    <a:pt x="58483" y="34342"/>
                  </a:cubicBezTo>
                  <a:cubicBezTo>
                    <a:pt x="39653" y="26020"/>
                    <a:pt x="18002" y="27007"/>
                    <a:pt x="0" y="37009"/>
                  </a:cubicBezTo>
                  <a:cubicBezTo>
                    <a:pt x="12706" y="9565"/>
                    <a:pt x="42939" y="-5191"/>
                    <a:pt x="72390" y="1671"/>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8" name="Google Shape;721;p17">
              <a:extLst>
                <a:ext uri="{FF2B5EF4-FFF2-40B4-BE49-F238E27FC236}">
                  <a16:creationId xmlns:a16="http://schemas.microsoft.com/office/drawing/2014/main" id="{09F03D0E-9F4A-03A3-3D56-15F8935B8B16}"/>
                </a:ext>
              </a:extLst>
            </p:cNvPr>
            <p:cNvSpPr/>
            <p:nvPr/>
          </p:nvSpPr>
          <p:spPr>
            <a:xfrm>
              <a:off x="6223986" y="4735273"/>
              <a:ext cx="108702" cy="82916"/>
            </a:xfrm>
            <a:custGeom>
              <a:avLst/>
              <a:gdLst/>
              <a:ahLst/>
              <a:cxnLst/>
              <a:rect l="l" t="t" r="r" b="b"/>
              <a:pathLst>
                <a:path w="102549" h="78223" extrusionOk="0">
                  <a:moveTo>
                    <a:pt x="95132" y="3"/>
                  </a:moveTo>
                  <a:cubicBezTo>
                    <a:pt x="82845" y="9528"/>
                    <a:pt x="63699" y="3051"/>
                    <a:pt x="62747" y="4003"/>
                  </a:cubicBezTo>
                  <a:cubicBezTo>
                    <a:pt x="48374" y="16282"/>
                    <a:pt x="33334" y="27761"/>
                    <a:pt x="17694" y="38388"/>
                  </a:cubicBezTo>
                  <a:cubicBezTo>
                    <a:pt x="10074" y="44389"/>
                    <a:pt x="-1928" y="52485"/>
                    <a:pt x="263" y="64106"/>
                  </a:cubicBezTo>
                  <a:cubicBezTo>
                    <a:pt x="4168" y="84775"/>
                    <a:pt x="37315" y="78393"/>
                    <a:pt x="49888" y="72107"/>
                  </a:cubicBezTo>
                  <a:cubicBezTo>
                    <a:pt x="62461" y="65820"/>
                    <a:pt x="72558" y="55248"/>
                    <a:pt x="84464" y="47913"/>
                  </a:cubicBezTo>
                  <a:cubicBezTo>
                    <a:pt x="92846" y="42675"/>
                    <a:pt x="101228" y="39912"/>
                    <a:pt x="102466" y="28863"/>
                  </a:cubicBezTo>
                  <a:cubicBezTo>
                    <a:pt x="103323" y="22767"/>
                    <a:pt x="97323" y="-283"/>
                    <a:pt x="95132" y="3"/>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9" name="Google Shape;722;p17">
              <a:extLst>
                <a:ext uri="{FF2B5EF4-FFF2-40B4-BE49-F238E27FC236}">
                  <a16:creationId xmlns:a16="http://schemas.microsoft.com/office/drawing/2014/main" id="{683F451E-AF2D-4CDB-768B-DAB410B1BD68}"/>
                </a:ext>
              </a:extLst>
            </p:cNvPr>
            <p:cNvSpPr/>
            <p:nvPr/>
          </p:nvSpPr>
          <p:spPr>
            <a:xfrm>
              <a:off x="6224466" y="4761723"/>
              <a:ext cx="108209" cy="56495"/>
            </a:xfrm>
            <a:custGeom>
              <a:avLst/>
              <a:gdLst/>
              <a:ahLst/>
              <a:cxnLst/>
              <a:rect l="l" t="t" r="r" b="b"/>
              <a:pathLst>
                <a:path w="102084" h="53297" extrusionOk="0">
                  <a:moveTo>
                    <a:pt x="101917" y="0"/>
                  </a:moveTo>
                  <a:cubicBezTo>
                    <a:pt x="100298" y="10192"/>
                    <a:pt x="92392" y="13049"/>
                    <a:pt x="83725" y="18193"/>
                  </a:cubicBezTo>
                  <a:cubicBezTo>
                    <a:pt x="71628" y="25717"/>
                    <a:pt x="61055" y="36481"/>
                    <a:pt x="48482" y="42863"/>
                  </a:cubicBezTo>
                  <a:cubicBezTo>
                    <a:pt x="35909" y="49244"/>
                    <a:pt x="8096" y="54483"/>
                    <a:pt x="0" y="39719"/>
                  </a:cubicBezTo>
                  <a:cubicBezTo>
                    <a:pt x="4381" y="59722"/>
                    <a:pt x="36957" y="53435"/>
                    <a:pt x="49435" y="47149"/>
                  </a:cubicBezTo>
                  <a:cubicBezTo>
                    <a:pt x="61913" y="40862"/>
                    <a:pt x="72104" y="30289"/>
                    <a:pt x="84010" y="22955"/>
                  </a:cubicBezTo>
                  <a:cubicBezTo>
                    <a:pt x="92392" y="17716"/>
                    <a:pt x="100775" y="14954"/>
                    <a:pt x="102013" y="3905"/>
                  </a:cubicBezTo>
                  <a:cubicBezTo>
                    <a:pt x="102137" y="2604"/>
                    <a:pt x="102098" y="1293"/>
                    <a:pt x="10191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0" name="Google Shape;723;p17">
              <a:extLst>
                <a:ext uri="{FF2B5EF4-FFF2-40B4-BE49-F238E27FC236}">
                  <a16:creationId xmlns:a16="http://schemas.microsoft.com/office/drawing/2014/main" id="{89820A73-351C-2C4F-D850-706C21AE3D33}"/>
                </a:ext>
              </a:extLst>
            </p:cNvPr>
            <p:cNvSpPr/>
            <p:nvPr/>
          </p:nvSpPr>
          <p:spPr>
            <a:xfrm>
              <a:off x="6169601" y="4699543"/>
              <a:ext cx="99502" cy="77082"/>
            </a:xfrm>
            <a:custGeom>
              <a:avLst/>
              <a:gdLst/>
              <a:ahLst/>
              <a:cxnLst/>
              <a:rect l="l" t="t" r="r" b="b"/>
              <a:pathLst>
                <a:path w="93870" h="72719" extrusionOk="0">
                  <a:moveTo>
                    <a:pt x="86537" y="0"/>
                  </a:moveTo>
                  <a:cubicBezTo>
                    <a:pt x="75297" y="9525"/>
                    <a:pt x="57962" y="4000"/>
                    <a:pt x="57390" y="4858"/>
                  </a:cubicBezTo>
                  <a:cubicBezTo>
                    <a:pt x="44255" y="16047"/>
                    <a:pt x="30520" y="26508"/>
                    <a:pt x="16242" y="36195"/>
                  </a:cubicBezTo>
                  <a:cubicBezTo>
                    <a:pt x="9194" y="41719"/>
                    <a:pt x="-1760" y="49149"/>
                    <a:pt x="240" y="59722"/>
                  </a:cubicBezTo>
                  <a:cubicBezTo>
                    <a:pt x="3764" y="78772"/>
                    <a:pt x="34149" y="72866"/>
                    <a:pt x="45674" y="67056"/>
                  </a:cubicBezTo>
                  <a:cubicBezTo>
                    <a:pt x="57200" y="61246"/>
                    <a:pt x="66439" y="51625"/>
                    <a:pt x="77297" y="44958"/>
                  </a:cubicBezTo>
                  <a:cubicBezTo>
                    <a:pt x="85013" y="40100"/>
                    <a:pt x="92633" y="37624"/>
                    <a:pt x="93871" y="27813"/>
                  </a:cubicBezTo>
                  <a:cubicBezTo>
                    <a:pt x="93547" y="18108"/>
                    <a:pt x="91042" y="8600"/>
                    <a:pt x="86537" y="0"/>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1" name="Google Shape;724;p17">
              <a:extLst>
                <a:ext uri="{FF2B5EF4-FFF2-40B4-BE49-F238E27FC236}">
                  <a16:creationId xmlns:a16="http://schemas.microsoft.com/office/drawing/2014/main" id="{47EAF1FA-0B5B-D28B-3CC0-D9644BFA493C}"/>
                </a:ext>
              </a:extLst>
            </p:cNvPr>
            <p:cNvSpPr/>
            <p:nvPr/>
          </p:nvSpPr>
          <p:spPr>
            <a:xfrm>
              <a:off x="6170058" y="4724979"/>
              <a:ext cx="99108" cy="51736"/>
            </a:xfrm>
            <a:custGeom>
              <a:avLst/>
              <a:gdLst/>
              <a:ahLst/>
              <a:cxnLst/>
              <a:rect l="l" t="t" r="r" b="b"/>
              <a:pathLst>
                <a:path w="93498" h="48808" extrusionOk="0">
                  <a:moveTo>
                    <a:pt x="93345" y="0"/>
                  </a:moveTo>
                  <a:cubicBezTo>
                    <a:pt x="91821" y="9525"/>
                    <a:pt x="84296" y="11906"/>
                    <a:pt x="76581" y="16669"/>
                  </a:cubicBezTo>
                  <a:cubicBezTo>
                    <a:pt x="65913" y="23622"/>
                    <a:pt x="56388" y="33147"/>
                    <a:pt x="44387" y="39243"/>
                  </a:cubicBezTo>
                  <a:cubicBezTo>
                    <a:pt x="32385" y="45339"/>
                    <a:pt x="7429" y="49911"/>
                    <a:pt x="0" y="36385"/>
                  </a:cubicBezTo>
                  <a:cubicBezTo>
                    <a:pt x="4000" y="54674"/>
                    <a:pt x="33814" y="48959"/>
                    <a:pt x="45244" y="43148"/>
                  </a:cubicBezTo>
                  <a:cubicBezTo>
                    <a:pt x="56674" y="37338"/>
                    <a:pt x="66008" y="27718"/>
                    <a:pt x="76867" y="21050"/>
                  </a:cubicBezTo>
                  <a:cubicBezTo>
                    <a:pt x="84582" y="16193"/>
                    <a:pt x="92202" y="13716"/>
                    <a:pt x="93440" y="3905"/>
                  </a:cubicBezTo>
                  <a:cubicBezTo>
                    <a:pt x="93545" y="2604"/>
                    <a:pt x="93507" y="1295"/>
                    <a:pt x="93345"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2" name="Google Shape;725;p17">
              <a:extLst>
                <a:ext uri="{FF2B5EF4-FFF2-40B4-BE49-F238E27FC236}">
                  <a16:creationId xmlns:a16="http://schemas.microsoft.com/office/drawing/2014/main" id="{A5729BF9-0F95-A48F-413E-A85A59D12DAC}"/>
                </a:ext>
              </a:extLst>
            </p:cNvPr>
            <p:cNvSpPr/>
            <p:nvPr/>
          </p:nvSpPr>
          <p:spPr>
            <a:xfrm>
              <a:off x="6206498" y="4301929"/>
              <a:ext cx="236938" cy="408660"/>
            </a:xfrm>
            <a:custGeom>
              <a:avLst/>
              <a:gdLst/>
              <a:ahLst/>
              <a:cxnLst/>
              <a:rect l="l" t="t" r="r" b="b"/>
              <a:pathLst>
                <a:path w="223526" h="385528" extrusionOk="0">
                  <a:moveTo>
                    <a:pt x="222028" y="14192"/>
                  </a:moveTo>
                  <a:cubicBezTo>
                    <a:pt x="188671" y="18631"/>
                    <a:pt x="154743" y="13718"/>
                    <a:pt x="124016" y="0"/>
                  </a:cubicBezTo>
                  <a:cubicBezTo>
                    <a:pt x="124587" y="10477"/>
                    <a:pt x="125158" y="19717"/>
                    <a:pt x="125158" y="19717"/>
                  </a:cubicBezTo>
                  <a:cubicBezTo>
                    <a:pt x="85249" y="48292"/>
                    <a:pt x="5239" y="95345"/>
                    <a:pt x="0" y="128111"/>
                  </a:cubicBezTo>
                  <a:cubicBezTo>
                    <a:pt x="5239" y="231553"/>
                    <a:pt x="20955" y="379381"/>
                    <a:pt x="25432" y="381476"/>
                  </a:cubicBezTo>
                  <a:cubicBezTo>
                    <a:pt x="37909" y="387477"/>
                    <a:pt x="46672" y="386525"/>
                    <a:pt x="52578" y="380524"/>
                  </a:cubicBezTo>
                  <a:cubicBezTo>
                    <a:pt x="52578" y="380524"/>
                    <a:pt x="77724" y="292894"/>
                    <a:pt x="70390" y="164306"/>
                  </a:cubicBezTo>
                  <a:cubicBezTo>
                    <a:pt x="70390" y="164306"/>
                    <a:pt x="209931" y="102489"/>
                    <a:pt x="219075" y="69056"/>
                  </a:cubicBezTo>
                  <a:cubicBezTo>
                    <a:pt x="223152" y="55420"/>
                    <a:pt x="224447" y="41103"/>
                    <a:pt x="222885" y="26956"/>
                  </a:cubicBezTo>
                  <a:cubicBezTo>
                    <a:pt x="222790" y="22765"/>
                    <a:pt x="222504" y="18288"/>
                    <a:pt x="222028" y="14192"/>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3" name="Google Shape;726;p17">
              <a:extLst>
                <a:ext uri="{FF2B5EF4-FFF2-40B4-BE49-F238E27FC236}">
                  <a16:creationId xmlns:a16="http://schemas.microsoft.com/office/drawing/2014/main" id="{4F46373A-65E6-286B-D74D-2E60C4CF9C63}"/>
                </a:ext>
              </a:extLst>
            </p:cNvPr>
            <p:cNvSpPr/>
            <p:nvPr/>
          </p:nvSpPr>
          <p:spPr>
            <a:xfrm>
              <a:off x="6271102" y="4302737"/>
              <a:ext cx="235887" cy="442489"/>
            </a:xfrm>
            <a:custGeom>
              <a:avLst/>
              <a:gdLst/>
              <a:ahLst/>
              <a:cxnLst/>
              <a:rect l="l" t="t" r="r" b="b"/>
              <a:pathLst>
                <a:path w="222535" h="417442" extrusionOk="0">
                  <a:moveTo>
                    <a:pt x="207359" y="0"/>
                  </a:moveTo>
                  <a:cubicBezTo>
                    <a:pt x="180927" y="11882"/>
                    <a:pt x="151600" y="15820"/>
                    <a:pt x="122968" y="11335"/>
                  </a:cubicBezTo>
                  <a:cubicBezTo>
                    <a:pt x="122968" y="25146"/>
                    <a:pt x="124968" y="51149"/>
                    <a:pt x="124968" y="51149"/>
                  </a:cubicBezTo>
                  <a:cubicBezTo>
                    <a:pt x="84868" y="79153"/>
                    <a:pt x="5144" y="126778"/>
                    <a:pt x="0" y="159544"/>
                  </a:cubicBezTo>
                  <a:cubicBezTo>
                    <a:pt x="5144" y="263081"/>
                    <a:pt x="14859" y="412909"/>
                    <a:pt x="19050" y="414814"/>
                  </a:cubicBezTo>
                  <a:cubicBezTo>
                    <a:pt x="29994" y="419399"/>
                    <a:pt x="42529" y="417917"/>
                    <a:pt x="52102" y="410909"/>
                  </a:cubicBezTo>
                  <a:cubicBezTo>
                    <a:pt x="52102" y="410909"/>
                    <a:pt x="77343" y="324326"/>
                    <a:pt x="70009" y="195739"/>
                  </a:cubicBezTo>
                  <a:cubicBezTo>
                    <a:pt x="70009" y="193358"/>
                    <a:pt x="189643" y="134398"/>
                    <a:pt x="204788" y="118872"/>
                  </a:cubicBezTo>
                  <a:cubicBezTo>
                    <a:pt x="219932" y="103346"/>
                    <a:pt x="222885" y="80105"/>
                    <a:pt x="222504" y="58103"/>
                  </a:cubicBezTo>
                  <a:cubicBezTo>
                    <a:pt x="221466" y="37907"/>
                    <a:pt x="216313" y="18135"/>
                    <a:pt x="207359"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4" name="Google Shape;727;p17">
              <a:extLst>
                <a:ext uri="{FF2B5EF4-FFF2-40B4-BE49-F238E27FC236}">
                  <a16:creationId xmlns:a16="http://schemas.microsoft.com/office/drawing/2014/main" id="{7DDC59D7-64CA-4E3D-7497-C4927336DB16}"/>
                </a:ext>
              </a:extLst>
            </p:cNvPr>
            <p:cNvSpPr/>
            <p:nvPr/>
          </p:nvSpPr>
          <p:spPr>
            <a:xfrm>
              <a:off x="6183254" y="4274877"/>
              <a:ext cx="352749" cy="324700"/>
            </a:xfrm>
            <a:custGeom>
              <a:avLst/>
              <a:gdLst/>
              <a:ahLst/>
              <a:cxnLst/>
              <a:rect l="l" t="t" r="r" b="b"/>
              <a:pathLst>
                <a:path w="332782" h="306321" extrusionOk="0">
                  <a:moveTo>
                    <a:pt x="319589" y="48292"/>
                  </a:moveTo>
                  <a:cubicBezTo>
                    <a:pt x="319589" y="48292"/>
                    <a:pt x="363881" y="126682"/>
                    <a:pt x="290157" y="166973"/>
                  </a:cubicBezTo>
                  <a:cubicBezTo>
                    <a:pt x="212338" y="209455"/>
                    <a:pt x="164999" y="219361"/>
                    <a:pt x="164999" y="219361"/>
                  </a:cubicBezTo>
                  <a:lnTo>
                    <a:pt x="153283" y="222123"/>
                  </a:lnTo>
                  <a:cubicBezTo>
                    <a:pt x="156950" y="249145"/>
                    <a:pt x="156950" y="276539"/>
                    <a:pt x="153283" y="303562"/>
                  </a:cubicBezTo>
                  <a:cubicBezTo>
                    <a:pt x="153283" y="303562"/>
                    <a:pt x="97752" y="322612"/>
                    <a:pt x="26981" y="260604"/>
                  </a:cubicBezTo>
                  <a:lnTo>
                    <a:pt x="3550" y="185071"/>
                  </a:lnTo>
                  <a:lnTo>
                    <a:pt x="788" y="165068"/>
                  </a:lnTo>
                  <a:cubicBezTo>
                    <a:pt x="-1936" y="151189"/>
                    <a:pt x="2502" y="136869"/>
                    <a:pt x="12599" y="126968"/>
                  </a:cubicBezTo>
                  <a:cubicBezTo>
                    <a:pt x="29553" y="111538"/>
                    <a:pt x="83369" y="72104"/>
                    <a:pt x="116802" y="49625"/>
                  </a:cubicBezTo>
                  <a:cubicBezTo>
                    <a:pt x="150235" y="27146"/>
                    <a:pt x="177286" y="5429"/>
                    <a:pt x="177286" y="5429"/>
                  </a:cubicBezTo>
                  <a:lnTo>
                    <a:pt x="183096" y="0"/>
                  </a:lnTo>
                  <a:cubicBezTo>
                    <a:pt x="183096" y="0"/>
                    <a:pt x="222815" y="31623"/>
                    <a:pt x="295301" y="21050"/>
                  </a:cubicBezTo>
                  <a:cubicBezTo>
                    <a:pt x="304826" y="28750"/>
                    <a:pt x="313027" y="37951"/>
                    <a:pt x="319589" y="48292"/>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5" name="Google Shape;728;p17">
              <a:extLst>
                <a:ext uri="{FF2B5EF4-FFF2-40B4-BE49-F238E27FC236}">
                  <a16:creationId xmlns:a16="http://schemas.microsoft.com/office/drawing/2014/main" id="{FD7B98BE-1C68-DAC7-B8FB-DB5C58D243EA}"/>
                </a:ext>
              </a:extLst>
            </p:cNvPr>
            <p:cNvSpPr/>
            <p:nvPr/>
          </p:nvSpPr>
          <p:spPr>
            <a:xfrm>
              <a:off x="6466820" y="4083042"/>
              <a:ext cx="122590" cy="429780"/>
            </a:xfrm>
            <a:custGeom>
              <a:avLst/>
              <a:gdLst/>
              <a:ahLst/>
              <a:cxnLst/>
              <a:rect l="l" t="t" r="r" b="b"/>
              <a:pathLst>
                <a:path w="115651" h="405453" extrusionOk="0">
                  <a:moveTo>
                    <a:pt x="8203" y="345513"/>
                  </a:moveTo>
                  <a:cubicBezTo>
                    <a:pt x="14946" y="339437"/>
                    <a:pt x="22071" y="333806"/>
                    <a:pt x="29539" y="328654"/>
                  </a:cubicBezTo>
                  <a:cubicBezTo>
                    <a:pt x="37482" y="324626"/>
                    <a:pt x="44769" y="319424"/>
                    <a:pt x="51160" y="313223"/>
                  </a:cubicBezTo>
                  <a:cubicBezTo>
                    <a:pt x="57923" y="306460"/>
                    <a:pt x="67924" y="277981"/>
                    <a:pt x="73163" y="250263"/>
                  </a:cubicBezTo>
                  <a:cubicBezTo>
                    <a:pt x="77992" y="219257"/>
                    <a:pt x="77478" y="187654"/>
                    <a:pt x="71639" y="156823"/>
                  </a:cubicBezTo>
                  <a:cubicBezTo>
                    <a:pt x="62447" y="119935"/>
                    <a:pt x="50046" y="83921"/>
                    <a:pt x="34587" y="49190"/>
                  </a:cubicBezTo>
                  <a:cubicBezTo>
                    <a:pt x="25062" y="28426"/>
                    <a:pt x="30301" y="15757"/>
                    <a:pt x="39254" y="6518"/>
                  </a:cubicBezTo>
                  <a:cubicBezTo>
                    <a:pt x="49827" y="-4245"/>
                    <a:pt x="60781" y="-3959"/>
                    <a:pt x="73354" y="24997"/>
                  </a:cubicBezTo>
                  <a:cubicBezTo>
                    <a:pt x="90984" y="65646"/>
                    <a:pt x="104015" y="108137"/>
                    <a:pt x="112216" y="151679"/>
                  </a:cubicBezTo>
                  <a:cubicBezTo>
                    <a:pt x="117207" y="183273"/>
                    <a:pt x="116759" y="215488"/>
                    <a:pt x="110882" y="246929"/>
                  </a:cubicBezTo>
                  <a:cubicBezTo>
                    <a:pt x="105701" y="274524"/>
                    <a:pt x="97195" y="301390"/>
                    <a:pt x="85546" y="326939"/>
                  </a:cubicBezTo>
                  <a:cubicBezTo>
                    <a:pt x="82307" y="334464"/>
                    <a:pt x="81736" y="340750"/>
                    <a:pt x="77259" y="355514"/>
                  </a:cubicBezTo>
                  <a:cubicBezTo>
                    <a:pt x="72992" y="370530"/>
                    <a:pt x="65143" y="384289"/>
                    <a:pt x="54399" y="395614"/>
                  </a:cubicBezTo>
                  <a:cubicBezTo>
                    <a:pt x="44874" y="404568"/>
                    <a:pt x="39921" y="406282"/>
                    <a:pt x="37349" y="405139"/>
                  </a:cubicBezTo>
                  <a:cubicBezTo>
                    <a:pt x="34777" y="403996"/>
                    <a:pt x="34206" y="400186"/>
                    <a:pt x="38111" y="395614"/>
                  </a:cubicBezTo>
                  <a:cubicBezTo>
                    <a:pt x="44836" y="388828"/>
                    <a:pt x="50284" y="380892"/>
                    <a:pt x="54208" y="372183"/>
                  </a:cubicBezTo>
                  <a:cubicBezTo>
                    <a:pt x="54208" y="372183"/>
                    <a:pt x="46112" y="382565"/>
                    <a:pt x="40778" y="388375"/>
                  </a:cubicBezTo>
                  <a:cubicBezTo>
                    <a:pt x="36044" y="393624"/>
                    <a:pt x="30596" y="398178"/>
                    <a:pt x="24586" y="401901"/>
                  </a:cubicBezTo>
                  <a:cubicBezTo>
                    <a:pt x="18775" y="405425"/>
                    <a:pt x="9536" y="401234"/>
                    <a:pt x="13346" y="396567"/>
                  </a:cubicBezTo>
                  <a:cubicBezTo>
                    <a:pt x="17156" y="391900"/>
                    <a:pt x="21442" y="389233"/>
                    <a:pt x="29253" y="380470"/>
                  </a:cubicBezTo>
                  <a:cubicBezTo>
                    <a:pt x="33444" y="375880"/>
                    <a:pt x="37063" y="370793"/>
                    <a:pt x="40016" y="365325"/>
                  </a:cubicBezTo>
                  <a:cubicBezTo>
                    <a:pt x="34473" y="370853"/>
                    <a:pt x="28481" y="375918"/>
                    <a:pt x="22109" y="380470"/>
                  </a:cubicBezTo>
                  <a:cubicBezTo>
                    <a:pt x="17156" y="384430"/>
                    <a:pt x="11174" y="386907"/>
                    <a:pt x="4869" y="387613"/>
                  </a:cubicBezTo>
                  <a:cubicBezTo>
                    <a:pt x="1630" y="387613"/>
                    <a:pt x="-2942" y="383803"/>
                    <a:pt x="2583" y="378565"/>
                  </a:cubicBezTo>
                  <a:cubicBezTo>
                    <a:pt x="10451" y="373116"/>
                    <a:pt x="17613" y="366718"/>
                    <a:pt x="23919" y="359515"/>
                  </a:cubicBezTo>
                  <a:cubicBezTo>
                    <a:pt x="29824" y="351990"/>
                    <a:pt x="32872" y="345799"/>
                    <a:pt x="30967" y="345989"/>
                  </a:cubicBezTo>
                  <a:cubicBezTo>
                    <a:pt x="29062" y="346180"/>
                    <a:pt x="25919" y="350752"/>
                    <a:pt x="18394" y="354276"/>
                  </a:cubicBezTo>
                  <a:cubicBezTo>
                    <a:pt x="10870" y="357800"/>
                    <a:pt x="2011" y="356562"/>
                    <a:pt x="487" y="352371"/>
                  </a:cubicBezTo>
                  <a:cubicBezTo>
                    <a:pt x="-1037" y="348180"/>
                    <a:pt x="1249" y="350085"/>
                    <a:pt x="8203" y="345513"/>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6" name="Google Shape;729;p17">
              <a:extLst>
                <a:ext uri="{FF2B5EF4-FFF2-40B4-BE49-F238E27FC236}">
                  <a16:creationId xmlns:a16="http://schemas.microsoft.com/office/drawing/2014/main" id="{61FF9CC9-CDBA-929F-AA1E-D98DF1863D6E}"/>
                </a:ext>
              </a:extLst>
            </p:cNvPr>
            <p:cNvSpPr/>
            <p:nvPr/>
          </p:nvSpPr>
          <p:spPr>
            <a:xfrm>
              <a:off x="6490841" y="4077626"/>
              <a:ext cx="74124" cy="94270"/>
            </a:xfrm>
            <a:custGeom>
              <a:avLst/>
              <a:gdLst/>
              <a:ahLst/>
              <a:cxnLst/>
              <a:rect l="l" t="t" r="r" b="b"/>
              <a:pathLst>
                <a:path w="69928" h="88934" extrusionOk="0">
                  <a:moveTo>
                    <a:pt x="69928" y="69255"/>
                  </a:moveTo>
                  <a:cubicBezTo>
                    <a:pt x="69928" y="69255"/>
                    <a:pt x="43163" y="93068"/>
                    <a:pt x="13350" y="88305"/>
                  </a:cubicBezTo>
                  <a:lnTo>
                    <a:pt x="1348" y="38299"/>
                  </a:lnTo>
                  <a:cubicBezTo>
                    <a:pt x="1348" y="38299"/>
                    <a:pt x="-6558" y="12105"/>
                    <a:pt x="15921" y="2104"/>
                  </a:cubicBezTo>
                  <a:cubicBezTo>
                    <a:pt x="38400" y="-7897"/>
                    <a:pt x="60212" y="18296"/>
                    <a:pt x="69928" y="69255"/>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7" name="Google Shape;730;p17">
              <a:extLst>
                <a:ext uri="{FF2B5EF4-FFF2-40B4-BE49-F238E27FC236}">
                  <a16:creationId xmlns:a16="http://schemas.microsoft.com/office/drawing/2014/main" id="{208EF003-FD7E-F498-5BA3-92EC875BEB49}"/>
                </a:ext>
              </a:extLst>
            </p:cNvPr>
            <p:cNvSpPr/>
            <p:nvPr/>
          </p:nvSpPr>
          <p:spPr>
            <a:xfrm>
              <a:off x="6345497" y="4058119"/>
              <a:ext cx="63405" cy="66570"/>
            </a:xfrm>
            <a:custGeom>
              <a:avLst/>
              <a:gdLst/>
              <a:ahLst/>
              <a:cxnLst/>
              <a:rect l="l" t="t" r="r" b="b"/>
              <a:pathLst>
                <a:path w="59816" h="62802" extrusionOk="0">
                  <a:moveTo>
                    <a:pt x="59817" y="413"/>
                  </a:moveTo>
                  <a:cubicBezTo>
                    <a:pt x="59817" y="413"/>
                    <a:pt x="30766" y="-8445"/>
                    <a:pt x="0" y="55849"/>
                  </a:cubicBezTo>
                  <a:lnTo>
                    <a:pt x="11525" y="62802"/>
                  </a:lnTo>
                  <a:cubicBezTo>
                    <a:pt x="25917" y="40743"/>
                    <a:pt x="42072" y="19879"/>
                    <a:pt x="59817" y="413"/>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538" name="Google Shape;731;p17">
              <a:extLst>
                <a:ext uri="{FF2B5EF4-FFF2-40B4-BE49-F238E27FC236}">
                  <a16:creationId xmlns:a16="http://schemas.microsoft.com/office/drawing/2014/main" id="{02C6554A-FB64-01D3-7B9F-D6F999A2BF6E}"/>
                </a:ext>
              </a:extLst>
            </p:cNvPr>
            <p:cNvGrpSpPr/>
            <p:nvPr/>
          </p:nvGrpSpPr>
          <p:grpSpPr>
            <a:xfrm>
              <a:off x="6161836" y="4215479"/>
              <a:ext cx="350682" cy="265782"/>
              <a:chOff x="6621095" y="1452181"/>
              <a:chExt cx="330894" cy="250785"/>
            </a:xfrm>
          </p:grpSpPr>
          <p:sp>
            <p:nvSpPr>
              <p:cNvPr id="539" name="Google Shape;732;p17">
                <a:extLst>
                  <a:ext uri="{FF2B5EF4-FFF2-40B4-BE49-F238E27FC236}">
                    <a16:creationId xmlns:a16="http://schemas.microsoft.com/office/drawing/2014/main" id="{8C1D3135-6DED-6831-504E-5D55E2581B89}"/>
                  </a:ext>
                </a:extLst>
              </p:cNvPr>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0" name="Google Shape;733;p17">
                <a:extLst>
                  <a:ext uri="{FF2B5EF4-FFF2-40B4-BE49-F238E27FC236}">
                    <a16:creationId xmlns:a16="http://schemas.microsoft.com/office/drawing/2014/main" id="{513E08D6-35C6-4CD7-22EF-A91F4A31B126}"/>
                  </a:ext>
                </a:extLst>
              </p:cNvPr>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1" name="Google Shape;734;p17">
                <a:extLst>
                  <a:ext uri="{FF2B5EF4-FFF2-40B4-BE49-F238E27FC236}">
                    <a16:creationId xmlns:a16="http://schemas.microsoft.com/office/drawing/2014/main" id="{C9153540-0565-5C83-FA64-4B97ABFE4941}"/>
                  </a:ext>
                </a:extLst>
              </p:cNvPr>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2" name="Google Shape;735;p17">
                <a:extLst>
                  <a:ext uri="{FF2B5EF4-FFF2-40B4-BE49-F238E27FC236}">
                    <a16:creationId xmlns:a16="http://schemas.microsoft.com/office/drawing/2014/main" id="{6B446036-3AFF-4427-8F47-2EBC778963AE}"/>
                  </a:ext>
                </a:extLst>
              </p:cNvPr>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3" name="Google Shape;736;p17">
                <a:extLst>
                  <a:ext uri="{FF2B5EF4-FFF2-40B4-BE49-F238E27FC236}">
                    <a16:creationId xmlns:a16="http://schemas.microsoft.com/office/drawing/2014/main" id="{DC0EF8AF-D672-14CB-5E02-D9047C1CE50C}"/>
                  </a:ext>
                </a:extLst>
              </p:cNvPr>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17"/>
        <p:cNvGrpSpPr/>
        <p:nvPr/>
      </p:nvGrpSpPr>
      <p:grpSpPr>
        <a:xfrm>
          <a:off x="0" y="0"/>
          <a:ext cx="0" cy="0"/>
          <a:chOff x="0" y="0"/>
          <a:chExt cx="0" cy="0"/>
        </a:xfrm>
      </p:grpSpPr>
      <p:sp>
        <p:nvSpPr>
          <p:cNvPr id="518" name="Google Shape;518;p16"/>
          <p:cNvSpPr txBox="1">
            <a:spLocks noGrp="1"/>
          </p:cNvSpPr>
          <p:nvPr>
            <p:ph type="body" idx="1"/>
          </p:nvPr>
        </p:nvSpPr>
        <p:spPr>
          <a:xfrm>
            <a:off x="1039049" y="321379"/>
            <a:ext cx="7645837" cy="4286846"/>
          </a:xfrm>
          <a:prstGeom prst="rect">
            <a:avLst/>
          </a:prstGeom>
        </p:spPr>
        <p:txBody>
          <a:bodyPr spcFirstLastPara="1" wrap="square" lIns="0" tIns="0" rIns="0" bIns="0" anchor="t" anchorCtr="0">
            <a:normAutofit/>
          </a:bodyPr>
          <a:lstStyle/>
          <a:p>
            <a:r>
              <a:rPr lang="en-US" sz="3200"/>
              <a:t>Involves the creation and maintenance of websites</a:t>
            </a:r>
          </a:p>
          <a:p>
            <a:r>
              <a:rPr lang="en-US"/>
              <a:t>Allows you to actively contribute to content on the internet</a:t>
            </a:r>
          </a:p>
          <a:p>
            <a:r>
              <a:rPr lang="en-US" sz="3200"/>
              <a:t>Play a crucial role in shaping interactions with digital content</a:t>
            </a:r>
          </a:p>
          <a:p>
            <a:endParaRPr lang="en-US" sz="3200"/>
          </a:p>
        </p:txBody>
      </p:sp>
      <p:sp>
        <p:nvSpPr>
          <p:cNvPr id="519" name="Google Shape;519;p16"/>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8</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18">
                                            <p:txEl>
                                              <p:pRg st="0" end="0"/>
                                            </p:txEl>
                                          </p:spTgt>
                                        </p:tgtEl>
                                        <p:attrNameLst>
                                          <p:attrName>style.visibility</p:attrName>
                                        </p:attrNameLst>
                                      </p:cBhvr>
                                      <p:to>
                                        <p:strVal val="visible"/>
                                      </p:to>
                                    </p:set>
                                    <p:animEffect transition="in" filter="fade">
                                      <p:cBhvr>
                                        <p:cTn id="7" dur="500"/>
                                        <p:tgtEl>
                                          <p:spTgt spid="51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18">
                                            <p:txEl>
                                              <p:pRg st="1" end="1"/>
                                            </p:txEl>
                                          </p:spTgt>
                                        </p:tgtEl>
                                        <p:attrNameLst>
                                          <p:attrName>style.visibility</p:attrName>
                                        </p:attrNameLst>
                                      </p:cBhvr>
                                      <p:to>
                                        <p:strVal val="visible"/>
                                      </p:to>
                                    </p:set>
                                    <p:animEffect transition="in" filter="fade">
                                      <p:cBhvr>
                                        <p:cTn id="12" dur="500"/>
                                        <p:tgtEl>
                                          <p:spTgt spid="51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18">
                                            <p:txEl>
                                              <p:pRg st="2" end="2"/>
                                            </p:txEl>
                                          </p:spTgt>
                                        </p:tgtEl>
                                        <p:attrNameLst>
                                          <p:attrName>style.visibility</p:attrName>
                                        </p:attrNameLst>
                                      </p:cBhvr>
                                      <p:to>
                                        <p:strVal val="visible"/>
                                      </p:to>
                                    </p:set>
                                    <p:animEffect transition="in" filter="fade">
                                      <p:cBhvr>
                                        <p:cTn id="17" dur="500"/>
                                        <p:tgtEl>
                                          <p:spTgt spid="51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8" name="Google Shape;108;p3"/>
          <p:cNvSpPr txBox="1">
            <a:spLocks noGrp="1"/>
          </p:cNvSpPr>
          <p:nvPr>
            <p:ph type="title"/>
          </p:nvPr>
        </p:nvSpPr>
        <p:spPr>
          <a:xfrm>
            <a:off x="472685" y="338522"/>
            <a:ext cx="5609114" cy="445803"/>
          </a:xfrm>
          <a:prstGeom prst="rect">
            <a:avLst/>
          </a:prstGeom>
          <a:noFill/>
          <a:ln>
            <a:noFill/>
          </a:ln>
        </p:spPr>
        <p:txBody>
          <a:bodyPr spcFirstLastPara="1" wrap="square" lIns="68569" tIns="34275" rIns="68569" bIns="34275" anchor="ctr" anchorCtr="0">
            <a:normAutofit/>
          </a:bodyPr>
          <a:lstStyle/>
          <a:p>
            <a:r>
              <a:rPr lang="en-US" sz="2100" b="1">
                <a:solidFill>
                  <a:srgbClr val="2E75B5"/>
                </a:solidFill>
                <a:latin typeface="Barlow Light" panose="00000400000000000000" pitchFamily="2" charset="0"/>
                <a:ea typeface="Roboto"/>
                <a:sym typeface="Roboto"/>
              </a:rPr>
              <a:t>What Are Web Technologies</a:t>
            </a:r>
            <a:endParaRPr lang="en-US">
              <a:latin typeface="Barlow Light" panose="00000400000000000000" pitchFamily="2" charset="0"/>
            </a:endParaRPr>
          </a:p>
        </p:txBody>
      </p:sp>
      <p:sp>
        <p:nvSpPr>
          <p:cNvPr id="109" name="Google Shape;109;p3"/>
          <p:cNvSpPr txBox="1"/>
          <p:nvPr/>
        </p:nvSpPr>
        <p:spPr>
          <a:xfrm>
            <a:off x="515019" y="783611"/>
            <a:ext cx="7395973" cy="1074280"/>
          </a:xfrm>
          <a:prstGeom prst="rect">
            <a:avLst/>
          </a:prstGeom>
          <a:noFill/>
          <a:ln>
            <a:noFill/>
          </a:ln>
        </p:spPr>
        <p:txBody>
          <a:bodyPr spcFirstLastPara="1" wrap="square" lIns="68569" tIns="34275" rIns="68569" bIns="34275" anchor="t" anchorCtr="0">
            <a:noAutofit/>
          </a:bodyPr>
          <a:lstStyle/>
          <a:p>
            <a:pPr marL="257175" indent="-257175">
              <a:lnSpc>
                <a:spcPct val="150000"/>
              </a:lnSpc>
              <a:buFont typeface="Arial" panose="020B0604020202020204" pitchFamily="34" charset="0"/>
              <a:buChar char="•"/>
            </a:pPr>
            <a:r>
              <a:rPr lang="en-US" sz="1500">
                <a:solidFill>
                  <a:srgbClr val="222A35"/>
                </a:solidFill>
                <a:latin typeface="Barlow Light" panose="00000400000000000000" pitchFamily="2" charset="0"/>
                <a:ea typeface="Roboto"/>
              </a:rPr>
              <a:t>Tools that facilitate communication and interaction</a:t>
            </a:r>
          </a:p>
          <a:p>
            <a:pPr marL="257175" lvl="5" indent="-257175">
              <a:lnSpc>
                <a:spcPct val="150000"/>
              </a:lnSpc>
              <a:buFont typeface="Arial" panose="020B0604020202020204" pitchFamily="34" charset="0"/>
              <a:buChar char="•"/>
            </a:pPr>
            <a:r>
              <a:rPr lang="en-US" sz="1500">
                <a:solidFill>
                  <a:srgbClr val="222A35"/>
                </a:solidFill>
                <a:latin typeface="Barlow Light" panose="00000400000000000000" pitchFamily="2" charset="0"/>
                <a:ea typeface="Roboto"/>
              </a:rPr>
              <a:t>Browsers, HTML, CSS, JavaScript, etc.</a:t>
            </a:r>
          </a:p>
          <a:p>
            <a:pPr marL="257175" indent="-257175">
              <a:lnSpc>
                <a:spcPct val="150000"/>
              </a:lnSpc>
              <a:buFont typeface="Arial" panose="020B0604020202020204" pitchFamily="34" charset="0"/>
              <a:buChar char="•"/>
            </a:pPr>
            <a:r>
              <a:rPr lang="en-US" sz="1500">
                <a:solidFill>
                  <a:srgbClr val="222A35"/>
                </a:solidFill>
                <a:latin typeface="Barlow Light" panose="00000400000000000000" pitchFamily="2" charset="0"/>
                <a:ea typeface="Roboto"/>
              </a:rPr>
              <a:t>Facilitates global reach</a:t>
            </a:r>
          </a:p>
          <a:p>
            <a:pPr marL="257175" indent="-257175">
              <a:lnSpc>
                <a:spcPct val="150000"/>
              </a:lnSpc>
              <a:buFont typeface="Arial" panose="020B0604020202020204" pitchFamily="34" charset="0"/>
              <a:buChar char="•"/>
            </a:pPr>
            <a:endParaRPr lang="en-US" sz="1500">
              <a:solidFill>
                <a:srgbClr val="222A35"/>
              </a:solidFill>
              <a:latin typeface="Barlow Light" panose="00000400000000000000" pitchFamily="2" charset="0"/>
              <a:ea typeface="Roboto"/>
            </a:endParaRPr>
          </a:p>
        </p:txBody>
      </p:sp>
      <p:sp>
        <p:nvSpPr>
          <p:cNvPr id="111" name="Google Shape;111;p3"/>
          <p:cNvSpPr/>
          <p:nvPr/>
        </p:nvSpPr>
        <p:spPr>
          <a:xfrm rot="10800000">
            <a:off x="-450" y="4232555"/>
            <a:ext cx="899240" cy="910945"/>
          </a:xfrm>
          <a:custGeom>
            <a:avLst/>
            <a:gdLst/>
            <a:ahLst/>
            <a:cxnLst/>
            <a:rect l="l" t="t" r="r" b="b"/>
            <a:pathLst>
              <a:path w="1298121" h="1315019" extrusionOk="0">
                <a:moveTo>
                  <a:pt x="79573" y="0"/>
                </a:moveTo>
                <a:lnTo>
                  <a:pt x="1298121" y="0"/>
                </a:lnTo>
                <a:lnTo>
                  <a:pt x="1298121" y="1243517"/>
                </a:lnTo>
                <a:lnTo>
                  <a:pt x="1218091" y="1272808"/>
                </a:lnTo>
                <a:cubicBezTo>
                  <a:pt x="1129892" y="1300241"/>
                  <a:pt x="1036119" y="1315019"/>
                  <a:pt x="938893" y="1315019"/>
                </a:cubicBezTo>
                <a:cubicBezTo>
                  <a:pt x="420357" y="1315019"/>
                  <a:pt x="0" y="894662"/>
                  <a:pt x="0" y="376126"/>
                </a:cubicBezTo>
                <a:cubicBezTo>
                  <a:pt x="0" y="246492"/>
                  <a:pt x="26272" y="122994"/>
                  <a:pt x="73783" y="10667"/>
                </a:cubicBezTo>
                <a:close/>
              </a:path>
            </a:pathLst>
          </a:custGeom>
          <a:solidFill>
            <a:srgbClr val="D8D8D8"/>
          </a:solidFill>
          <a:ln>
            <a:noFill/>
          </a:ln>
        </p:spPr>
        <p:txBody>
          <a:bodyPr spcFirstLastPara="1" wrap="square" lIns="68569" tIns="34275" rIns="68569" bIns="34275" anchor="ctr" anchorCtr="0">
            <a:noAutofit/>
          </a:bodyPr>
          <a:lstStyle/>
          <a:p>
            <a:pPr algn="ctr"/>
            <a:endParaRPr sz="1350">
              <a:solidFill>
                <a:schemeClr val="lt1"/>
              </a:solidFill>
              <a:latin typeface="Barlow Light" panose="00000400000000000000" pitchFamily="2" charset="0"/>
              <a:ea typeface="Calibri"/>
              <a:cs typeface="Calibri"/>
              <a:sym typeface="Calibri"/>
            </a:endParaRPr>
          </a:p>
        </p:txBody>
      </p:sp>
      <p:sp>
        <p:nvSpPr>
          <p:cNvPr id="113" name="Google Shape;113;p3"/>
          <p:cNvSpPr/>
          <p:nvPr/>
        </p:nvSpPr>
        <p:spPr>
          <a:xfrm rot="-5400000" flipH="1">
            <a:off x="138566" y="4069591"/>
            <a:ext cx="805959" cy="673670"/>
          </a:xfrm>
          <a:custGeom>
            <a:avLst/>
            <a:gdLst/>
            <a:ahLst/>
            <a:cxnLst/>
            <a:rect l="l" t="t" r="r" b="b"/>
            <a:pathLst>
              <a:path w="1074612" h="898226" extrusionOk="0">
                <a:moveTo>
                  <a:pt x="0" y="898226"/>
                </a:moveTo>
                <a:cubicBezTo>
                  <a:pt x="0" y="402149"/>
                  <a:pt x="402149" y="0"/>
                  <a:pt x="898226" y="0"/>
                </a:cubicBezTo>
                <a:cubicBezTo>
                  <a:pt x="929231" y="0"/>
                  <a:pt x="959869" y="1571"/>
                  <a:pt x="990065" y="4637"/>
                </a:cubicBezTo>
                <a:lnTo>
                  <a:pt x="1074612" y="17541"/>
                </a:lnTo>
                <a:lnTo>
                  <a:pt x="1074612" y="485259"/>
                </a:lnTo>
                <a:lnTo>
                  <a:pt x="1073041" y="484407"/>
                </a:lnTo>
                <a:cubicBezTo>
                  <a:pt x="1019310" y="461680"/>
                  <a:pt x="960236" y="449113"/>
                  <a:pt x="898226" y="449113"/>
                </a:cubicBezTo>
                <a:cubicBezTo>
                  <a:pt x="650188" y="449113"/>
                  <a:pt x="449113" y="650188"/>
                  <a:pt x="449113" y="898226"/>
                </a:cubicBezTo>
                <a:close/>
              </a:path>
            </a:pathLst>
          </a:custGeom>
          <a:solidFill>
            <a:schemeClr val="accent1"/>
          </a:solidFill>
          <a:ln>
            <a:noFill/>
          </a:ln>
        </p:spPr>
        <p:txBody>
          <a:bodyPr spcFirstLastPara="1" wrap="square" lIns="68569" tIns="34275" rIns="68569" bIns="34275" anchor="ctr" anchorCtr="0">
            <a:noAutofit/>
          </a:bodyPr>
          <a:lstStyle/>
          <a:p>
            <a:pPr algn="ctr"/>
            <a:endParaRPr sz="1350">
              <a:solidFill>
                <a:schemeClr val="dk1"/>
              </a:solidFill>
              <a:latin typeface="Barlow Light" panose="00000400000000000000" pitchFamily="2" charset="0"/>
              <a:ea typeface="Calibri"/>
              <a:cs typeface="Calibri"/>
              <a:sym typeface="Calibri"/>
            </a:endParaRPr>
          </a:p>
        </p:txBody>
      </p:sp>
      <p:sp>
        <p:nvSpPr>
          <p:cNvPr id="19" name="Google Shape;108;p3">
            <a:extLst>
              <a:ext uri="{FF2B5EF4-FFF2-40B4-BE49-F238E27FC236}">
                <a16:creationId xmlns:a16="http://schemas.microsoft.com/office/drawing/2014/main" id="{B580A8D5-E576-481D-84B6-2ED82516602A}"/>
              </a:ext>
            </a:extLst>
          </p:cNvPr>
          <p:cNvSpPr txBox="1">
            <a:spLocks/>
          </p:cNvSpPr>
          <p:nvPr/>
        </p:nvSpPr>
        <p:spPr>
          <a:xfrm>
            <a:off x="472685" y="2086999"/>
            <a:ext cx="5609114" cy="445803"/>
          </a:xfrm>
          <a:prstGeom prst="rect">
            <a:avLst/>
          </a:prstGeom>
          <a:noFill/>
          <a:ln>
            <a:noFill/>
          </a:ln>
        </p:spPr>
        <p:txBody>
          <a:bodyPr spcFirstLastPara="1" wrap="square" lIns="68569" tIns="34275" rIns="68569"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18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sz="2100" b="1">
                <a:solidFill>
                  <a:srgbClr val="2E75B5"/>
                </a:solidFill>
                <a:latin typeface="Barlow Light" panose="00000400000000000000" pitchFamily="2" charset="0"/>
                <a:ea typeface="Roboto"/>
                <a:sym typeface="Roboto"/>
              </a:rPr>
              <a:t>Understand Frontend Technologies</a:t>
            </a:r>
            <a:endParaRPr lang="en-US" sz="3300">
              <a:latin typeface="Barlow Light" panose="00000400000000000000" pitchFamily="2" charset="0"/>
            </a:endParaRPr>
          </a:p>
        </p:txBody>
      </p:sp>
      <p:sp>
        <p:nvSpPr>
          <p:cNvPr id="20" name="Google Shape;109;p3">
            <a:extLst>
              <a:ext uri="{FF2B5EF4-FFF2-40B4-BE49-F238E27FC236}">
                <a16:creationId xmlns:a16="http://schemas.microsoft.com/office/drawing/2014/main" id="{E96B1157-6208-4B22-8C8D-68BC0399E676}"/>
              </a:ext>
            </a:extLst>
          </p:cNvPr>
          <p:cNvSpPr txBox="1"/>
          <p:nvPr/>
        </p:nvSpPr>
        <p:spPr>
          <a:xfrm>
            <a:off x="515019" y="2532087"/>
            <a:ext cx="7395973" cy="1074280"/>
          </a:xfrm>
          <a:prstGeom prst="rect">
            <a:avLst/>
          </a:prstGeom>
          <a:noFill/>
          <a:ln>
            <a:noFill/>
          </a:ln>
        </p:spPr>
        <p:txBody>
          <a:bodyPr spcFirstLastPara="1" wrap="square" lIns="68569" tIns="34275" rIns="68569" bIns="34275" anchor="t" anchorCtr="0">
            <a:noAutofit/>
          </a:bodyPr>
          <a:lstStyle/>
          <a:p>
            <a:pPr marL="257175" indent="-257175">
              <a:lnSpc>
                <a:spcPct val="150000"/>
              </a:lnSpc>
              <a:buFont typeface="Arial" panose="020B0604020202020204" pitchFamily="34" charset="0"/>
              <a:buChar char="•"/>
            </a:pPr>
            <a:r>
              <a:rPr lang="en-US" sz="1500">
                <a:solidFill>
                  <a:srgbClr val="222A35"/>
                </a:solidFill>
                <a:latin typeface="Barlow Light" panose="00000400000000000000" pitchFamily="2" charset="0"/>
                <a:ea typeface="Roboto"/>
              </a:rPr>
              <a:t>HTML, CSS, and JavaScript are fundamental languages</a:t>
            </a:r>
          </a:p>
          <a:p>
            <a:pPr marL="257175" indent="-257175">
              <a:lnSpc>
                <a:spcPct val="150000"/>
              </a:lnSpc>
              <a:buFont typeface="Arial" panose="020B0604020202020204" pitchFamily="34" charset="0"/>
              <a:buChar char="•"/>
            </a:pPr>
            <a:r>
              <a:rPr lang="en-US" sz="1500">
                <a:solidFill>
                  <a:srgbClr val="222A35"/>
                </a:solidFill>
                <a:latin typeface="Barlow Light" panose="00000400000000000000" pitchFamily="2" charset="0"/>
                <a:ea typeface="Roboto"/>
              </a:rPr>
              <a:t>HTML is for the content</a:t>
            </a:r>
          </a:p>
          <a:p>
            <a:pPr marL="257175" indent="-257175">
              <a:lnSpc>
                <a:spcPct val="150000"/>
              </a:lnSpc>
              <a:buFont typeface="Arial" panose="020B0604020202020204" pitchFamily="34" charset="0"/>
              <a:buChar char="•"/>
            </a:pPr>
            <a:r>
              <a:rPr lang="en-US" sz="1500">
                <a:solidFill>
                  <a:srgbClr val="222A35"/>
                </a:solidFill>
                <a:latin typeface="Barlow Light" panose="00000400000000000000" pitchFamily="2" charset="0"/>
                <a:ea typeface="Roboto"/>
              </a:rPr>
              <a:t>CSS is to style the content</a:t>
            </a:r>
          </a:p>
          <a:p>
            <a:pPr marL="257175" indent="-257175">
              <a:lnSpc>
                <a:spcPct val="150000"/>
              </a:lnSpc>
              <a:buFont typeface="Arial" panose="020B0604020202020204" pitchFamily="34" charset="0"/>
              <a:buChar char="•"/>
            </a:pPr>
            <a:r>
              <a:rPr lang="en-US" sz="1500">
                <a:solidFill>
                  <a:srgbClr val="222A35"/>
                </a:solidFill>
                <a:latin typeface="Barlow Light" panose="00000400000000000000" pitchFamily="2" charset="0"/>
                <a:ea typeface="Roboto"/>
              </a:rPr>
              <a:t>JavaScript is to add interactivity</a:t>
            </a:r>
          </a:p>
          <a:p>
            <a:pPr marL="257175" indent="-257175">
              <a:lnSpc>
                <a:spcPct val="150000"/>
              </a:lnSpc>
              <a:buFont typeface="Arial" panose="020B0604020202020204" pitchFamily="34" charset="0"/>
              <a:buChar char="•"/>
            </a:pPr>
            <a:endParaRPr lang="en-US" sz="1500">
              <a:solidFill>
                <a:srgbClr val="222A35"/>
              </a:solidFill>
              <a:latin typeface="Barlow Light" panose="00000400000000000000" pitchFamily="2" charset="0"/>
              <a:ea typeface="Roboto"/>
            </a:endParaRPr>
          </a:p>
        </p:txBody>
      </p:sp>
      <p:sp>
        <p:nvSpPr>
          <p:cNvPr id="110" name="Google Shape;110;p3"/>
          <p:cNvSpPr/>
          <p:nvPr/>
        </p:nvSpPr>
        <p:spPr>
          <a:xfrm>
            <a:off x="7826946" y="1"/>
            <a:ext cx="1317055" cy="1334199"/>
          </a:xfrm>
          <a:custGeom>
            <a:avLst/>
            <a:gdLst/>
            <a:ahLst/>
            <a:cxnLst/>
            <a:rect l="l" t="t" r="r" b="b"/>
            <a:pathLst>
              <a:path w="1298121" h="1315019" extrusionOk="0">
                <a:moveTo>
                  <a:pt x="79573" y="0"/>
                </a:moveTo>
                <a:lnTo>
                  <a:pt x="1298121" y="0"/>
                </a:lnTo>
                <a:lnTo>
                  <a:pt x="1298121" y="1243517"/>
                </a:lnTo>
                <a:lnTo>
                  <a:pt x="1218091" y="1272808"/>
                </a:lnTo>
                <a:cubicBezTo>
                  <a:pt x="1129892" y="1300241"/>
                  <a:pt x="1036119" y="1315019"/>
                  <a:pt x="938893" y="1315019"/>
                </a:cubicBezTo>
                <a:cubicBezTo>
                  <a:pt x="420357" y="1315019"/>
                  <a:pt x="0" y="894662"/>
                  <a:pt x="0" y="376126"/>
                </a:cubicBezTo>
                <a:cubicBezTo>
                  <a:pt x="0" y="246492"/>
                  <a:pt x="26272" y="122994"/>
                  <a:pt x="73783" y="10667"/>
                </a:cubicBezTo>
                <a:close/>
              </a:path>
            </a:pathLst>
          </a:custGeom>
          <a:solidFill>
            <a:srgbClr val="D8D8D8"/>
          </a:solidFill>
          <a:ln>
            <a:noFill/>
          </a:ln>
        </p:spPr>
        <p:txBody>
          <a:bodyPr spcFirstLastPara="1" wrap="square" lIns="68569" tIns="34275" rIns="68569" bIns="34275" anchor="ctr" anchorCtr="0">
            <a:noAutofit/>
          </a:bodyPr>
          <a:lstStyle/>
          <a:p>
            <a:pPr algn="ctr"/>
            <a:endParaRPr sz="1350">
              <a:solidFill>
                <a:schemeClr val="lt1"/>
              </a:solidFill>
              <a:latin typeface="Barlow Light" panose="00000400000000000000" pitchFamily="2" charset="0"/>
              <a:ea typeface="Calibri"/>
              <a:cs typeface="Calibri"/>
              <a:sym typeface="Calibri"/>
            </a:endParaRPr>
          </a:p>
        </p:txBody>
      </p:sp>
      <p:sp>
        <p:nvSpPr>
          <p:cNvPr id="112" name="Google Shape;112;p3"/>
          <p:cNvSpPr/>
          <p:nvPr/>
        </p:nvSpPr>
        <p:spPr>
          <a:xfrm rot="10800000">
            <a:off x="7910992" y="825615"/>
            <a:ext cx="805959" cy="673670"/>
          </a:xfrm>
          <a:custGeom>
            <a:avLst/>
            <a:gdLst/>
            <a:ahLst/>
            <a:cxnLst/>
            <a:rect l="l" t="t" r="r" b="b"/>
            <a:pathLst>
              <a:path w="1074612" h="898226" extrusionOk="0">
                <a:moveTo>
                  <a:pt x="0" y="898226"/>
                </a:moveTo>
                <a:cubicBezTo>
                  <a:pt x="0" y="402149"/>
                  <a:pt x="402149" y="0"/>
                  <a:pt x="898226" y="0"/>
                </a:cubicBezTo>
                <a:cubicBezTo>
                  <a:pt x="929231" y="0"/>
                  <a:pt x="959869" y="1571"/>
                  <a:pt x="990065" y="4637"/>
                </a:cubicBezTo>
                <a:lnTo>
                  <a:pt x="1074612" y="17541"/>
                </a:lnTo>
                <a:lnTo>
                  <a:pt x="1074612" y="485259"/>
                </a:lnTo>
                <a:lnTo>
                  <a:pt x="1073041" y="484407"/>
                </a:lnTo>
                <a:cubicBezTo>
                  <a:pt x="1019310" y="461680"/>
                  <a:pt x="960236" y="449113"/>
                  <a:pt x="898226" y="449113"/>
                </a:cubicBezTo>
                <a:cubicBezTo>
                  <a:pt x="650188" y="449113"/>
                  <a:pt x="449113" y="650188"/>
                  <a:pt x="449113" y="898226"/>
                </a:cubicBezTo>
                <a:close/>
              </a:path>
            </a:pathLst>
          </a:custGeom>
          <a:solidFill>
            <a:schemeClr val="accent1"/>
          </a:solidFill>
          <a:ln>
            <a:noFill/>
          </a:ln>
        </p:spPr>
        <p:txBody>
          <a:bodyPr spcFirstLastPara="1" wrap="square" lIns="68569" tIns="34275" rIns="68569" bIns="34275" anchor="ctr" anchorCtr="0">
            <a:noAutofit/>
          </a:bodyPr>
          <a:lstStyle/>
          <a:p>
            <a:pPr algn="ctr"/>
            <a:endParaRPr sz="1350">
              <a:solidFill>
                <a:schemeClr val="dk1"/>
              </a:solidFill>
              <a:latin typeface="Barlow Light" panose="00000400000000000000" pitchFamily="2" charset="0"/>
              <a:ea typeface="Calibri"/>
              <a:cs typeface="Calibri"/>
              <a:sym typeface="Calibri"/>
            </a:endParaRPr>
          </a:p>
        </p:txBody>
      </p:sp>
      <p:pic>
        <p:nvPicPr>
          <p:cNvPr id="2050" name="Picture 2" descr="The Moon Technologies,Web Designing Company,IT Company,E-commerce Website,Digital  Marketing Services">
            <a:extLst>
              <a:ext uri="{FF2B5EF4-FFF2-40B4-BE49-F238E27FC236}">
                <a16:creationId xmlns:a16="http://schemas.microsoft.com/office/drawing/2014/main" id="{3AA39669-0BD8-C191-E7B2-22349FB716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34877" y="1229414"/>
            <a:ext cx="4637506" cy="31391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5460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8"/>
                                        </p:tgtEl>
                                        <p:attrNameLst>
                                          <p:attrName>style.visibility</p:attrName>
                                        </p:attrNameLst>
                                      </p:cBhvr>
                                      <p:to>
                                        <p:strVal val="visible"/>
                                      </p:to>
                                    </p:set>
                                    <p:animEffect transition="in" filter="fade">
                                      <p:cBhvr>
                                        <p:cTn id="7" dur="500"/>
                                        <p:tgtEl>
                                          <p:spTgt spid="10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9"/>
                                        </p:tgtEl>
                                        <p:attrNameLst>
                                          <p:attrName>style.visibility</p:attrName>
                                        </p:attrNameLst>
                                      </p:cBhvr>
                                      <p:to>
                                        <p:strVal val="visible"/>
                                      </p:to>
                                    </p:set>
                                    <p:animEffect transition="in" filter="fade">
                                      <p:cBhvr>
                                        <p:cTn id="10" dur="500"/>
                                        <p:tgtEl>
                                          <p:spTgt spid="10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fade">
                                      <p:cBhvr>
                                        <p:cTn id="15" dur="500"/>
                                        <p:tgtEl>
                                          <p:spTgt spid="1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fade">
                                      <p:cBhvr>
                                        <p:cTn id="18"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 grpId="0"/>
      <p:bldP spid="109" grpId="0"/>
      <p:bldP spid="19" grpId="0"/>
      <p:bldP spid="20" grpId="0"/>
    </p:bldLst>
  </p:timing>
</p:sld>
</file>

<file path=ppt/theme/theme1.xml><?xml version="1.0" encoding="utf-8"?>
<a:theme xmlns:a="http://schemas.openxmlformats.org/drawingml/2006/main" name="Gaoler template">
  <a:themeElements>
    <a:clrScheme name="Custom 347">
      <a:dk1>
        <a:srgbClr val="3A3F50"/>
      </a:dk1>
      <a:lt1>
        <a:srgbClr val="FFFFFF"/>
      </a:lt1>
      <a:dk2>
        <a:srgbClr val="757B89"/>
      </a:dk2>
      <a:lt2>
        <a:srgbClr val="E9EAF2"/>
      </a:lt2>
      <a:accent1>
        <a:srgbClr val="00B5DD"/>
      </a:accent1>
      <a:accent2>
        <a:srgbClr val="007BB9"/>
      </a:accent2>
      <a:accent3>
        <a:srgbClr val="8C50FF"/>
      </a:accent3>
      <a:accent4>
        <a:srgbClr val="FF4D4D"/>
      </a:accent4>
      <a:accent5>
        <a:srgbClr val="F9CB07"/>
      </a:accent5>
      <a:accent6>
        <a:srgbClr val="A6CE28"/>
      </a:accent6>
      <a:hlink>
        <a:srgbClr val="007BB9"/>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347">
    <a:dk1>
      <a:srgbClr val="3A3F50"/>
    </a:dk1>
    <a:lt1>
      <a:srgbClr val="FFFFFF"/>
    </a:lt1>
    <a:dk2>
      <a:srgbClr val="757B89"/>
    </a:dk2>
    <a:lt2>
      <a:srgbClr val="E9EAF2"/>
    </a:lt2>
    <a:accent1>
      <a:srgbClr val="00B5DD"/>
    </a:accent1>
    <a:accent2>
      <a:srgbClr val="007BB9"/>
    </a:accent2>
    <a:accent3>
      <a:srgbClr val="8C50FF"/>
    </a:accent3>
    <a:accent4>
      <a:srgbClr val="FF4D4D"/>
    </a:accent4>
    <a:accent5>
      <a:srgbClr val="F9CB07"/>
    </a:accent5>
    <a:accent6>
      <a:srgbClr val="A6CE28"/>
    </a:accent6>
    <a:hlink>
      <a:srgbClr val="007BB9"/>
    </a:hlink>
    <a:folHlink>
      <a:srgbClr val="6611CC"/>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92b31412-8c8f-44f1-a883-141cef3f34cc">
      <Terms xmlns="http://schemas.microsoft.com/office/infopath/2007/PartnerControls"/>
    </lcf76f155ced4ddcb4097134ff3c332f>
    <TaxCatchAll xmlns="92e4be8c-5aca-45ec-8e17-deab1f90d7c8" xsi:nil="true"/>
    <Duration xmlns="92b31412-8c8f-44f1-a883-141cef3f34cc"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AF5EC4FAED17FD4FA002B715A7CB3129" ma:contentTypeVersion="19" ma:contentTypeDescription="Create a new document." ma:contentTypeScope="" ma:versionID="0f295b4eaac5758ed5fac4959b75d881">
  <xsd:schema xmlns:xsd="http://www.w3.org/2001/XMLSchema" xmlns:xs="http://www.w3.org/2001/XMLSchema" xmlns:p="http://schemas.microsoft.com/office/2006/metadata/properties" xmlns:ns2="92e4be8c-5aca-45ec-8e17-deab1f90d7c8" xmlns:ns3="92b31412-8c8f-44f1-a883-141cef3f34cc" targetNamespace="http://schemas.microsoft.com/office/2006/metadata/properties" ma:root="true" ma:fieldsID="57dd884e41ecc57e715e77a3a1c4b2cc" ns2:_="" ns3:_="">
    <xsd:import namespace="92e4be8c-5aca-45ec-8e17-deab1f90d7c8"/>
    <xsd:import namespace="92b31412-8c8f-44f1-a883-141cef3f34cc"/>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3:MediaServiceAutoKeyPoints" minOccurs="0"/>
                <xsd:element ref="ns3:MediaServiceKeyPoints" minOccurs="0"/>
                <xsd:element ref="ns3:Duration" minOccurs="0"/>
                <xsd:element ref="ns3:MediaLengthInSeconds" minOccurs="0"/>
                <xsd:element ref="ns3:MediaServiceLocation" minOccurs="0"/>
                <xsd:element ref="ns3:lcf76f155ced4ddcb4097134ff3c332f" minOccurs="0"/>
                <xsd:element ref="ns2:TaxCatchAll" minOccurs="0"/>
                <xsd:element ref="ns3:MediaServiceSearchProperties" minOccurs="0"/>
                <xsd:element ref="ns3: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2e4be8c-5aca-45ec-8e17-deab1f90d7c8"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TaxCatchAll" ma:index="24" nillable="true" ma:displayName="Taxonomy Catch All Column" ma:hidden="true" ma:list="{d795d2f5-1cbf-45cb-9409-0dc909a94953}" ma:internalName="TaxCatchAll" ma:showField="CatchAllData" ma:web="92e4be8c-5aca-45ec-8e17-deab1f90d7c8">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92b31412-8c8f-44f1-a883-141cef3f34cc"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ternalName="MediaServiceDateTaken"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Duration" ma:index="19" nillable="true" ma:displayName="Duration" ma:internalName="Duration">
      <xsd:simpleType>
        <xsd:restriction base="dms:Text">
          <xsd:maxLength value="255"/>
        </xsd:restriction>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lcf76f155ced4ddcb4097134ff3c332f" ma:index="23" nillable="true" ma:taxonomy="true" ma:internalName="lcf76f155ced4ddcb4097134ff3c332f" ma:taxonomyFieldName="MediaServiceImageTags" ma:displayName="Image Tags" ma:readOnly="false" ma:fieldId="{5cf76f15-5ced-4ddc-b409-7134ff3c332f}" ma:taxonomyMulti="true" ma:sspId="c4206cbd-ed67-49c0-b8a0-af32ee4f262e" ma:termSetId="09814cd3-568e-fe90-9814-8d621ff8fb84" ma:anchorId="fba54fb3-c3e1-fe81-a776-ca4b69148c4d" ma:open="true" ma:isKeyword="false">
      <xsd:complexType>
        <xsd:sequence>
          <xsd:element ref="pc:Terms" minOccurs="0" maxOccurs="1"/>
        </xsd:sequence>
      </xsd:complexType>
    </xsd:element>
    <xsd:element name="MediaServiceSearchProperties" ma:index="25" nillable="true" ma:displayName="MediaServiceSearchProperties" ma:hidden="true" ma:internalName="MediaServiceSearchProperties" ma:readOnly="true">
      <xsd:simpleType>
        <xsd:restriction base="dms:Note"/>
      </xsd:simpleType>
    </xsd:element>
    <xsd:element name="MediaServiceObjectDetectorVersions" ma:index="26" nillable="true" ma:displayName="MediaServiceObjectDetectorVersions" ma:description=""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59E4FBE-40CC-4386-A808-8A39B5E26A8D}">
  <ds:schemaRefs>
    <ds:schemaRef ds:uri="http://schemas.microsoft.com/office/2006/metadata/properties"/>
    <ds:schemaRef ds:uri="http://schemas.microsoft.com/office/infopath/2007/PartnerControls"/>
    <ds:schemaRef ds:uri="92b31412-8c8f-44f1-a883-141cef3f34cc"/>
    <ds:schemaRef ds:uri="92e4be8c-5aca-45ec-8e17-deab1f90d7c8"/>
  </ds:schemaRefs>
</ds:datastoreItem>
</file>

<file path=customXml/itemProps2.xml><?xml version="1.0" encoding="utf-8"?>
<ds:datastoreItem xmlns:ds="http://schemas.openxmlformats.org/officeDocument/2006/customXml" ds:itemID="{8F3B896A-9C63-4862-9B41-D421577EC54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2e4be8c-5aca-45ec-8e17-deab1f90d7c8"/>
    <ds:schemaRef ds:uri="92b31412-8c8f-44f1-a883-141cef3f34c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9905C17C-4084-44E7-8A6A-DDA296F0A393}">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2601</TotalTime>
  <Words>5609</Words>
  <Application>Microsoft Office PowerPoint</Application>
  <PresentationFormat>On-screen Show (16:9)</PresentationFormat>
  <Paragraphs>465</Paragraphs>
  <Slides>55</Slides>
  <Notes>43</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55</vt:i4>
      </vt:variant>
    </vt:vector>
  </HeadingPairs>
  <TitlesOfParts>
    <vt:vector size="65" baseType="lpstr">
      <vt:lpstr>Barlow Light</vt:lpstr>
      <vt:lpstr>Wingdings</vt:lpstr>
      <vt:lpstr>Raleway</vt:lpstr>
      <vt:lpstr>Söhne</vt:lpstr>
      <vt:lpstr>Barlow</vt:lpstr>
      <vt:lpstr>Arial</vt:lpstr>
      <vt:lpstr>Calibri</vt:lpstr>
      <vt:lpstr>Raleway Thin</vt:lpstr>
      <vt:lpstr>Railway thin</vt:lpstr>
      <vt:lpstr>Gaoler template</vt:lpstr>
      <vt:lpstr>Introduction To Website Development Technologies</vt:lpstr>
      <vt:lpstr>HELLO!</vt:lpstr>
      <vt:lpstr>Course Objectives</vt:lpstr>
      <vt:lpstr>Course Objectives</vt:lpstr>
      <vt:lpstr>Visual Studio Code</vt:lpstr>
      <vt:lpstr>Other Techhnologies</vt:lpstr>
      <vt:lpstr>Why Learn Web Development?</vt:lpstr>
      <vt:lpstr>PowerPoint Presentation</vt:lpstr>
      <vt:lpstr>What Are Web Technologies</vt:lpstr>
      <vt:lpstr>PowerPoint Presentation</vt:lpstr>
      <vt:lpstr>Web Development Tools</vt:lpstr>
      <vt:lpstr>Visual Studio Code</vt:lpstr>
      <vt:lpstr>Explore HTML</vt:lpstr>
      <vt:lpstr>What is HTML</vt:lpstr>
      <vt:lpstr>Basic HTML Syntax</vt:lpstr>
      <vt:lpstr>Cascading Style Sheets (CSS)</vt:lpstr>
      <vt:lpstr>Cascading Style Sheets</vt:lpstr>
      <vt:lpstr>Why use CSS</vt:lpstr>
      <vt:lpstr>Basic CSS Syntax</vt:lpstr>
      <vt:lpstr>Next Up Add CSS to Website</vt:lpstr>
      <vt:lpstr>Inline CSS</vt:lpstr>
      <vt:lpstr>Internal Style Sheet</vt:lpstr>
      <vt:lpstr>External Style Sheet</vt:lpstr>
      <vt:lpstr>HTML Layout and Semantics</vt:lpstr>
      <vt:lpstr>Website Layout</vt:lpstr>
      <vt:lpstr>JavaScript</vt:lpstr>
      <vt:lpstr>PowerPoint Presentation</vt:lpstr>
      <vt:lpstr>Why JavaScript</vt:lpstr>
      <vt:lpstr>Basic JavaScript Syntax</vt:lpstr>
      <vt:lpstr>Embedding JavaScript into HTML</vt:lpstr>
      <vt:lpstr>Embedding JavaScript into HTML</vt:lpstr>
      <vt:lpstr>Introduction to jQuery</vt:lpstr>
      <vt:lpstr>Basic jQuery Syntax</vt:lpstr>
      <vt:lpstr>Break down the basic jQuery syntax components</vt:lpstr>
      <vt:lpstr>Embedding jQuery into HTML</vt:lpstr>
      <vt:lpstr>Bootstrap</vt:lpstr>
      <vt:lpstr>PowerPoint Presentation</vt:lpstr>
      <vt:lpstr>Why BootStrap</vt:lpstr>
      <vt:lpstr>Basic Bootstrap Syntax</vt:lpstr>
      <vt:lpstr>Embedding Bootstrap into HTML</vt:lpstr>
      <vt:lpstr>Bootstrap Alternatives</vt:lpstr>
      <vt:lpstr>Web Hosting</vt:lpstr>
      <vt:lpstr>PowerPoint Presentation</vt:lpstr>
      <vt:lpstr>Let’s review some concepts</vt:lpstr>
      <vt:lpstr>PowerPoint Presentation</vt:lpstr>
      <vt:lpstr>Web Hosting options</vt:lpstr>
      <vt:lpstr>Web Hosting Providers</vt:lpstr>
      <vt:lpstr>PowerPoint Presentation</vt:lpstr>
      <vt:lpstr>Why Netlify</vt:lpstr>
      <vt:lpstr>Course Recap</vt:lpstr>
      <vt:lpstr>What did we learn?</vt:lpstr>
      <vt:lpstr>What did we learn?</vt:lpstr>
      <vt:lpstr>What did we learn?</vt:lpstr>
      <vt:lpstr>Next Steps</vt:lpstr>
      <vt:lpstr>See You Soon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IS YOUR PRESENTATION TITLE</dc:title>
  <dc:creator>Trevoir Williams</dc:creator>
  <cp:lastModifiedBy>Kavyashree Shah</cp:lastModifiedBy>
  <cp:revision>3</cp:revision>
  <dcterms:modified xsi:type="dcterms:W3CDTF">2023-10-03T13:00:23Z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0x010100AF5EC4FAED17FD4FA002B715A7CB3129</vt:lpwstr>
  </property>
</Properties>
</file>